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21"/>
  </p:notesMasterIdLst>
  <p:handoutMasterIdLst>
    <p:handoutMasterId r:id="rId22"/>
  </p:handoutMasterIdLst>
  <p:sldIdLst>
    <p:sldId id="256" r:id="rId9"/>
    <p:sldId id="257" r:id="rId10"/>
    <p:sldId id="1401" r:id="rId11"/>
    <p:sldId id="1398" r:id="rId12"/>
    <p:sldId id="1402" r:id="rId13"/>
    <p:sldId id="1397" r:id="rId14"/>
    <p:sldId id="1403" r:id="rId15"/>
    <p:sldId id="1404" r:id="rId16"/>
    <p:sldId id="1405" r:id="rId17"/>
    <p:sldId id="1407" r:id="rId18"/>
    <p:sldId id="1406" r:id="rId19"/>
    <p:sldId id="264" r:id="rId20"/>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isa Pesau" initials="LP" lastIdx="1" clrIdx="0">
    <p:extLst>
      <p:ext uri="{19B8F6BF-5375-455C-9EA6-DF929625EA0E}">
        <p15:presenceInfo xmlns:p15="http://schemas.microsoft.com/office/powerpoint/2012/main" userId="496448eef75ddfa3" providerId="Windows Live"/>
      </p:ext>
    </p:extLst>
  </p:cmAuthor>
  <p:cmAuthor id="2" name="Bachmann, Hannah Ruth" initials="BHR" lastIdx="8" clrIdx="1">
    <p:extLst>
      <p:ext uri="{19B8F6BF-5375-455C-9EA6-DF929625EA0E}">
        <p15:presenceInfo xmlns:p15="http://schemas.microsoft.com/office/powerpoint/2012/main" userId="Bachmann, Hannah Ruth" providerId="None"/>
      </p:ext>
    </p:extLst>
  </p:cmAuthor>
  <p:cmAuthor id="3" name="Bachmann, Hannah Ruth" initials="BR" lastIdx="1" clrIdx="2">
    <p:extLst>
      <p:ext uri="{19B8F6BF-5375-455C-9EA6-DF929625EA0E}">
        <p15:presenceInfo xmlns:p15="http://schemas.microsoft.com/office/powerpoint/2012/main" userId="S::habachma@uni-mainz.de::e7c09bfb-72c2-42e5-912c-bd6874d853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5E423F-26E1-4FCF-90BD-7C46EEDFB8FC}" v="22" dt="2021-03-10T15:40:32.20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71" autoAdjust="0"/>
  </p:normalViewPr>
  <p:slideViewPr>
    <p:cSldViewPr snapToGrid="0">
      <p:cViewPr>
        <p:scale>
          <a:sx n="49" d="100"/>
          <a:sy n="49" d="100"/>
        </p:scale>
        <p:origin x="784" y="56"/>
      </p:cViewPr>
      <p:guideLst>
        <p:guide orient="horz" pos="1258"/>
        <p:guide pos="640"/>
      </p:guideLst>
    </p:cSldViewPr>
  </p:slideViewPr>
  <p:outlineViewPr>
    <p:cViewPr>
      <p:scale>
        <a:sx n="33" d="100"/>
        <a:sy n="33" d="100"/>
      </p:scale>
      <p:origin x="0" y="-7344"/>
    </p:cViewPr>
  </p:outlineViewPr>
  <p:notesTextViewPr>
    <p:cViewPr>
      <p:scale>
        <a:sx n="1" d="1"/>
        <a:sy n="1" d="1"/>
      </p:scale>
      <p:origin x="0" y="0"/>
    </p:cViewPr>
  </p:notesTextViewPr>
  <p:notesViewPr>
    <p:cSldViewPr snapToGrid="0">
      <p:cViewPr varScale="1">
        <p:scale>
          <a:sx n="66" d="100"/>
          <a:sy n="66" d="100"/>
        </p:scale>
        <p:origin x="0" y="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3DC0C193-5234-DA4F-8DEC-84C2F8B3CC92}"/>
    <pc:docChg chg="undo custSel modSld">
      <pc:chgData name="Dominik Wallerius" userId="a368d9d8-ce33-42c3-883f-a2e82223f6d6" providerId="ADAL" clId="{3DC0C193-5234-DA4F-8DEC-84C2F8B3CC92}" dt="2020-12-15T14:10:41.562" v="31" actId="313"/>
      <pc:docMkLst>
        <pc:docMk/>
      </pc:docMkLst>
      <pc:sldChg chg="modSp mod delCm">
        <pc:chgData name="Dominik Wallerius" userId="a368d9d8-ce33-42c3-883f-a2e82223f6d6" providerId="ADAL" clId="{3DC0C193-5234-DA4F-8DEC-84C2F8B3CC92}" dt="2020-12-15T14:07:44.804" v="4" actId="1592"/>
        <pc:sldMkLst>
          <pc:docMk/>
          <pc:sldMk cId="238310380" sldId="1397"/>
        </pc:sldMkLst>
        <pc:spChg chg="mod">
          <ac:chgData name="Dominik Wallerius" userId="a368d9d8-ce33-42c3-883f-a2e82223f6d6" providerId="ADAL" clId="{3DC0C193-5234-DA4F-8DEC-84C2F8B3CC92}" dt="2020-12-15T14:07:41.897" v="3" actId="403"/>
          <ac:spMkLst>
            <pc:docMk/>
            <pc:sldMk cId="238310380" sldId="1397"/>
            <ac:spMk id="12" creationId="{C3749583-842C-4520-BBC9-EF13DF5785C4}"/>
          </ac:spMkLst>
        </pc:spChg>
      </pc:sldChg>
      <pc:sldChg chg="delCm">
        <pc:chgData name="Dominik Wallerius" userId="a368d9d8-ce33-42c3-883f-a2e82223f6d6" providerId="ADAL" clId="{3DC0C193-5234-DA4F-8DEC-84C2F8B3CC92}" dt="2020-12-15T14:07:14.967" v="0" actId="1592"/>
        <pc:sldMkLst>
          <pc:docMk/>
          <pc:sldMk cId="2461512244" sldId="1401"/>
        </pc:sldMkLst>
      </pc:sldChg>
      <pc:sldChg chg="delSp modSp mod delCm">
        <pc:chgData name="Dominik Wallerius" userId="a368d9d8-ce33-42c3-883f-a2e82223f6d6" providerId="ADAL" clId="{3DC0C193-5234-DA4F-8DEC-84C2F8B3CC92}" dt="2020-12-15T14:09:50.603" v="11" actId="1592"/>
        <pc:sldMkLst>
          <pc:docMk/>
          <pc:sldMk cId="1879831005" sldId="1403"/>
        </pc:sldMkLst>
        <pc:spChg chg="del mod">
          <ac:chgData name="Dominik Wallerius" userId="a368d9d8-ce33-42c3-883f-a2e82223f6d6" providerId="ADAL" clId="{3DC0C193-5234-DA4F-8DEC-84C2F8B3CC92}" dt="2020-12-15T14:08:45.354" v="10" actId="478"/>
          <ac:spMkLst>
            <pc:docMk/>
            <pc:sldMk cId="1879831005" sldId="1403"/>
            <ac:spMk id="2" creationId="{A7AC718E-3258-440B-B51E-1212AD03187C}"/>
          </ac:spMkLst>
        </pc:spChg>
        <pc:spChg chg="del">
          <ac:chgData name="Dominik Wallerius" userId="a368d9d8-ce33-42c3-883f-a2e82223f6d6" providerId="ADAL" clId="{3DC0C193-5234-DA4F-8DEC-84C2F8B3CC92}" dt="2020-12-15T14:08:08.846" v="5" actId="478"/>
          <ac:spMkLst>
            <pc:docMk/>
            <pc:sldMk cId="1879831005" sldId="1403"/>
            <ac:spMk id="9" creationId="{48881F10-F4EA-4425-86E8-00B67BC50D50}"/>
          </ac:spMkLst>
        </pc:spChg>
        <pc:spChg chg="mod">
          <ac:chgData name="Dominik Wallerius" userId="a368d9d8-ce33-42c3-883f-a2e82223f6d6" providerId="ADAL" clId="{3DC0C193-5234-DA4F-8DEC-84C2F8B3CC92}" dt="2020-12-15T14:08:25.866" v="6" actId="207"/>
          <ac:spMkLst>
            <pc:docMk/>
            <pc:sldMk cId="1879831005" sldId="1403"/>
            <ac:spMk id="11" creationId="{F1F976DC-1764-4055-A558-871DA7417BCF}"/>
          </ac:spMkLst>
        </pc:spChg>
      </pc:sldChg>
      <pc:sldChg chg="modSp mod delCm">
        <pc:chgData name="Dominik Wallerius" userId="a368d9d8-ce33-42c3-883f-a2e82223f6d6" providerId="ADAL" clId="{3DC0C193-5234-DA4F-8DEC-84C2F8B3CC92}" dt="2020-12-15T14:10:41.562" v="31" actId="313"/>
        <pc:sldMkLst>
          <pc:docMk/>
          <pc:sldMk cId="1021063001" sldId="1404"/>
        </pc:sldMkLst>
        <pc:spChg chg="mod">
          <ac:chgData name="Dominik Wallerius" userId="a368d9d8-ce33-42c3-883f-a2e82223f6d6" providerId="ADAL" clId="{3DC0C193-5234-DA4F-8DEC-84C2F8B3CC92}" dt="2020-12-15T14:10:41.562" v="31" actId="313"/>
          <ac:spMkLst>
            <pc:docMk/>
            <pc:sldMk cId="1021063001" sldId="1404"/>
            <ac:spMk id="4" creationId="{6B30DF33-A4EE-4973-8D78-D1029A907D19}"/>
          </ac:spMkLst>
        </pc:spChg>
      </pc:sldChg>
    </pc:docChg>
  </pc:docChgLst>
  <pc:docChgLst>
    <pc:chgData name="Bachmann, Hannah Ruth" userId="e7c09bfb-72c2-42e5-912c-bd6874d853db" providerId="ADAL" clId="{54D97AA8-151B-4F49-BB7A-521247A40652}"/>
    <pc:docChg chg="custSel addSld delSld modSld sldOrd">
      <pc:chgData name="Bachmann, Hannah Ruth" userId="e7c09bfb-72c2-42e5-912c-bd6874d853db" providerId="ADAL" clId="{54D97AA8-151B-4F49-BB7A-521247A40652}" dt="2021-02-02T16:40:28.599" v="72" actId="20577"/>
      <pc:docMkLst>
        <pc:docMk/>
      </pc:docMkLst>
      <pc:sldChg chg="modSp">
        <pc:chgData name="Bachmann, Hannah Ruth" userId="e7c09bfb-72c2-42e5-912c-bd6874d853db" providerId="ADAL" clId="{54D97AA8-151B-4F49-BB7A-521247A40652}" dt="2021-02-02T16:40:28.599" v="72" actId="20577"/>
        <pc:sldMkLst>
          <pc:docMk/>
          <pc:sldMk cId="0" sldId="264"/>
        </pc:sldMkLst>
        <pc:spChg chg="mod">
          <ac:chgData name="Bachmann, Hannah Ruth" userId="e7c09bfb-72c2-42e5-912c-bd6874d853db" providerId="ADAL" clId="{54D97AA8-151B-4F49-BB7A-521247A40652}" dt="2021-02-02T16:40:28.599" v="72" actId="20577"/>
          <ac:spMkLst>
            <pc:docMk/>
            <pc:sldMk cId="0" sldId="264"/>
            <ac:spMk id="5" creationId="{00000000-0000-0000-0000-000000000000}"/>
          </ac:spMkLst>
        </pc:spChg>
      </pc:sldChg>
      <pc:sldChg chg="del">
        <pc:chgData name="Bachmann, Hannah Ruth" userId="e7c09bfb-72c2-42e5-912c-bd6874d853db" providerId="ADAL" clId="{54D97AA8-151B-4F49-BB7A-521247A40652}" dt="2021-01-27T15:36:02.205" v="44" actId="2696"/>
        <pc:sldMkLst>
          <pc:docMk/>
          <pc:sldMk cId="4018256689" sldId="1394"/>
        </pc:sldMkLst>
      </pc:sldChg>
      <pc:sldChg chg="addSp delSp modSp mod">
        <pc:chgData name="Bachmann, Hannah Ruth" userId="e7c09bfb-72c2-42e5-912c-bd6874d853db" providerId="ADAL" clId="{54D97AA8-151B-4F49-BB7A-521247A40652}" dt="2021-02-02T16:39:58.341" v="58"/>
        <pc:sldMkLst>
          <pc:docMk/>
          <pc:sldMk cId="238310380" sldId="1397"/>
        </pc:sldMkLst>
        <pc:spChg chg="del">
          <ac:chgData name="Bachmann, Hannah Ruth" userId="e7c09bfb-72c2-42e5-912c-bd6874d853db" providerId="ADAL" clId="{54D97AA8-151B-4F49-BB7A-521247A40652}" dt="2021-01-27T12:16:44.806" v="8" actId="478"/>
          <ac:spMkLst>
            <pc:docMk/>
            <pc:sldMk cId="238310380" sldId="1397"/>
            <ac:spMk id="4" creationId="{FA67E788-16AD-4722-8226-C338B991DF04}"/>
          </ac:spMkLst>
        </pc:spChg>
        <pc:spChg chg="del">
          <ac:chgData name="Bachmann, Hannah Ruth" userId="e7c09bfb-72c2-42e5-912c-bd6874d853db" providerId="ADAL" clId="{54D97AA8-151B-4F49-BB7A-521247A40652}" dt="2021-01-27T12:17:24.626" v="26" actId="478"/>
          <ac:spMkLst>
            <pc:docMk/>
            <pc:sldMk cId="238310380" sldId="1397"/>
            <ac:spMk id="5" creationId="{C859ED43-A29B-4EE0-837F-C073677EC34E}"/>
          </ac:spMkLst>
        </pc:spChg>
        <pc:spChg chg="add del mod">
          <ac:chgData name="Bachmann, Hannah Ruth" userId="e7c09bfb-72c2-42e5-912c-bd6874d853db" providerId="ADAL" clId="{54D97AA8-151B-4F49-BB7A-521247A40652}" dt="2021-02-02T16:39:58.075" v="57" actId="478"/>
          <ac:spMkLst>
            <pc:docMk/>
            <pc:sldMk cId="238310380" sldId="1397"/>
            <ac:spMk id="10" creationId="{A84DF74D-4C2C-4C6D-AD7C-57643E0EB571}"/>
          </ac:spMkLst>
        </pc:spChg>
        <pc:spChg chg="add mod">
          <ac:chgData name="Bachmann, Hannah Ruth" userId="e7c09bfb-72c2-42e5-912c-bd6874d853db" providerId="ADAL" clId="{54D97AA8-151B-4F49-BB7A-521247A40652}" dt="2021-01-27T12:17:24.921" v="27"/>
          <ac:spMkLst>
            <pc:docMk/>
            <pc:sldMk cId="238310380" sldId="1397"/>
            <ac:spMk id="11" creationId="{25C66846-B7F5-469E-BBBC-47853539C355}"/>
          </ac:spMkLst>
        </pc:spChg>
        <pc:spChg chg="add mod">
          <ac:chgData name="Bachmann, Hannah Ruth" userId="e7c09bfb-72c2-42e5-912c-bd6874d853db" providerId="ADAL" clId="{54D97AA8-151B-4F49-BB7A-521247A40652}" dt="2021-02-02T16:39:58.341" v="58"/>
          <ac:spMkLst>
            <pc:docMk/>
            <pc:sldMk cId="238310380" sldId="1397"/>
            <ac:spMk id="13" creationId="{72DDA119-F88C-4066-BFD4-ADE1B622336A}"/>
          </ac:spMkLst>
        </pc:spChg>
      </pc:sldChg>
      <pc:sldChg chg="addSp delSp modSp mod">
        <pc:chgData name="Bachmann, Hannah Ruth" userId="e7c09bfb-72c2-42e5-912c-bd6874d853db" providerId="ADAL" clId="{54D97AA8-151B-4F49-BB7A-521247A40652}" dt="2021-02-02T16:39:53.175" v="54"/>
        <pc:sldMkLst>
          <pc:docMk/>
          <pc:sldMk cId="1899391020" sldId="1398"/>
        </pc:sldMkLst>
        <pc:spChg chg="del">
          <ac:chgData name="Bachmann, Hannah Ruth" userId="e7c09bfb-72c2-42e5-912c-bd6874d853db" providerId="ADAL" clId="{54D97AA8-151B-4F49-BB7A-521247A40652}" dt="2021-01-27T12:16:39.676" v="4" actId="478"/>
          <ac:spMkLst>
            <pc:docMk/>
            <pc:sldMk cId="1899391020" sldId="1398"/>
            <ac:spMk id="4" creationId="{8D099E31-4DF6-4C53-AB53-7620DCCCF7E2}"/>
          </ac:spMkLst>
        </pc:spChg>
        <pc:spChg chg="del">
          <ac:chgData name="Bachmann, Hannah Ruth" userId="e7c09bfb-72c2-42e5-912c-bd6874d853db" providerId="ADAL" clId="{54D97AA8-151B-4F49-BB7A-521247A40652}" dt="2021-01-27T12:17:19.296" v="22" actId="478"/>
          <ac:spMkLst>
            <pc:docMk/>
            <pc:sldMk cId="1899391020" sldId="1398"/>
            <ac:spMk id="5" creationId="{0730DD38-6928-4719-9BEB-470A52ECA203}"/>
          </ac:spMkLst>
        </pc:spChg>
        <pc:spChg chg="add del mod">
          <ac:chgData name="Bachmann, Hannah Ruth" userId="e7c09bfb-72c2-42e5-912c-bd6874d853db" providerId="ADAL" clId="{54D97AA8-151B-4F49-BB7A-521247A40652}" dt="2021-02-02T16:39:52.854" v="53" actId="478"/>
          <ac:spMkLst>
            <pc:docMk/>
            <pc:sldMk cId="1899391020" sldId="1398"/>
            <ac:spMk id="8" creationId="{908C17E6-AE62-408F-AFD0-E491F56F5290}"/>
          </ac:spMkLst>
        </pc:spChg>
        <pc:spChg chg="add mod">
          <ac:chgData name="Bachmann, Hannah Ruth" userId="e7c09bfb-72c2-42e5-912c-bd6874d853db" providerId="ADAL" clId="{54D97AA8-151B-4F49-BB7A-521247A40652}" dt="2021-01-27T12:17:19.596" v="23"/>
          <ac:spMkLst>
            <pc:docMk/>
            <pc:sldMk cId="1899391020" sldId="1398"/>
            <ac:spMk id="9" creationId="{E3C224F4-B049-4250-BDE6-58BC3B298043}"/>
          </ac:spMkLst>
        </pc:spChg>
        <pc:spChg chg="add mod">
          <ac:chgData name="Bachmann, Hannah Ruth" userId="e7c09bfb-72c2-42e5-912c-bd6874d853db" providerId="ADAL" clId="{54D97AA8-151B-4F49-BB7A-521247A40652}" dt="2021-02-02T16:39:53.175" v="54"/>
          <ac:spMkLst>
            <pc:docMk/>
            <pc:sldMk cId="1899391020" sldId="1398"/>
            <ac:spMk id="10" creationId="{E0881AB4-71D0-42DC-8251-92176314921A}"/>
          </ac:spMkLst>
        </pc:spChg>
      </pc:sldChg>
      <pc:sldChg chg="addSp delSp modSp mod">
        <pc:chgData name="Bachmann, Hannah Ruth" userId="e7c09bfb-72c2-42e5-912c-bd6874d853db" providerId="ADAL" clId="{54D97AA8-151B-4F49-BB7A-521247A40652}" dt="2021-02-02T16:39:48.872" v="52" actId="20577"/>
        <pc:sldMkLst>
          <pc:docMk/>
          <pc:sldMk cId="2461512244" sldId="1401"/>
        </pc:sldMkLst>
        <pc:spChg chg="del">
          <ac:chgData name="Bachmann, Hannah Ruth" userId="e7c09bfb-72c2-42e5-912c-bd6874d853db" providerId="ADAL" clId="{54D97AA8-151B-4F49-BB7A-521247A40652}" dt="2021-01-27T12:16:37.296" v="2" actId="478"/>
          <ac:spMkLst>
            <pc:docMk/>
            <pc:sldMk cId="2461512244" sldId="1401"/>
            <ac:spMk id="4" creationId="{8D099E31-4DF6-4C53-AB53-7620DCCCF7E2}"/>
          </ac:spMkLst>
        </pc:spChg>
        <pc:spChg chg="del">
          <ac:chgData name="Bachmann, Hannah Ruth" userId="e7c09bfb-72c2-42e5-912c-bd6874d853db" providerId="ADAL" clId="{54D97AA8-151B-4F49-BB7A-521247A40652}" dt="2021-01-27T12:17:16.425" v="20" actId="478"/>
          <ac:spMkLst>
            <pc:docMk/>
            <pc:sldMk cId="2461512244" sldId="1401"/>
            <ac:spMk id="5" creationId="{0730DD38-6928-4719-9BEB-470A52ECA203}"/>
          </ac:spMkLst>
        </pc:spChg>
        <pc:spChg chg="add mod">
          <ac:chgData name="Bachmann, Hannah Ruth" userId="e7c09bfb-72c2-42e5-912c-bd6874d853db" providerId="ADAL" clId="{54D97AA8-151B-4F49-BB7A-521247A40652}" dt="2021-02-02T16:39:48.872" v="52" actId="20577"/>
          <ac:spMkLst>
            <pc:docMk/>
            <pc:sldMk cId="2461512244" sldId="1401"/>
            <ac:spMk id="7" creationId="{BA7273F6-3CD1-49EB-86E4-80243AC74C79}"/>
          </ac:spMkLst>
        </pc:spChg>
        <pc:spChg chg="add mod">
          <ac:chgData name="Bachmann, Hannah Ruth" userId="e7c09bfb-72c2-42e5-912c-bd6874d853db" providerId="ADAL" clId="{54D97AA8-151B-4F49-BB7A-521247A40652}" dt="2021-01-27T12:17:16.725" v="21"/>
          <ac:spMkLst>
            <pc:docMk/>
            <pc:sldMk cId="2461512244" sldId="1401"/>
            <ac:spMk id="8" creationId="{AE829B61-98C9-420B-9D7E-7CBB9F79226A}"/>
          </ac:spMkLst>
        </pc:spChg>
      </pc:sldChg>
      <pc:sldChg chg="addSp delSp modSp mod">
        <pc:chgData name="Bachmann, Hannah Ruth" userId="e7c09bfb-72c2-42e5-912c-bd6874d853db" providerId="ADAL" clId="{54D97AA8-151B-4F49-BB7A-521247A40652}" dt="2021-02-02T16:39:55.874" v="56"/>
        <pc:sldMkLst>
          <pc:docMk/>
          <pc:sldMk cId="2436898066" sldId="1402"/>
        </pc:sldMkLst>
        <pc:spChg chg="del">
          <ac:chgData name="Bachmann, Hannah Ruth" userId="e7c09bfb-72c2-42e5-912c-bd6874d853db" providerId="ADAL" clId="{54D97AA8-151B-4F49-BB7A-521247A40652}" dt="2021-01-27T12:16:41.936" v="6" actId="478"/>
          <ac:spMkLst>
            <pc:docMk/>
            <pc:sldMk cId="2436898066" sldId="1402"/>
            <ac:spMk id="5" creationId="{13780D96-29BC-4D88-BDC5-C9C6CB71B314}"/>
          </ac:spMkLst>
        </pc:spChg>
        <pc:spChg chg="del">
          <ac:chgData name="Bachmann, Hannah Ruth" userId="e7c09bfb-72c2-42e5-912c-bd6874d853db" providerId="ADAL" clId="{54D97AA8-151B-4F49-BB7A-521247A40652}" dt="2021-01-27T12:17:22.006" v="24" actId="478"/>
          <ac:spMkLst>
            <pc:docMk/>
            <pc:sldMk cId="2436898066" sldId="1402"/>
            <ac:spMk id="6" creationId="{A2DF0593-559F-4288-AA65-092BDA5A15BB}"/>
          </ac:spMkLst>
        </pc:spChg>
        <pc:spChg chg="add del mod">
          <ac:chgData name="Bachmann, Hannah Ruth" userId="e7c09bfb-72c2-42e5-912c-bd6874d853db" providerId="ADAL" clId="{54D97AA8-151B-4F49-BB7A-521247A40652}" dt="2021-02-02T16:39:55.579" v="55" actId="478"/>
          <ac:spMkLst>
            <pc:docMk/>
            <pc:sldMk cId="2436898066" sldId="1402"/>
            <ac:spMk id="8" creationId="{DF59E8FA-E0EC-4A35-929F-3612E5F2242B}"/>
          </ac:spMkLst>
        </pc:spChg>
        <pc:spChg chg="add mod">
          <ac:chgData name="Bachmann, Hannah Ruth" userId="e7c09bfb-72c2-42e5-912c-bd6874d853db" providerId="ADAL" clId="{54D97AA8-151B-4F49-BB7A-521247A40652}" dt="2021-01-27T12:17:22.305" v="25"/>
          <ac:spMkLst>
            <pc:docMk/>
            <pc:sldMk cId="2436898066" sldId="1402"/>
            <ac:spMk id="9" creationId="{097014AE-D7F2-4B93-BF8D-077BF2BFE9B8}"/>
          </ac:spMkLst>
        </pc:spChg>
        <pc:spChg chg="add mod">
          <ac:chgData name="Bachmann, Hannah Ruth" userId="e7c09bfb-72c2-42e5-912c-bd6874d853db" providerId="ADAL" clId="{54D97AA8-151B-4F49-BB7A-521247A40652}" dt="2021-02-02T16:39:55.874" v="56"/>
          <ac:spMkLst>
            <pc:docMk/>
            <pc:sldMk cId="2436898066" sldId="1402"/>
            <ac:spMk id="10" creationId="{D4B3122D-3609-487A-A99C-D6E54AB3F898}"/>
          </ac:spMkLst>
        </pc:spChg>
      </pc:sldChg>
      <pc:sldChg chg="addSp delSp modSp mod">
        <pc:chgData name="Bachmann, Hannah Ruth" userId="e7c09bfb-72c2-42e5-912c-bd6874d853db" providerId="ADAL" clId="{54D97AA8-151B-4F49-BB7A-521247A40652}" dt="2021-02-02T16:40:01.053" v="60"/>
        <pc:sldMkLst>
          <pc:docMk/>
          <pc:sldMk cId="1879831005" sldId="1403"/>
        </pc:sldMkLst>
        <pc:spChg chg="del">
          <ac:chgData name="Bachmann, Hannah Ruth" userId="e7c09bfb-72c2-42e5-912c-bd6874d853db" providerId="ADAL" clId="{54D97AA8-151B-4F49-BB7A-521247A40652}" dt="2021-01-27T12:16:48.416" v="10" actId="478"/>
          <ac:spMkLst>
            <pc:docMk/>
            <pc:sldMk cId="1879831005" sldId="1403"/>
            <ac:spMk id="5" creationId="{83E4D639-DDD8-40E0-8C70-07601E9F0158}"/>
          </ac:spMkLst>
        </pc:spChg>
        <pc:spChg chg="del">
          <ac:chgData name="Bachmann, Hannah Ruth" userId="e7c09bfb-72c2-42e5-912c-bd6874d853db" providerId="ADAL" clId="{54D97AA8-151B-4F49-BB7A-521247A40652}" dt="2021-01-27T12:17:27.926" v="28" actId="478"/>
          <ac:spMkLst>
            <pc:docMk/>
            <pc:sldMk cId="1879831005" sldId="1403"/>
            <ac:spMk id="6" creationId="{657547DC-C798-4C4E-A650-A0D284BA0CE9}"/>
          </ac:spMkLst>
        </pc:spChg>
        <pc:spChg chg="add del mod">
          <ac:chgData name="Bachmann, Hannah Ruth" userId="e7c09bfb-72c2-42e5-912c-bd6874d853db" providerId="ADAL" clId="{54D97AA8-151B-4F49-BB7A-521247A40652}" dt="2021-02-02T16:40:00.748" v="59" actId="478"/>
          <ac:spMkLst>
            <pc:docMk/>
            <pc:sldMk cId="1879831005" sldId="1403"/>
            <ac:spMk id="8" creationId="{7323DE31-3F2F-487B-9EF1-E1C40C9881A1}"/>
          </ac:spMkLst>
        </pc:spChg>
        <pc:spChg chg="add mod">
          <ac:chgData name="Bachmann, Hannah Ruth" userId="e7c09bfb-72c2-42e5-912c-bd6874d853db" providerId="ADAL" clId="{54D97AA8-151B-4F49-BB7A-521247A40652}" dt="2021-01-27T12:17:28.215" v="29"/>
          <ac:spMkLst>
            <pc:docMk/>
            <pc:sldMk cId="1879831005" sldId="1403"/>
            <ac:spMk id="9" creationId="{246FB894-B0E2-475A-813C-994D960F8FFA}"/>
          </ac:spMkLst>
        </pc:spChg>
        <pc:spChg chg="add mod">
          <ac:chgData name="Bachmann, Hannah Ruth" userId="e7c09bfb-72c2-42e5-912c-bd6874d853db" providerId="ADAL" clId="{54D97AA8-151B-4F49-BB7A-521247A40652}" dt="2021-02-02T16:40:01.053" v="60"/>
          <ac:spMkLst>
            <pc:docMk/>
            <pc:sldMk cId="1879831005" sldId="1403"/>
            <ac:spMk id="10" creationId="{C7CE4319-BE2B-4BFB-9D84-D93BA4C7AE85}"/>
          </ac:spMkLst>
        </pc:spChg>
      </pc:sldChg>
      <pc:sldChg chg="addSp delSp modSp mod">
        <pc:chgData name="Bachmann, Hannah Ruth" userId="e7c09bfb-72c2-42e5-912c-bd6874d853db" providerId="ADAL" clId="{54D97AA8-151B-4F49-BB7A-521247A40652}" dt="2021-02-02T16:40:06.818" v="62"/>
        <pc:sldMkLst>
          <pc:docMk/>
          <pc:sldMk cId="1021063001" sldId="1404"/>
        </pc:sldMkLst>
        <pc:spChg chg="del">
          <ac:chgData name="Bachmann, Hannah Ruth" userId="e7c09bfb-72c2-42e5-912c-bd6874d853db" providerId="ADAL" clId="{54D97AA8-151B-4F49-BB7A-521247A40652}" dt="2021-01-27T12:16:51.666" v="12" actId="478"/>
          <ac:spMkLst>
            <pc:docMk/>
            <pc:sldMk cId="1021063001" sldId="1404"/>
            <ac:spMk id="5" creationId="{AC130C76-B85E-451B-9D15-FF535624111E}"/>
          </ac:spMkLst>
        </pc:spChg>
        <pc:spChg chg="del mod">
          <ac:chgData name="Bachmann, Hannah Ruth" userId="e7c09bfb-72c2-42e5-912c-bd6874d853db" providerId="ADAL" clId="{54D97AA8-151B-4F49-BB7A-521247A40652}" dt="2021-01-27T12:17:31.266" v="31" actId="478"/>
          <ac:spMkLst>
            <pc:docMk/>
            <pc:sldMk cId="1021063001" sldId="1404"/>
            <ac:spMk id="6" creationId="{9391D9F7-0C14-4584-A12C-91B7AED50B7F}"/>
          </ac:spMkLst>
        </pc:spChg>
        <pc:spChg chg="add del mod">
          <ac:chgData name="Bachmann, Hannah Ruth" userId="e7c09bfb-72c2-42e5-912c-bd6874d853db" providerId="ADAL" clId="{54D97AA8-151B-4F49-BB7A-521247A40652}" dt="2021-02-02T16:40:06.512" v="61" actId="478"/>
          <ac:spMkLst>
            <pc:docMk/>
            <pc:sldMk cId="1021063001" sldId="1404"/>
            <ac:spMk id="8" creationId="{ABE4F4DD-57EE-44AE-A29F-4A30284A17A4}"/>
          </ac:spMkLst>
        </pc:spChg>
        <pc:spChg chg="add mod">
          <ac:chgData name="Bachmann, Hannah Ruth" userId="e7c09bfb-72c2-42e5-912c-bd6874d853db" providerId="ADAL" clId="{54D97AA8-151B-4F49-BB7A-521247A40652}" dt="2021-01-27T12:17:31.866" v="32"/>
          <ac:spMkLst>
            <pc:docMk/>
            <pc:sldMk cId="1021063001" sldId="1404"/>
            <ac:spMk id="9" creationId="{D6E5790C-A482-4815-8A40-EB7A448DD26A}"/>
          </ac:spMkLst>
        </pc:spChg>
        <pc:spChg chg="add mod">
          <ac:chgData name="Bachmann, Hannah Ruth" userId="e7c09bfb-72c2-42e5-912c-bd6874d853db" providerId="ADAL" clId="{54D97AA8-151B-4F49-BB7A-521247A40652}" dt="2021-02-02T16:40:06.818" v="62"/>
          <ac:spMkLst>
            <pc:docMk/>
            <pc:sldMk cId="1021063001" sldId="1404"/>
            <ac:spMk id="10" creationId="{B5A95755-DE46-4F1D-A663-40F8B37AA259}"/>
          </ac:spMkLst>
        </pc:spChg>
      </pc:sldChg>
      <pc:sldChg chg="addSp delSp modSp mod">
        <pc:chgData name="Bachmann, Hannah Ruth" userId="e7c09bfb-72c2-42e5-912c-bd6874d853db" providerId="ADAL" clId="{54D97AA8-151B-4F49-BB7A-521247A40652}" dt="2021-02-02T16:40:09.312" v="64"/>
        <pc:sldMkLst>
          <pc:docMk/>
          <pc:sldMk cId="79260252" sldId="1405"/>
        </pc:sldMkLst>
        <pc:spChg chg="del">
          <ac:chgData name="Bachmann, Hannah Ruth" userId="e7c09bfb-72c2-42e5-912c-bd6874d853db" providerId="ADAL" clId="{54D97AA8-151B-4F49-BB7A-521247A40652}" dt="2021-01-27T12:16:54.036" v="14" actId="478"/>
          <ac:spMkLst>
            <pc:docMk/>
            <pc:sldMk cId="79260252" sldId="1405"/>
            <ac:spMk id="5" creationId="{DE8C2567-7A08-46FB-82C4-B31C0AF3F514}"/>
          </ac:spMkLst>
        </pc:spChg>
        <pc:spChg chg="del">
          <ac:chgData name="Bachmann, Hannah Ruth" userId="e7c09bfb-72c2-42e5-912c-bd6874d853db" providerId="ADAL" clId="{54D97AA8-151B-4F49-BB7A-521247A40652}" dt="2021-01-27T12:17:36.028" v="33" actId="478"/>
          <ac:spMkLst>
            <pc:docMk/>
            <pc:sldMk cId="79260252" sldId="1405"/>
            <ac:spMk id="6" creationId="{158B3CEA-6C10-43F3-AE5D-964387069540}"/>
          </ac:spMkLst>
        </pc:spChg>
        <pc:spChg chg="add del mod">
          <ac:chgData name="Bachmann, Hannah Ruth" userId="e7c09bfb-72c2-42e5-912c-bd6874d853db" providerId="ADAL" clId="{54D97AA8-151B-4F49-BB7A-521247A40652}" dt="2021-02-02T16:40:09.005" v="63" actId="478"/>
          <ac:spMkLst>
            <pc:docMk/>
            <pc:sldMk cId="79260252" sldId="1405"/>
            <ac:spMk id="8" creationId="{BF567907-DCCA-405E-87C6-0CED755F44F3}"/>
          </ac:spMkLst>
        </pc:spChg>
        <pc:spChg chg="add mod">
          <ac:chgData name="Bachmann, Hannah Ruth" userId="e7c09bfb-72c2-42e5-912c-bd6874d853db" providerId="ADAL" clId="{54D97AA8-151B-4F49-BB7A-521247A40652}" dt="2021-01-27T12:17:36.715" v="34"/>
          <ac:spMkLst>
            <pc:docMk/>
            <pc:sldMk cId="79260252" sldId="1405"/>
            <ac:spMk id="11" creationId="{58892BF7-A35E-4450-B80E-D14B925C36F4}"/>
          </ac:spMkLst>
        </pc:spChg>
        <pc:spChg chg="add mod">
          <ac:chgData name="Bachmann, Hannah Ruth" userId="e7c09bfb-72c2-42e5-912c-bd6874d853db" providerId="ADAL" clId="{54D97AA8-151B-4F49-BB7A-521247A40652}" dt="2021-02-02T16:40:09.312" v="64"/>
          <ac:spMkLst>
            <pc:docMk/>
            <pc:sldMk cId="79260252" sldId="1405"/>
            <ac:spMk id="12" creationId="{B4670992-52F2-4197-8CF3-D425818E3042}"/>
          </ac:spMkLst>
        </pc:spChg>
      </pc:sldChg>
      <pc:sldChg chg="addSp delSp modSp mod">
        <pc:chgData name="Bachmann, Hannah Ruth" userId="e7c09bfb-72c2-42e5-912c-bd6874d853db" providerId="ADAL" clId="{54D97AA8-151B-4F49-BB7A-521247A40652}" dt="2021-02-02T16:40:15.081" v="68"/>
        <pc:sldMkLst>
          <pc:docMk/>
          <pc:sldMk cId="2792995416" sldId="1406"/>
        </pc:sldMkLst>
        <pc:spChg chg="del">
          <ac:chgData name="Bachmann, Hannah Ruth" userId="e7c09bfb-72c2-42e5-912c-bd6874d853db" providerId="ADAL" clId="{54D97AA8-151B-4F49-BB7A-521247A40652}" dt="2021-01-27T12:16:56.226" v="16" actId="478"/>
          <ac:spMkLst>
            <pc:docMk/>
            <pc:sldMk cId="2792995416" sldId="1406"/>
            <ac:spMk id="5" creationId="{6DCAC1B5-58CB-4FF2-B8E2-C0297A8A7FB9}"/>
          </ac:spMkLst>
        </pc:spChg>
        <pc:spChg chg="del">
          <ac:chgData name="Bachmann, Hannah Ruth" userId="e7c09bfb-72c2-42e5-912c-bd6874d853db" providerId="ADAL" clId="{54D97AA8-151B-4F49-BB7A-521247A40652}" dt="2021-01-27T12:17:41.876" v="35" actId="478"/>
          <ac:spMkLst>
            <pc:docMk/>
            <pc:sldMk cId="2792995416" sldId="1406"/>
            <ac:spMk id="6" creationId="{52EFD1B6-1861-4938-A796-034CF86CDE73}"/>
          </ac:spMkLst>
        </pc:spChg>
        <pc:spChg chg="add del mod">
          <ac:chgData name="Bachmann, Hannah Ruth" userId="e7c09bfb-72c2-42e5-912c-bd6874d853db" providerId="ADAL" clId="{54D97AA8-151B-4F49-BB7A-521247A40652}" dt="2021-02-02T16:40:14.779" v="67" actId="478"/>
          <ac:spMkLst>
            <pc:docMk/>
            <pc:sldMk cId="2792995416" sldId="1406"/>
            <ac:spMk id="12" creationId="{DDD5B03F-89D2-4496-AE4B-445DD6AE5E23}"/>
          </ac:spMkLst>
        </pc:spChg>
        <pc:spChg chg="add mod">
          <ac:chgData name="Bachmann, Hannah Ruth" userId="e7c09bfb-72c2-42e5-912c-bd6874d853db" providerId="ADAL" clId="{54D97AA8-151B-4F49-BB7A-521247A40652}" dt="2021-01-27T12:17:42.505" v="36"/>
          <ac:spMkLst>
            <pc:docMk/>
            <pc:sldMk cId="2792995416" sldId="1406"/>
            <ac:spMk id="14" creationId="{F39BDEBE-E817-462F-8D7B-8AAF6B48544A}"/>
          </ac:spMkLst>
        </pc:spChg>
        <pc:spChg chg="add mod">
          <ac:chgData name="Bachmann, Hannah Ruth" userId="e7c09bfb-72c2-42e5-912c-bd6874d853db" providerId="ADAL" clId="{54D97AA8-151B-4F49-BB7A-521247A40652}" dt="2021-02-02T16:40:15.081" v="68"/>
          <ac:spMkLst>
            <pc:docMk/>
            <pc:sldMk cId="2792995416" sldId="1406"/>
            <ac:spMk id="15" creationId="{C7C797FF-56A3-4262-9D5E-93E2DC84C4B1}"/>
          </ac:spMkLst>
        </pc:spChg>
      </pc:sldChg>
      <pc:sldChg chg="addSp delSp modSp del mod ord">
        <pc:chgData name="Bachmann, Hannah Ruth" userId="e7c09bfb-72c2-42e5-912c-bd6874d853db" providerId="ADAL" clId="{54D97AA8-151B-4F49-BB7A-521247A40652}" dt="2021-01-27T12:19:07.796" v="41" actId="2696"/>
        <pc:sldMkLst>
          <pc:docMk/>
          <pc:sldMk cId="2737994484" sldId="1407"/>
        </pc:sldMkLst>
        <pc:spChg chg="del">
          <ac:chgData name="Bachmann, Hannah Ruth" userId="e7c09bfb-72c2-42e5-912c-bd6874d853db" providerId="ADAL" clId="{54D97AA8-151B-4F49-BB7A-521247A40652}" dt="2021-01-27T12:16:59.356" v="18" actId="478"/>
          <ac:spMkLst>
            <pc:docMk/>
            <pc:sldMk cId="2737994484" sldId="1407"/>
            <ac:spMk id="5" creationId="{C3C55713-2604-4965-A582-B7279174E4CF}"/>
          </ac:spMkLst>
        </pc:spChg>
        <pc:spChg chg="del">
          <ac:chgData name="Bachmann, Hannah Ruth" userId="e7c09bfb-72c2-42e5-912c-bd6874d853db" providerId="ADAL" clId="{54D97AA8-151B-4F49-BB7A-521247A40652}" dt="2021-01-27T12:17:45.796" v="37" actId="478"/>
          <ac:spMkLst>
            <pc:docMk/>
            <pc:sldMk cId="2737994484" sldId="1407"/>
            <ac:spMk id="6" creationId="{23CC21AB-9D70-49C2-BEB2-436C7D10721A}"/>
          </ac:spMkLst>
        </pc:spChg>
        <pc:spChg chg="add mod">
          <ac:chgData name="Bachmann, Hannah Ruth" userId="e7c09bfb-72c2-42e5-912c-bd6874d853db" providerId="ADAL" clId="{54D97AA8-151B-4F49-BB7A-521247A40652}" dt="2021-01-27T12:17:00.716" v="19"/>
          <ac:spMkLst>
            <pc:docMk/>
            <pc:sldMk cId="2737994484" sldId="1407"/>
            <ac:spMk id="10" creationId="{EB683E77-18EE-49BD-8DA9-AEDB8EE43675}"/>
          </ac:spMkLst>
        </pc:spChg>
        <pc:spChg chg="add mod">
          <ac:chgData name="Bachmann, Hannah Ruth" userId="e7c09bfb-72c2-42e5-912c-bd6874d853db" providerId="ADAL" clId="{54D97AA8-151B-4F49-BB7A-521247A40652}" dt="2021-01-27T12:17:46.096" v="38"/>
          <ac:spMkLst>
            <pc:docMk/>
            <pc:sldMk cId="2737994484" sldId="1407"/>
            <ac:spMk id="11" creationId="{6708807B-3F65-4738-BF66-A402984145C3}"/>
          </ac:spMkLst>
        </pc:spChg>
      </pc:sldChg>
      <pc:sldChg chg="addSp delSp modSp add mod">
        <pc:chgData name="Bachmann, Hannah Ruth" userId="e7c09bfb-72c2-42e5-912c-bd6874d853db" providerId="ADAL" clId="{54D97AA8-151B-4F49-BB7A-521247A40652}" dt="2021-02-02T16:40:12.477" v="66"/>
        <pc:sldMkLst>
          <pc:docMk/>
          <pc:sldMk cId="3322024972" sldId="1407"/>
        </pc:sldMkLst>
        <pc:spChg chg="del">
          <ac:chgData name="Bachmann, Hannah Ruth" userId="e7c09bfb-72c2-42e5-912c-bd6874d853db" providerId="ADAL" clId="{54D97AA8-151B-4F49-BB7A-521247A40652}" dt="2021-02-02T16:40:12.197" v="65" actId="478"/>
          <ac:spMkLst>
            <pc:docMk/>
            <pc:sldMk cId="3322024972" sldId="1407"/>
            <ac:spMk id="10" creationId="{EB683E77-18EE-49BD-8DA9-AEDB8EE43675}"/>
          </ac:spMkLst>
        </pc:spChg>
        <pc:spChg chg="add mod">
          <ac:chgData name="Bachmann, Hannah Ruth" userId="e7c09bfb-72c2-42e5-912c-bd6874d853db" providerId="ADAL" clId="{54D97AA8-151B-4F49-BB7A-521247A40652}" dt="2021-02-02T16:40:12.477" v="66"/>
          <ac:spMkLst>
            <pc:docMk/>
            <pc:sldMk cId="3322024972" sldId="1407"/>
            <ac:spMk id="12" creationId="{D01BE0D8-2C43-4970-80D1-9D0CD52EAC97}"/>
          </ac:spMkLst>
        </pc:spChg>
      </pc:sldChg>
      <pc:sldChg chg="addSp delSp modSp del mod">
        <pc:chgData name="Bachmann, Hannah Ruth" userId="e7c09bfb-72c2-42e5-912c-bd6874d853db" providerId="ADAL" clId="{54D97AA8-151B-4F49-BB7A-521247A40652}" dt="2021-01-27T15:35:51.841" v="43" actId="2696"/>
        <pc:sldMkLst>
          <pc:docMk/>
          <pc:sldMk cId="3019495335" sldId="1410"/>
        </pc:sldMkLst>
        <pc:spChg chg="del">
          <ac:chgData name="Bachmann, Hannah Ruth" userId="e7c09bfb-72c2-42e5-912c-bd6874d853db" providerId="ADAL" clId="{54D97AA8-151B-4F49-BB7A-521247A40652}" dt="2021-01-27T12:16:33.451" v="0" actId="478"/>
          <ac:spMkLst>
            <pc:docMk/>
            <pc:sldMk cId="3019495335" sldId="1410"/>
            <ac:spMk id="13" creationId="{3C2E595F-CF42-4BE1-B961-752DCC44C3EA}"/>
          </ac:spMkLst>
        </pc:spChg>
        <pc:spChg chg="add mod">
          <ac:chgData name="Bachmann, Hannah Ruth" userId="e7c09bfb-72c2-42e5-912c-bd6874d853db" providerId="ADAL" clId="{54D97AA8-151B-4F49-BB7A-521247A40652}" dt="2021-01-27T12:16:33.815" v="1"/>
          <ac:spMkLst>
            <pc:docMk/>
            <pc:sldMk cId="3019495335" sldId="1410"/>
            <ac:spMk id="15" creationId="{81371E50-3FF9-4D56-A913-2164C47AAA15}"/>
          </ac:spMkLst>
        </pc:spChg>
      </pc:sldChg>
      <pc:sldChg chg="del">
        <pc:chgData name="Bachmann, Hannah Ruth" userId="e7c09bfb-72c2-42e5-912c-bd6874d853db" providerId="ADAL" clId="{54D97AA8-151B-4F49-BB7A-521247A40652}" dt="2021-01-27T15:36:14.533" v="45" actId="2696"/>
        <pc:sldMkLst>
          <pc:docMk/>
          <pc:sldMk cId="47279079" sldId="1411"/>
        </pc:sldMkLst>
      </pc:sldChg>
    </pc:docChg>
  </pc:docChgLst>
  <pc:docChgLst>
    <pc:chgData name="Bachmann, Hannah Ruth" userId="S::habachma@uni-mainz.de::e7c09bfb-72c2-42e5-912c-bd6874d853db" providerId="AD" clId="Web-{1A6104BF-416B-45FA-B8AB-9100EF9EB249}"/>
    <pc:docChg chg="">
      <pc:chgData name="Bachmann, Hannah Ruth" userId="S::habachma@uni-mainz.de::e7c09bfb-72c2-42e5-912c-bd6874d853db" providerId="AD" clId="Web-{1A6104BF-416B-45FA-B8AB-9100EF9EB249}" dt="2020-12-06T00:48:39.009" v="1"/>
      <pc:docMkLst>
        <pc:docMk/>
      </pc:docMkLst>
      <pc:sldChg chg="addCm modCm">
        <pc:chgData name="Bachmann, Hannah Ruth" userId="S::habachma@uni-mainz.de::e7c09bfb-72c2-42e5-912c-bd6874d853db" providerId="AD" clId="Web-{1A6104BF-416B-45FA-B8AB-9100EF9EB249}" dt="2020-12-06T00:48:39.009" v="1"/>
        <pc:sldMkLst>
          <pc:docMk/>
          <pc:sldMk cId="1879831005" sldId="1403"/>
        </pc:sldMkLst>
      </pc:sldChg>
    </pc:docChg>
  </pc:docChgLst>
  <pc:docChgLst>
    <pc:chgData name="Bachmann, Hannah Ruth" userId="S::habachma@uni-mainz.de::e7c09bfb-72c2-42e5-912c-bd6874d853db" providerId="AD" clId="Web-{96AA5F9E-7479-110F-B943-C5F0CBEFEDAF}"/>
    <pc:docChg chg="">
      <pc:chgData name="Bachmann, Hannah Ruth" userId="S::habachma@uni-mainz.de::e7c09bfb-72c2-42e5-912c-bd6874d853db" providerId="AD" clId="Web-{96AA5F9E-7479-110F-B943-C5F0CBEFEDAF}" dt="2021-01-27T12:14:41.914" v="0"/>
      <pc:docMkLst>
        <pc:docMk/>
      </pc:docMkLst>
      <pc:sldChg chg="delCm">
        <pc:chgData name="Bachmann, Hannah Ruth" userId="S::habachma@uni-mainz.de::e7c09bfb-72c2-42e5-912c-bd6874d853db" providerId="AD" clId="Web-{96AA5F9E-7479-110F-B943-C5F0CBEFEDAF}" dt="2021-01-27T12:14:41.914" v="0"/>
        <pc:sldMkLst>
          <pc:docMk/>
          <pc:sldMk cId="2737994484" sldId="1407"/>
        </pc:sldMkLst>
      </pc:sldChg>
    </pc:docChg>
  </pc:docChgLst>
  <pc:docChgLst>
    <pc:chgData name="Wallerius, Dominik" userId="S::walleriu@uni-mainz.de::a368d9d8-ce33-42c3-883f-a2e82223f6d6" providerId="AD" clId="Web-{BD2CB626-D4BE-66A6-EB4A-801F7A8D95C6}"/>
    <pc:docChg chg="modSld">
      <pc:chgData name="Wallerius, Dominik" userId="S::walleriu@uni-mainz.de::a368d9d8-ce33-42c3-883f-a2e82223f6d6" providerId="AD" clId="Web-{BD2CB626-D4BE-66A6-EB4A-801F7A8D95C6}" dt="2020-12-15T14:05:43.874" v="0" actId="20577"/>
      <pc:docMkLst>
        <pc:docMk/>
      </pc:docMkLst>
      <pc:sldChg chg="modSp">
        <pc:chgData name="Wallerius, Dominik" userId="S::walleriu@uni-mainz.de::a368d9d8-ce33-42c3-883f-a2e82223f6d6" providerId="AD" clId="Web-{BD2CB626-D4BE-66A6-EB4A-801F7A8D95C6}" dt="2020-12-15T14:05:43.874" v="0" actId="20577"/>
        <pc:sldMkLst>
          <pc:docMk/>
          <pc:sldMk cId="2461512244" sldId="1401"/>
        </pc:sldMkLst>
        <pc:spChg chg="mod">
          <ac:chgData name="Wallerius, Dominik" userId="S::walleriu@uni-mainz.de::a368d9d8-ce33-42c3-883f-a2e82223f6d6" providerId="AD" clId="Web-{BD2CB626-D4BE-66A6-EB4A-801F7A8D95C6}" dt="2020-12-15T14:05:43.874" v="0" actId="20577"/>
          <ac:spMkLst>
            <pc:docMk/>
            <pc:sldMk cId="2461512244" sldId="1401"/>
            <ac:spMk id="12" creationId="{68A12010-6D41-411C-93B2-4E46D5E8882B}"/>
          </ac:spMkLst>
        </pc:spChg>
      </pc:sldChg>
    </pc:docChg>
  </pc:docChgLst>
  <pc:docChgLst>
    <pc:chgData name="Bachmann, Hannah Ruth" userId="e7c09bfb-72c2-42e5-912c-bd6874d853db" providerId="ADAL" clId="{295E423F-26E1-4FCF-90BD-7C46EEDFB8FC}"/>
    <pc:docChg chg="custSel modSld">
      <pc:chgData name="Bachmann, Hannah Ruth" userId="e7c09bfb-72c2-42e5-912c-bd6874d853db" providerId="ADAL" clId="{295E423F-26E1-4FCF-90BD-7C46EEDFB8FC}" dt="2021-03-10T15:41:13.149" v="251" actId="1076"/>
      <pc:docMkLst>
        <pc:docMk/>
      </pc:docMkLst>
      <pc:sldChg chg="modSp mod">
        <pc:chgData name="Bachmann, Hannah Ruth" userId="e7c09bfb-72c2-42e5-912c-bd6874d853db" providerId="ADAL" clId="{295E423F-26E1-4FCF-90BD-7C46EEDFB8FC}" dt="2021-03-10T15:37:31.483" v="181" actId="1076"/>
        <pc:sldMkLst>
          <pc:docMk/>
          <pc:sldMk cId="238310380" sldId="1397"/>
        </pc:sldMkLst>
        <pc:spChg chg="mod">
          <ac:chgData name="Bachmann, Hannah Ruth" userId="e7c09bfb-72c2-42e5-912c-bd6874d853db" providerId="ADAL" clId="{295E423F-26E1-4FCF-90BD-7C46EEDFB8FC}" dt="2021-03-10T15:32:51.697" v="58" actId="20577"/>
          <ac:spMkLst>
            <pc:docMk/>
            <pc:sldMk cId="238310380" sldId="1397"/>
            <ac:spMk id="2" creationId="{2A8E7AE3-A2BF-4B31-85FB-C94A4552ECD1}"/>
          </ac:spMkLst>
        </pc:spChg>
        <pc:spChg chg="mod">
          <ac:chgData name="Bachmann, Hannah Ruth" userId="e7c09bfb-72c2-42e5-912c-bd6874d853db" providerId="ADAL" clId="{295E423F-26E1-4FCF-90BD-7C46EEDFB8FC}" dt="2021-03-10T15:32:55.880" v="59" actId="207"/>
          <ac:spMkLst>
            <pc:docMk/>
            <pc:sldMk cId="238310380" sldId="1397"/>
            <ac:spMk id="12" creationId="{C3749583-842C-4520-BBC9-EF13DF5785C4}"/>
          </ac:spMkLst>
        </pc:spChg>
        <pc:picChg chg="mod">
          <ac:chgData name="Bachmann, Hannah Ruth" userId="e7c09bfb-72c2-42e5-912c-bd6874d853db" providerId="ADAL" clId="{295E423F-26E1-4FCF-90BD-7C46EEDFB8FC}" dt="2021-03-10T15:37:31.483" v="181" actId="1076"/>
          <ac:picMkLst>
            <pc:docMk/>
            <pc:sldMk cId="238310380" sldId="1397"/>
            <ac:picMk id="9" creationId="{53436086-9400-476D-AA21-57157D5E6918}"/>
          </ac:picMkLst>
        </pc:picChg>
      </pc:sldChg>
      <pc:sldChg chg="modSp mod">
        <pc:chgData name="Bachmann, Hannah Ruth" userId="e7c09bfb-72c2-42e5-912c-bd6874d853db" providerId="ADAL" clId="{295E423F-26E1-4FCF-90BD-7C46EEDFB8FC}" dt="2021-03-10T15:39:27.111" v="201" actId="1076"/>
        <pc:sldMkLst>
          <pc:docMk/>
          <pc:sldMk cId="1899391020" sldId="1398"/>
        </pc:sldMkLst>
        <pc:spChg chg="mod">
          <ac:chgData name="Bachmann, Hannah Ruth" userId="e7c09bfb-72c2-42e5-912c-bd6874d853db" providerId="ADAL" clId="{295E423F-26E1-4FCF-90BD-7C46EEDFB8FC}" dt="2021-03-10T15:31:53.488" v="36" actId="20577"/>
          <ac:spMkLst>
            <pc:docMk/>
            <pc:sldMk cId="1899391020" sldId="1398"/>
            <ac:spMk id="2" creationId="{AC284810-2428-466D-B869-22185656E3A7}"/>
          </ac:spMkLst>
        </pc:spChg>
        <pc:spChg chg="mod">
          <ac:chgData name="Bachmann, Hannah Ruth" userId="e7c09bfb-72c2-42e5-912c-bd6874d853db" providerId="ADAL" clId="{295E423F-26E1-4FCF-90BD-7C46EEDFB8FC}" dt="2021-03-10T15:30:25.629" v="18" actId="207"/>
          <ac:spMkLst>
            <pc:docMk/>
            <pc:sldMk cId="1899391020" sldId="1398"/>
            <ac:spMk id="12" creationId="{68A12010-6D41-411C-93B2-4E46D5E8882B}"/>
          </ac:spMkLst>
        </pc:spChg>
        <pc:picChg chg="mod">
          <ac:chgData name="Bachmann, Hannah Ruth" userId="e7c09bfb-72c2-42e5-912c-bd6874d853db" providerId="ADAL" clId="{295E423F-26E1-4FCF-90BD-7C46EEDFB8FC}" dt="2021-03-10T15:30:19.014" v="17" actId="196"/>
          <ac:picMkLst>
            <pc:docMk/>
            <pc:sldMk cId="1899391020" sldId="1398"/>
            <ac:picMk id="3" creationId="{B30648FB-0122-4308-ACAA-04272B2F8EF4}"/>
          </ac:picMkLst>
        </pc:picChg>
        <pc:picChg chg="mod">
          <ac:chgData name="Bachmann, Hannah Ruth" userId="e7c09bfb-72c2-42e5-912c-bd6874d853db" providerId="ADAL" clId="{295E423F-26E1-4FCF-90BD-7C46EEDFB8FC}" dt="2021-03-10T15:39:27.111" v="201" actId="1076"/>
          <ac:picMkLst>
            <pc:docMk/>
            <pc:sldMk cId="1899391020" sldId="1398"/>
            <ac:picMk id="6" creationId="{9D1E92F8-C425-4812-946C-055B83B174E7}"/>
          </ac:picMkLst>
        </pc:picChg>
      </pc:sldChg>
      <pc:sldChg chg="modSp mod">
        <pc:chgData name="Bachmann, Hannah Ruth" userId="e7c09bfb-72c2-42e5-912c-bd6874d853db" providerId="ADAL" clId="{295E423F-26E1-4FCF-90BD-7C46EEDFB8FC}" dt="2021-03-10T15:30:14.026" v="16" actId="1076"/>
        <pc:sldMkLst>
          <pc:docMk/>
          <pc:sldMk cId="2461512244" sldId="1401"/>
        </pc:sldMkLst>
        <pc:spChg chg="mod">
          <ac:chgData name="Bachmann, Hannah Ruth" userId="e7c09bfb-72c2-42e5-912c-bd6874d853db" providerId="ADAL" clId="{295E423F-26E1-4FCF-90BD-7C46EEDFB8FC}" dt="2021-03-10T15:30:05.325" v="14" actId="20577"/>
          <ac:spMkLst>
            <pc:docMk/>
            <pc:sldMk cId="2461512244" sldId="1401"/>
            <ac:spMk id="2" creationId="{AC284810-2428-466D-B869-22185656E3A7}"/>
          </ac:spMkLst>
        </pc:spChg>
        <pc:spChg chg="mod">
          <ac:chgData name="Bachmann, Hannah Ruth" userId="e7c09bfb-72c2-42e5-912c-bd6874d853db" providerId="ADAL" clId="{295E423F-26E1-4FCF-90BD-7C46EEDFB8FC}" dt="2021-03-10T15:30:08.253" v="15" actId="1076"/>
          <ac:spMkLst>
            <pc:docMk/>
            <pc:sldMk cId="2461512244" sldId="1401"/>
            <ac:spMk id="12" creationId="{68A12010-6D41-411C-93B2-4E46D5E8882B}"/>
          </ac:spMkLst>
        </pc:spChg>
        <pc:picChg chg="mod">
          <ac:chgData name="Bachmann, Hannah Ruth" userId="e7c09bfb-72c2-42e5-912c-bd6874d853db" providerId="ADAL" clId="{295E423F-26E1-4FCF-90BD-7C46EEDFB8FC}" dt="2021-03-10T15:30:14.026" v="16" actId="1076"/>
          <ac:picMkLst>
            <pc:docMk/>
            <pc:sldMk cId="2461512244" sldId="1401"/>
            <ac:picMk id="3" creationId="{6B0FA5E2-30CB-4DE0-9B67-75704DA9EC98}"/>
          </ac:picMkLst>
        </pc:picChg>
      </pc:sldChg>
      <pc:sldChg chg="modSp mod">
        <pc:chgData name="Bachmann, Hannah Ruth" userId="e7c09bfb-72c2-42e5-912c-bd6874d853db" providerId="ADAL" clId="{295E423F-26E1-4FCF-90BD-7C46EEDFB8FC}" dt="2021-03-10T15:32:44.841" v="48" actId="196"/>
        <pc:sldMkLst>
          <pc:docMk/>
          <pc:sldMk cId="2436898066" sldId="1402"/>
        </pc:sldMkLst>
        <pc:spChg chg="mod">
          <ac:chgData name="Bachmann, Hannah Ruth" userId="e7c09bfb-72c2-42e5-912c-bd6874d853db" providerId="ADAL" clId="{295E423F-26E1-4FCF-90BD-7C46EEDFB8FC}" dt="2021-03-10T15:32:03.120" v="39" actId="20577"/>
          <ac:spMkLst>
            <pc:docMk/>
            <pc:sldMk cId="2436898066" sldId="1402"/>
            <ac:spMk id="2" creationId="{92768DDB-F99D-41DC-9427-5739858AD765}"/>
          </ac:spMkLst>
        </pc:spChg>
        <pc:spChg chg="mod">
          <ac:chgData name="Bachmann, Hannah Ruth" userId="e7c09bfb-72c2-42e5-912c-bd6874d853db" providerId="ADAL" clId="{295E423F-26E1-4FCF-90BD-7C46EEDFB8FC}" dt="2021-03-10T15:32:39.839" v="47" actId="207"/>
          <ac:spMkLst>
            <pc:docMk/>
            <pc:sldMk cId="2436898066" sldId="1402"/>
            <ac:spMk id="3" creationId="{6325E7F7-84CC-43A2-8DCF-1FD4C9BF2437}"/>
          </ac:spMkLst>
        </pc:spChg>
        <pc:picChg chg="mod">
          <ac:chgData name="Bachmann, Hannah Ruth" userId="e7c09bfb-72c2-42e5-912c-bd6874d853db" providerId="ADAL" clId="{295E423F-26E1-4FCF-90BD-7C46EEDFB8FC}" dt="2021-03-10T15:32:44.841" v="48" actId="196"/>
          <ac:picMkLst>
            <pc:docMk/>
            <pc:sldMk cId="2436898066" sldId="1402"/>
            <ac:picMk id="7" creationId="{C6E91E9F-DF8D-4816-9496-321353E11653}"/>
          </ac:picMkLst>
        </pc:picChg>
      </pc:sldChg>
      <pc:sldChg chg="addSp delSp modSp mod chgLayout">
        <pc:chgData name="Bachmann, Hannah Ruth" userId="e7c09bfb-72c2-42e5-912c-bd6874d853db" providerId="ADAL" clId="{295E423F-26E1-4FCF-90BD-7C46EEDFB8FC}" dt="2021-03-10T15:35:24.922" v="134" actId="1076"/>
        <pc:sldMkLst>
          <pc:docMk/>
          <pc:sldMk cId="1879831005" sldId="1403"/>
        </pc:sldMkLst>
        <pc:spChg chg="add del mod ord">
          <ac:chgData name="Bachmann, Hannah Ruth" userId="e7c09bfb-72c2-42e5-912c-bd6874d853db" providerId="ADAL" clId="{295E423F-26E1-4FCF-90BD-7C46EEDFB8FC}" dt="2021-03-10T15:33:29.086" v="68" actId="478"/>
          <ac:spMkLst>
            <pc:docMk/>
            <pc:sldMk cId="1879831005" sldId="1403"/>
            <ac:spMk id="2" creationId="{B07A79D7-1583-451D-A44F-4516E069D405}"/>
          </ac:spMkLst>
        </pc:spChg>
        <pc:spChg chg="add del mod ord">
          <ac:chgData name="Bachmann, Hannah Ruth" userId="e7c09bfb-72c2-42e5-912c-bd6874d853db" providerId="ADAL" clId="{295E423F-26E1-4FCF-90BD-7C46EEDFB8FC}" dt="2021-03-10T15:34:57.355" v="123" actId="478"/>
          <ac:spMkLst>
            <pc:docMk/>
            <pc:sldMk cId="1879831005" sldId="1403"/>
            <ac:spMk id="3" creationId="{F0F0CCC6-D978-4EDE-8FDC-DE3EA955DAD0}"/>
          </ac:spMkLst>
        </pc:spChg>
        <pc:spChg chg="add del mod">
          <ac:chgData name="Bachmann, Hannah Ruth" userId="e7c09bfb-72c2-42e5-912c-bd6874d853db" providerId="ADAL" clId="{295E423F-26E1-4FCF-90BD-7C46EEDFB8FC}" dt="2021-03-10T15:34:36.445" v="116" actId="478"/>
          <ac:spMkLst>
            <pc:docMk/>
            <pc:sldMk cId="1879831005" sldId="1403"/>
            <ac:spMk id="4" creationId="{DE8204C7-2F08-4B03-BC0B-8C6488BCDAB2}"/>
          </ac:spMkLst>
        </pc:spChg>
        <pc:spChg chg="mod ord">
          <ac:chgData name="Bachmann, Hannah Ruth" userId="e7c09bfb-72c2-42e5-912c-bd6874d853db" providerId="ADAL" clId="{295E423F-26E1-4FCF-90BD-7C46EEDFB8FC}" dt="2021-03-10T15:33:24.277" v="67" actId="700"/>
          <ac:spMkLst>
            <pc:docMk/>
            <pc:sldMk cId="1879831005" sldId="1403"/>
            <ac:spMk id="9" creationId="{246FB894-B0E2-475A-813C-994D960F8FFA}"/>
          </ac:spMkLst>
        </pc:spChg>
        <pc:spChg chg="mod">
          <ac:chgData name="Bachmann, Hannah Ruth" userId="e7c09bfb-72c2-42e5-912c-bd6874d853db" providerId="ADAL" clId="{295E423F-26E1-4FCF-90BD-7C46EEDFB8FC}" dt="2021-03-10T15:35:23.273" v="133" actId="1076"/>
          <ac:spMkLst>
            <pc:docMk/>
            <pc:sldMk cId="1879831005" sldId="1403"/>
            <ac:spMk id="11" creationId="{F1F976DC-1764-4055-A558-871DA7417BCF}"/>
          </ac:spMkLst>
        </pc:spChg>
        <pc:spChg chg="add mod">
          <ac:chgData name="Bachmann, Hannah Ruth" userId="e7c09bfb-72c2-42e5-912c-bd6874d853db" providerId="ADAL" clId="{295E423F-26E1-4FCF-90BD-7C46EEDFB8FC}" dt="2021-03-10T15:35:24.922" v="134" actId="1076"/>
          <ac:spMkLst>
            <pc:docMk/>
            <pc:sldMk cId="1879831005" sldId="1403"/>
            <ac:spMk id="14" creationId="{920D1660-BE02-4282-AB86-1B8DC2DB81E1}"/>
          </ac:spMkLst>
        </pc:spChg>
        <pc:picChg chg="mod ord">
          <ac:chgData name="Bachmann, Hannah Ruth" userId="e7c09bfb-72c2-42e5-912c-bd6874d853db" providerId="ADAL" clId="{295E423F-26E1-4FCF-90BD-7C46EEDFB8FC}" dt="2021-03-10T15:35:18.490" v="130" actId="1076"/>
          <ac:picMkLst>
            <pc:docMk/>
            <pc:sldMk cId="1879831005" sldId="1403"/>
            <ac:picMk id="7" creationId="{7DEA30EE-3452-49CF-B392-C0FFD2A6EFD5}"/>
          </ac:picMkLst>
        </pc:picChg>
        <pc:picChg chg="del mod">
          <ac:chgData name="Bachmann, Hannah Ruth" userId="e7c09bfb-72c2-42e5-912c-bd6874d853db" providerId="ADAL" clId="{295E423F-26E1-4FCF-90BD-7C46EEDFB8FC}" dt="2021-03-10T15:33:58.042" v="90" actId="478"/>
          <ac:picMkLst>
            <pc:docMk/>
            <pc:sldMk cId="1879831005" sldId="1403"/>
            <ac:picMk id="12" creationId="{B955EA95-28EB-42E6-A0BD-FAA49188879A}"/>
          </ac:picMkLst>
        </pc:picChg>
        <pc:picChg chg="mod">
          <ac:chgData name="Bachmann, Hannah Ruth" userId="e7c09bfb-72c2-42e5-912c-bd6874d853db" providerId="ADAL" clId="{295E423F-26E1-4FCF-90BD-7C46EEDFB8FC}" dt="2021-03-10T15:35:21.364" v="132" actId="1076"/>
          <ac:picMkLst>
            <pc:docMk/>
            <pc:sldMk cId="1879831005" sldId="1403"/>
            <ac:picMk id="13" creationId="{E2CDC600-D9A3-49F2-BAC6-9B8424DFEBD3}"/>
          </ac:picMkLst>
        </pc:picChg>
      </pc:sldChg>
      <pc:sldChg chg="modSp mod">
        <pc:chgData name="Bachmann, Hannah Ruth" userId="e7c09bfb-72c2-42e5-912c-bd6874d853db" providerId="ADAL" clId="{295E423F-26E1-4FCF-90BD-7C46EEDFB8FC}" dt="2021-03-10T15:40:39.549" v="250" actId="207"/>
        <pc:sldMkLst>
          <pc:docMk/>
          <pc:sldMk cId="1021063001" sldId="1404"/>
        </pc:sldMkLst>
        <pc:spChg chg="mod">
          <ac:chgData name="Bachmann, Hannah Ruth" userId="e7c09bfb-72c2-42e5-912c-bd6874d853db" providerId="ADAL" clId="{295E423F-26E1-4FCF-90BD-7C46EEDFB8FC}" dt="2021-03-10T15:40:39.549" v="250" actId="207"/>
          <ac:spMkLst>
            <pc:docMk/>
            <pc:sldMk cId="1021063001" sldId="1404"/>
            <ac:spMk id="2" creationId="{DBD95967-645B-4C63-8E1F-FD5B3B1610CE}"/>
          </ac:spMkLst>
        </pc:spChg>
        <pc:spChg chg="mod">
          <ac:chgData name="Bachmann, Hannah Ruth" userId="e7c09bfb-72c2-42e5-912c-bd6874d853db" providerId="ADAL" clId="{295E423F-26E1-4FCF-90BD-7C46EEDFB8FC}" dt="2021-03-10T15:37:43.678" v="185" actId="20577"/>
          <ac:spMkLst>
            <pc:docMk/>
            <pc:sldMk cId="1021063001" sldId="1404"/>
            <ac:spMk id="4" creationId="{6B30DF33-A4EE-4973-8D78-D1029A907D19}"/>
          </ac:spMkLst>
        </pc:spChg>
        <pc:picChg chg="mod">
          <ac:chgData name="Bachmann, Hannah Ruth" userId="e7c09bfb-72c2-42e5-912c-bd6874d853db" providerId="ADAL" clId="{295E423F-26E1-4FCF-90BD-7C46EEDFB8FC}" dt="2021-03-10T15:35:58.064" v="144" actId="1076"/>
          <ac:picMkLst>
            <pc:docMk/>
            <pc:sldMk cId="1021063001" sldId="1404"/>
            <ac:picMk id="7" creationId="{BB12FF10-8B9D-42E5-8A1E-128D1A5987B6}"/>
          </ac:picMkLst>
        </pc:picChg>
      </pc:sldChg>
      <pc:sldChg chg="modSp mod">
        <pc:chgData name="Bachmann, Hannah Ruth" userId="e7c09bfb-72c2-42e5-912c-bd6874d853db" providerId="ADAL" clId="{295E423F-26E1-4FCF-90BD-7C46EEDFB8FC}" dt="2021-03-10T15:31:25.932" v="31" actId="207"/>
        <pc:sldMkLst>
          <pc:docMk/>
          <pc:sldMk cId="79260252" sldId="1405"/>
        </pc:sldMkLst>
        <pc:spChg chg="mod">
          <ac:chgData name="Bachmann, Hannah Ruth" userId="e7c09bfb-72c2-42e5-912c-bd6874d853db" providerId="ADAL" clId="{295E423F-26E1-4FCF-90BD-7C46EEDFB8FC}" dt="2021-03-10T15:31:25.932" v="31" actId="207"/>
          <ac:spMkLst>
            <pc:docMk/>
            <pc:sldMk cId="79260252" sldId="1405"/>
            <ac:spMk id="4" creationId="{DD65BFF9-61D4-4692-8917-7680D53B6826}"/>
          </ac:spMkLst>
        </pc:spChg>
      </pc:sldChg>
      <pc:sldChg chg="modSp mod">
        <pc:chgData name="Bachmann, Hannah Ruth" userId="e7c09bfb-72c2-42e5-912c-bd6874d853db" providerId="ADAL" clId="{295E423F-26E1-4FCF-90BD-7C46EEDFB8FC}" dt="2021-03-10T15:41:13.149" v="251" actId="1076"/>
        <pc:sldMkLst>
          <pc:docMk/>
          <pc:sldMk cId="2792995416" sldId="1406"/>
        </pc:sldMkLst>
        <pc:spChg chg="mod">
          <ac:chgData name="Bachmann, Hannah Ruth" userId="e7c09bfb-72c2-42e5-912c-bd6874d853db" providerId="ADAL" clId="{295E423F-26E1-4FCF-90BD-7C46EEDFB8FC}" dt="2021-03-10T15:40:13.750" v="226" actId="207"/>
          <ac:spMkLst>
            <pc:docMk/>
            <pc:sldMk cId="2792995416" sldId="1406"/>
            <ac:spMk id="2" creationId="{E70CB173-C129-491E-996F-82AAE0DE7074}"/>
          </ac:spMkLst>
        </pc:spChg>
        <pc:spChg chg="mod">
          <ac:chgData name="Bachmann, Hannah Ruth" userId="e7c09bfb-72c2-42e5-912c-bd6874d853db" providerId="ADAL" clId="{295E423F-26E1-4FCF-90BD-7C46EEDFB8FC}" dt="2021-03-10T15:37:05.370" v="176" actId="14100"/>
          <ac:spMkLst>
            <pc:docMk/>
            <pc:sldMk cId="2792995416" sldId="1406"/>
            <ac:spMk id="4" creationId="{E03E4DD1-9586-413F-B8A7-7694244161C1}"/>
          </ac:spMkLst>
        </pc:spChg>
        <pc:spChg chg="mod">
          <ac:chgData name="Bachmann, Hannah Ruth" userId="e7c09bfb-72c2-42e5-912c-bd6874d853db" providerId="ADAL" clId="{295E423F-26E1-4FCF-90BD-7C46EEDFB8FC}" dt="2021-03-10T15:36:35.048" v="159" actId="14100"/>
          <ac:spMkLst>
            <pc:docMk/>
            <pc:sldMk cId="2792995416" sldId="1406"/>
            <ac:spMk id="9" creationId="{9CC5F18B-0158-411D-B4AF-E8376E91F4E1}"/>
          </ac:spMkLst>
        </pc:spChg>
        <pc:spChg chg="mod">
          <ac:chgData name="Bachmann, Hannah Ruth" userId="e7c09bfb-72c2-42e5-912c-bd6874d853db" providerId="ADAL" clId="{295E423F-26E1-4FCF-90BD-7C46EEDFB8FC}" dt="2021-03-10T15:41:13.149" v="251" actId="1076"/>
          <ac:spMkLst>
            <pc:docMk/>
            <pc:sldMk cId="2792995416" sldId="1406"/>
            <ac:spMk id="11" creationId="{920AE37F-A79F-480D-9FD1-01B93E0A9178}"/>
          </ac:spMkLst>
        </pc:spChg>
        <pc:picChg chg="mod">
          <ac:chgData name="Bachmann, Hannah Ruth" userId="e7c09bfb-72c2-42e5-912c-bd6874d853db" providerId="ADAL" clId="{295E423F-26E1-4FCF-90BD-7C46EEDFB8FC}" dt="2021-03-10T15:36:52.593" v="174" actId="1076"/>
          <ac:picMkLst>
            <pc:docMk/>
            <pc:sldMk cId="2792995416" sldId="1406"/>
            <ac:picMk id="7" creationId="{3ED82179-3B02-4ACB-B4F4-7A9EC72FB2C4}"/>
          </ac:picMkLst>
        </pc:picChg>
        <pc:picChg chg="mod">
          <ac:chgData name="Bachmann, Hannah Ruth" userId="e7c09bfb-72c2-42e5-912c-bd6874d853db" providerId="ADAL" clId="{295E423F-26E1-4FCF-90BD-7C46EEDFB8FC}" dt="2021-03-10T15:36:49.789" v="173" actId="1076"/>
          <ac:picMkLst>
            <pc:docMk/>
            <pc:sldMk cId="2792995416" sldId="1406"/>
            <ac:picMk id="10" creationId="{BAF6480A-B65D-4529-90E3-852F22B35BC3}"/>
          </ac:picMkLst>
        </pc:picChg>
      </pc:sldChg>
      <pc:sldChg chg="modSp mod">
        <pc:chgData name="Bachmann, Hannah Ruth" userId="e7c09bfb-72c2-42e5-912c-bd6874d853db" providerId="ADAL" clId="{295E423F-26E1-4FCF-90BD-7C46EEDFB8FC}" dt="2021-03-10T15:38:57.191" v="199" actId="207"/>
        <pc:sldMkLst>
          <pc:docMk/>
          <pc:sldMk cId="3322024972" sldId="1407"/>
        </pc:sldMkLst>
        <pc:spChg chg="mod">
          <ac:chgData name="Bachmann, Hannah Ruth" userId="e7c09bfb-72c2-42e5-912c-bd6874d853db" providerId="ADAL" clId="{295E423F-26E1-4FCF-90BD-7C46EEDFB8FC}" dt="2021-03-10T15:38:57.191" v="199" actId="207"/>
          <ac:spMkLst>
            <pc:docMk/>
            <pc:sldMk cId="3322024972" sldId="1407"/>
            <ac:spMk id="3" creationId="{DCA4A01E-FD28-45CB-93CF-61CA2A5E4762}"/>
          </ac:spMkLst>
        </pc:spChg>
        <pc:picChg chg="mod">
          <ac:chgData name="Bachmann, Hannah Ruth" userId="e7c09bfb-72c2-42e5-912c-bd6874d853db" providerId="ADAL" clId="{295E423F-26E1-4FCF-90BD-7C46EEDFB8FC}" dt="2021-03-10T15:37:20.865" v="179" actId="1076"/>
          <ac:picMkLst>
            <pc:docMk/>
            <pc:sldMk cId="3322024972" sldId="1407"/>
            <ac:picMk id="9" creationId="{A8696E06-5D7C-44D5-9E0E-CBDB8F592349}"/>
          </ac:picMkLst>
        </pc:picChg>
      </pc:sldChg>
    </pc:docChg>
  </pc:docChgLst>
  <pc:docChgLst>
    <pc:chgData name="Wallerius, Dominik" userId="S::walleriu@uni-mainz.de::a368d9d8-ce33-42c3-883f-a2e82223f6d6" providerId="AD" clId="Web-{EC6AB6D7-451E-E506-4E69-6955530378F2}"/>
    <pc:docChg chg="addSld">
      <pc:chgData name="Wallerius, Dominik" userId="S::walleriu@uni-mainz.de::a368d9d8-ce33-42c3-883f-a2e82223f6d6" providerId="AD" clId="Web-{EC6AB6D7-451E-E506-4E69-6955530378F2}" dt="2020-12-15T15:37:30.546" v="0"/>
      <pc:docMkLst>
        <pc:docMk/>
      </pc:docMkLst>
      <pc:sldChg chg="new">
        <pc:chgData name="Wallerius, Dominik" userId="S::walleriu@uni-mainz.de::a368d9d8-ce33-42c3-883f-a2e82223f6d6" providerId="AD" clId="Web-{EC6AB6D7-451E-E506-4E69-6955530378F2}" dt="2020-12-15T15:37:30.546" v="0"/>
        <pc:sldMkLst>
          <pc:docMk/>
          <pc:sldMk cId="3996102475" sldId="1412"/>
        </pc:sldMkLst>
      </pc:sldChg>
    </pc:docChg>
  </pc:docChgLst>
  <pc:docChgLst>
    <pc:chgData name="Dominik Wallerius" userId="a368d9d8-ce33-42c3-883f-a2e82223f6d6" providerId="ADAL" clId="{9A0FD58B-04DE-664A-BDC2-644CA2F3DB4F}"/>
    <pc:docChg chg="delSld">
      <pc:chgData name="Dominik Wallerius" userId="a368d9d8-ce33-42c3-883f-a2e82223f6d6" providerId="ADAL" clId="{9A0FD58B-04DE-664A-BDC2-644CA2F3DB4F}" dt="2021-01-12T14:30:50.626" v="0" actId="2696"/>
      <pc:docMkLst>
        <pc:docMk/>
      </pc:docMkLst>
      <pc:sldChg chg="del">
        <pc:chgData name="Dominik Wallerius" userId="a368d9d8-ce33-42c3-883f-a2e82223f6d6" providerId="ADAL" clId="{9A0FD58B-04DE-664A-BDC2-644CA2F3DB4F}" dt="2021-01-12T14:30:50.626" v="0" actId="2696"/>
        <pc:sldMkLst>
          <pc:docMk/>
          <pc:sldMk cId="3996102475" sldId="14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10/03/2021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10/03/2021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10/03/2021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10/03/2021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10/03/2021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10/03/2021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10/03/2021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10/03/2021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10/03/2021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10/03/2021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10/03/2021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10/03/2021</a:t>
            </a:fld>
            <a:endParaRPr lang="en-GB"/>
          </a:p>
        </p:txBody>
      </p:sp>
      <p:sp>
        <p:nvSpPr>
          <p:cNvPr id="8" name="Fußzeilenplatzhalter 7"/>
          <p:cNvSpPr>
            <a:spLocks noGrp="1"/>
          </p:cNvSpPr>
          <p:nvPr>
            <p:ph type="ftr" sz="quarter" idx="11"/>
          </p:nvPr>
        </p:nvSpPr>
        <p:spPr/>
        <p:txBody>
          <a:bodyPr/>
          <a:lstStyle/>
          <a:p>
            <a:endParaRPr lang="en-GB"/>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10/03/2021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10/03/2021</a:t>
            </a:fld>
            <a:endParaRPr lang="en-GB"/>
          </a:p>
        </p:txBody>
      </p:sp>
      <p:sp>
        <p:nvSpPr>
          <p:cNvPr id="3" name="Fußzeilenplatzhalter 2"/>
          <p:cNvSpPr>
            <a:spLocks noGrp="1"/>
          </p:cNvSpPr>
          <p:nvPr>
            <p:ph type="ftr" sz="quarter" idx="11"/>
          </p:nvPr>
        </p:nvSpPr>
        <p:spPr/>
        <p:txBody>
          <a:bodyPr/>
          <a:lstStyle/>
          <a:p>
            <a:endParaRPr lang="en-GB"/>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10/03/2021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10/03/2021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10/03/2021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10/03/2021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10/03/2021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10/03/2021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10/03/2021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10/03/2021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1407609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10/03/2021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0250474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10/03/2021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108404499"/>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10/03/2021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552626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10/03/2021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51103020"/>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10/03/2021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872249206"/>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10/03/2021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755471646"/>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10/03/2021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366941159"/>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10/03/2021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722997443"/>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10/03/2021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492418724"/>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10/03/2021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97362609"/>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9886359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10/03/2021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10/03/2021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10/03/2021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10/03/2021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564758420"/>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3811917734"/>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499021" y="2170113"/>
            <a:ext cx="4621212" cy="4989512"/>
          </a:xfrm>
        </p:spPr>
        <p:txBody>
          <a:bodyPr/>
          <a:lstStyle/>
          <a:p>
            <a:r>
              <a:rPr lang="en-GB" sz="2800" noProof="0" dirty="0">
                <a:latin typeface="Comic Sans MS"/>
              </a:rPr>
              <a:t>What we’re going to learn today…</a:t>
            </a:r>
          </a:p>
          <a:p>
            <a:pPr marL="342900" indent="-342900">
              <a:buFont typeface="Arial" panose="020B0604020202020204" pitchFamily="34" charset="0"/>
              <a:buChar char="•"/>
            </a:pPr>
            <a:r>
              <a:rPr lang="en-GB" sz="2800" noProof="0" dirty="0">
                <a:latin typeface="Comic Sans MS"/>
              </a:rPr>
              <a:t>How to talk about which day it is.</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943" y="1984415"/>
            <a:ext cx="3431159" cy="3590843"/>
          </a:xfrm>
          <a:prstGeom prst="rect">
            <a:avLst/>
          </a:prstGeom>
        </p:spPr>
      </p:pic>
      <p:sp>
        <p:nvSpPr>
          <p:cNvPr id="7" name="Fußzeilenplatzhalter 3">
            <a:extLst>
              <a:ext uri="{FF2B5EF4-FFF2-40B4-BE49-F238E27FC236}">
                <a16:creationId xmlns:a16="http://schemas.microsoft.com/office/drawing/2014/main" id="{BA7273F6-3CD1-49EB-86E4-80243AC74C7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8" name="Foliennummernplatzhalter 4">
            <a:extLst>
              <a:ext uri="{FF2B5EF4-FFF2-40B4-BE49-F238E27FC236}">
                <a16:creationId xmlns:a16="http://schemas.microsoft.com/office/drawing/2014/main" id="{AE829B61-98C9-420B-9D7E-7CBB9F79226A}"/>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Die </a:t>
            </a:r>
            <a:r>
              <a:rPr lang="en-GB" noProof="0" dirty="0" err="1"/>
              <a:t>Wochentage</a:t>
            </a:r>
            <a:endParaRPr lang="en-GB" i="1"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2"/>
            <a:ext cx="4621212" cy="5195093"/>
          </a:xfrm>
        </p:spPr>
        <p:txBody>
          <a:bodyPr/>
          <a:lstStyle/>
          <a:p>
            <a:pPr marL="342900" indent="-342900">
              <a:buFont typeface="Arial" panose="020B0604020202020204" pitchFamily="34" charset="0"/>
              <a:buChar char="•"/>
            </a:pPr>
            <a:r>
              <a:rPr lang="en-GB" noProof="0" dirty="0" err="1">
                <a:solidFill>
                  <a:schemeClr val="accent2"/>
                </a:solidFill>
              </a:rPr>
              <a:t>Donnerstag</a:t>
            </a:r>
            <a:endParaRPr lang="en-GB" noProof="0" dirty="0">
              <a:solidFill>
                <a:schemeClr val="accent2"/>
              </a:solidFill>
            </a:endParaRPr>
          </a:p>
          <a:p>
            <a:pPr marL="342900" indent="-342900">
              <a:buFont typeface="Arial" panose="020B0604020202020204" pitchFamily="34" charset="0"/>
              <a:buChar char="•"/>
            </a:pPr>
            <a:r>
              <a:rPr lang="en-GB" noProof="0" dirty="0" err="1">
                <a:solidFill>
                  <a:schemeClr val="accent2"/>
                </a:solidFill>
              </a:rPr>
              <a:t>Dienstag</a:t>
            </a:r>
            <a:endParaRPr lang="en-GB" noProof="0" dirty="0">
              <a:solidFill>
                <a:schemeClr val="accent2"/>
              </a:solidFill>
            </a:endParaRPr>
          </a:p>
          <a:p>
            <a:pPr marL="342900" indent="-342900">
              <a:buFont typeface="Arial" panose="020B0604020202020204" pitchFamily="34" charset="0"/>
              <a:buChar char="•"/>
            </a:pPr>
            <a:r>
              <a:rPr lang="en-GB" noProof="0" dirty="0">
                <a:solidFill>
                  <a:schemeClr val="accent2"/>
                </a:solidFill>
              </a:rPr>
              <a:t>Montag</a:t>
            </a:r>
          </a:p>
          <a:p>
            <a:pPr marL="342900" indent="-342900">
              <a:buFont typeface="Arial" panose="020B0604020202020204" pitchFamily="34" charset="0"/>
              <a:buChar char="•"/>
            </a:pPr>
            <a:r>
              <a:rPr lang="en-GB" noProof="0" dirty="0" err="1">
                <a:solidFill>
                  <a:schemeClr val="accent2"/>
                </a:solidFill>
              </a:rPr>
              <a:t>Mittwoch</a:t>
            </a:r>
            <a:endParaRPr lang="en-GB" noProof="0" dirty="0">
              <a:solidFill>
                <a:schemeClr val="accent2"/>
              </a:solidFill>
            </a:endParaRPr>
          </a:p>
          <a:p>
            <a:pPr marL="342900" indent="-342900">
              <a:buFont typeface="Arial" panose="020B0604020202020204" pitchFamily="34" charset="0"/>
              <a:buChar char="•"/>
            </a:pPr>
            <a:r>
              <a:rPr lang="en-GB" noProof="0" dirty="0" err="1">
                <a:solidFill>
                  <a:schemeClr val="accent2"/>
                </a:solidFill>
              </a:rPr>
              <a:t>Samstag</a:t>
            </a:r>
            <a:endParaRPr lang="en-GB" noProof="0" dirty="0">
              <a:solidFill>
                <a:schemeClr val="accent2"/>
              </a:solidFill>
            </a:endParaRPr>
          </a:p>
          <a:p>
            <a:pPr marL="342900" indent="-342900">
              <a:buFont typeface="Arial" panose="020B0604020202020204" pitchFamily="34" charset="0"/>
              <a:buChar char="•"/>
            </a:pPr>
            <a:r>
              <a:rPr lang="en-GB" noProof="0" dirty="0">
                <a:solidFill>
                  <a:schemeClr val="accent2"/>
                </a:solidFill>
              </a:rPr>
              <a:t>Freitag</a:t>
            </a:r>
          </a:p>
          <a:p>
            <a:pPr marL="342900" indent="-342900">
              <a:buFont typeface="Arial" panose="020B0604020202020204" pitchFamily="34" charset="0"/>
              <a:buChar char="•"/>
            </a:pPr>
            <a:r>
              <a:rPr lang="en-GB" noProof="0" dirty="0">
                <a:solidFill>
                  <a:schemeClr val="accent2"/>
                </a:solidFill>
              </a:rPr>
              <a:t>Sonntag </a:t>
            </a:r>
          </a:p>
          <a:p>
            <a:pPr marL="342900" indent="-342900">
              <a:buFont typeface="Arial" panose="020B0604020202020204" pitchFamily="34" charset="0"/>
              <a:buChar char="•"/>
            </a:pPr>
            <a:endParaRPr lang="en-GB" noProof="0" dirty="0"/>
          </a:p>
          <a:p>
            <a:r>
              <a:rPr lang="en-GB" noProof="0" dirty="0"/>
              <a:t>Which is the corresponding English day of the week?</a:t>
            </a:r>
          </a:p>
          <a:p>
            <a:r>
              <a:rPr lang="en-GB" noProof="0" dirty="0"/>
              <a:t>Think about it and check with the solutions on the next slide!</a:t>
            </a:r>
          </a:p>
        </p:txBody>
      </p:sp>
      <p:pic>
        <p:nvPicPr>
          <p:cNvPr id="3" name="Grafik 2">
            <a:extLst>
              <a:ext uri="{FF2B5EF4-FFF2-40B4-BE49-F238E27FC236}">
                <a16:creationId xmlns:a16="http://schemas.microsoft.com/office/drawing/2014/main" id="{B30648FB-0122-4308-ACAA-04272B2F8EF4}"/>
              </a:ext>
            </a:extLst>
          </p:cNvPr>
          <p:cNvPicPr>
            <a:picLocks noChangeAspect="1"/>
          </p:cNvPicPr>
          <p:nvPr/>
        </p:nvPicPr>
        <p:blipFill>
          <a:blip r:embed="rId4"/>
          <a:stretch>
            <a:fillRect/>
          </a:stretch>
        </p:blipFill>
        <p:spPr>
          <a:xfrm flipH="1">
            <a:off x="5750353" y="1457324"/>
            <a:ext cx="3877392" cy="4993057"/>
          </a:xfrm>
          <a:prstGeom prst="rect">
            <a:avLst/>
          </a:prstGeom>
        </p:spPr>
      </p:pic>
      <p:pic>
        <p:nvPicPr>
          <p:cNvPr id="6" name="Aufgezeichneter Sound">
            <a:hlinkClick r:id="" action="ppaction://media"/>
            <a:extLst>
              <a:ext uri="{FF2B5EF4-FFF2-40B4-BE49-F238E27FC236}">
                <a16:creationId xmlns:a16="http://schemas.microsoft.com/office/drawing/2014/main" id="{9D1E92F8-C425-4812-946C-055B83B174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55339" y="2988803"/>
            <a:ext cx="812841" cy="812841"/>
          </a:xfrm>
          <a:prstGeom prst="rect">
            <a:avLst/>
          </a:prstGeom>
        </p:spPr>
      </p:pic>
      <p:sp>
        <p:nvSpPr>
          <p:cNvPr id="9" name="Foliennummernplatzhalter 4">
            <a:extLst>
              <a:ext uri="{FF2B5EF4-FFF2-40B4-BE49-F238E27FC236}">
                <a16:creationId xmlns:a16="http://schemas.microsoft.com/office/drawing/2014/main" id="{E3C224F4-B049-4250-BDE6-58BC3B298043}"/>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4</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E0881AB4-71D0-42DC-8251-92176314921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768DDB-F99D-41DC-9427-5739858AD765}"/>
              </a:ext>
            </a:extLst>
          </p:cNvPr>
          <p:cNvSpPr>
            <a:spLocks noGrp="1"/>
          </p:cNvSpPr>
          <p:nvPr>
            <p:ph type="title"/>
          </p:nvPr>
        </p:nvSpPr>
        <p:spPr/>
        <p:txBody>
          <a:bodyPr/>
          <a:lstStyle/>
          <a:p>
            <a:r>
              <a:rPr lang="en-GB" noProof="0" dirty="0"/>
              <a:t>Die </a:t>
            </a:r>
            <a:r>
              <a:rPr lang="en-GB" noProof="0" dirty="0" err="1"/>
              <a:t>Wochentage</a:t>
            </a:r>
            <a:endParaRPr lang="en-GB" i="1" noProof="0" dirty="0"/>
          </a:p>
        </p:txBody>
      </p:sp>
      <p:sp>
        <p:nvSpPr>
          <p:cNvPr id="3" name="Inhaltsplatzhalter 2">
            <a:extLst>
              <a:ext uri="{FF2B5EF4-FFF2-40B4-BE49-F238E27FC236}">
                <a16:creationId xmlns:a16="http://schemas.microsoft.com/office/drawing/2014/main" id="{6325E7F7-84CC-43A2-8DCF-1FD4C9BF2437}"/>
              </a:ext>
            </a:extLst>
          </p:cNvPr>
          <p:cNvSpPr>
            <a:spLocks noGrp="1"/>
          </p:cNvSpPr>
          <p:nvPr>
            <p:ph sz="half" idx="1"/>
          </p:nvPr>
        </p:nvSpPr>
        <p:spPr/>
        <p:txBody>
          <a:bodyPr/>
          <a:lstStyle/>
          <a:p>
            <a:pPr marL="342900" indent="-342900">
              <a:buFont typeface="Arial" panose="020B0604020202020204" pitchFamily="34" charset="0"/>
              <a:buChar char="•"/>
            </a:pPr>
            <a:r>
              <a:rPr lang="en-GB" noProof="0" dirty="0" err="1">
                <a:solidFill>
                  <a:schemeClr val="accent2"/>
                </a:solidFill>
              </a:rPr>
              <a:t>Donnerstag</a:t>
            </a:r>
            <a:r>
              <a:rPr lang="en-GB" noProof="0" dirty="0">
                <a:solidFill>
                  <a:schemeClr val="accent1"/>
                </a:solidFill>
              </a:rPr>
              <a:t> = Thursday</a:t>
            </a:r>
          </a:p>
          <a:p>
            <a:pPr marL="342900" indent="-342900">
              <a:buFont typeface="Arial" panose="020B0604020202020204" pitchFamily="34" charset="0"/>
              <a:buChar char="•"/>
            </a:pPr>
            <a:r>
              <a:rPr lang="en-GB" noProof="0" dirty="0" err="1">
                <a:solidFill>
                  <a:schemeClr val="accent2"/>
                </a:solidFill>
              </a:rPr>
              <a:t>Dienstag</a:t>
            </a:r>
            <a:r>
              <a:rPr lang="en-GB" noProof="0" dirty="0">
                <a:solidFill>
                  <a:schemeClr val="accent1"/>
                </a:solidFill>
              </a:rPr>
              <a:t> = Tuesday</a:t>
            </a:r>
          </a:p>
          <a:p>
            <a:pPr marL="342900" indent="-342900">
              <a:buFont typeface="Arial" panose="020B0604020202020204" pitchFamily="34" charset="0"/>
              <a:buChar char="•"/>
            </a:pPr>
            <a:r>
              <a:rPr lang="en-GB" noProof="0" dirty="0">
                <a:solidFill>
                  <a:schemeClr val="accent2"/>
                </a:solidFill>
              </a:rPr>
              <a:t>Montag</a:t>
            </a:r>
            <a:r>
              <a:rPr lang="en-GB" noProof="0" dirty="0">
                <a:solidFill>
                  <a:schemeClr val="accent1"/>
                </a:solidFill>
              </a:rPr>
              <a:t> = Monday</a:t>
            </a:r>
          </a:p>
          <a:p>
            <a:pPr marL="342900" indent="-342900">
              <a:buFont typeface="Arial" panose="020B0604020202020204" pitchFamily="34" charset="0"/>
              <a:buChar char="•"/>
            </a:pPr>
            <a:r>
              <a:rPr lang="en-GB" noProof="0" dirty="0" err="1">
                <a:solidFill>
                  <a:schemeClr val="accent2"/>
                </a:solidFill>
              </a:rPr>
              <a:t>Mittwoch</a:t>
            </a:r>
            <a:r>
              <a:rPr lang="en-GB" noProof="0" dirty="0">
                <a:solidFill>
                  <a:schemeClr val="accent1"/>
                </a:solidFill>
              </a:rPr>
              <a:t> = Wednesday</a:t>
            </a:r>
          </a:p>
          <a:p>
            <a:pPr marL="342900" indent="-342900">
              <a:buFont typeface="Arial" panose="020B0604020202020204" pitchFamily="34" charset="0"/>
              <a:buChar char="•"/>
            </a:pPr>
            <a:r>
              <a:rPr lang="en-GB" noProof="0" dirty="0" err="1">
                <a:solidFill>
                  <a:schemeClr val="accent2"/>
                </a:solidFill>
              </a:rPr>
              <a:t>Samstag</a:t>
            </a:r>
            <a:r>
              <a:rPr lang="en-GB" noProof="0" dirty="0">
                <a:solidFill>
                  <a:schemeClr val="accent1"/>
                </a:solidFill>
              </a:rPr>
              <a:t> = Saturday</a:t>
            </a:r>
          </a:p>
          <a:p>
            <a:pPr marL="342900" indent="-342900">
              <a:buFont typeface="Arial" panose="020B0604020202020204" pitchFamily="34" charset="0"/>
              <a:buChar char="•"/>
            </a:pPr>
            <a:r>
              <a:rPr lang="en-GB" noProof="0" dirty="0">
                <a:solidFill>
                  <a:schemeClr val="accent2"/>
                </a:solidFill>
              </a:rPr>
              <a:t>Freitag</a:t>
            </a:r>
            <a:r>
              <a:rPr lang="en-GB" noProof="0" dirty="0">
                <a:solidFill>
                  <a:schemeClr val="accent1"/>
                </a:solidFill>
              </a:rPr>
              <a:t> = Friday</a:t>
            </a:r>
          </a:p>
          <a:p>
            <a:pPr marL="342900" indent="-342900">
              <a:buFont typeface="Arial" panose="020B0604020202020204" pitchFamily="34" charset="0"/>
              <a:buChar char="•"/>
            </a:pPr>
            <a:r>
              <a:rPr lang="en-GB" noProof="0" dirty="0">
                <a:solidFill>
                  <a:schemeClr val="accent2"/>
                </a:solidFill>
              </a:rPr>
              <a:t>Sonntag</a:t>
            </a:r>
            <a:r>
              <a:rPr lang="en-GB" noProof="0" dirty="0">
                <a:solidFill>
                  <a:schemeClr val="accent1"/>
                </a:solidFill>
              </a:rPr>
              <a:t> = Sunday</a:t>
            </a:r>
          </a:p>
          <a:p>
            <a:pPr marL="342900" indent="-342900">
              <a:buFont typeface="Arial" panose="020B0604020202020204" pitchFamily="34" charset="0"/>
              <a:buChar char="•"/>
            </a:pPr>
            <a:endParaRPr lang="en-GB" noProof="0" dirty="0">
              <a:solidFill>
                <a:srgbClr val="C00000"/>
              </a:solidFill>
            </a:endParaRPr>
          </a:p>
          <a:p>
            <a:r>
              <a:rPr lang="en-GB" noProof="0" dirty="0">
                <a:solidFill>
                  <a:srgbClr val="000066"/>
                </a:solidFill>
              </a:rPr>
              <a:t>Do you know the right order? </a:t>
            </a:r>
          </a:p>
          <a:p>
            <a:r>
              <a:rPr lang="en-GB" noProof="0" dirty="0">
                <a:solidFill>
                  <a:srgbClr val="000066"/>
                </a:solidFill>
              </a:rPr>
              <a:t>Look at the next slide!</a:t>
            </a:r>
          </a:p>
        </p:txBody>
      </p:sp>
      <p:pic>
        <p:nvPicPr>
          <p:cNvPr id="7" name="Inhaltsplatzhalter 6">
            <a:extLst>
              <a:ext uri="{FF2B5EF4-FFF2-40B4-BE49-F238E27FC236}">
                <a16:creationId xmlns:a16="http://schemas.microsoft.com/office/drawing/2014/main" id="{C6E91E9F-DF8D-4816-9496-321353E11653}"/>
              </a:ext>
            </a:extLst>
          </p:cNvPr>
          <p:cNvPicPr>
            <a:picLocks noGrp="1" noChangeAspect="1"/>
          </p:cNvPicPr>
          <p:nvPr>
            <p:ph sz="half" idx="2"/>
          </p:nvPr>
        </p:nvPicPr>
        <p:blipFill>
          <a:blip r:embed="rId2"/>
          <a:stretch>
            <a:fillRect/>
          </a:stretch>
        </p:blipFill>
        <p:spPr>
          <a:xfrm flipH="1">
            <a:off x="6879207" y="2045760"/>
            <a:ext cx="1929127" cy="4117141"/>
          </a:xfrm>
          <a:prstGeom prst="rect">
            <a:avLst/>
          </a:prstGeom>
        </p:spPr>
      </p:pic>
      <p:sp>
        <p:nvSpPr>
          <p:cNvPr id="9" name="Foliennummernplatzhalter 4">
            <a:extLst>
              <a:ext uri="{FF2B5EF4-FFF2-40B4-BE49-F238E27FC236}">
                <a16:creationId xmlns:a16="http://schemas.microsoft.com/office/drawing/2014/main" id="{097014AE-D7F2-4B93-BF8D-077BF2BFE9B8}"/>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5</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D4B3122D-3609-487A-A99C-D6E54AB3F89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36898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Die </a:t>
            </a:r>
            <a:r>
              <a:rPr lang="en-GB" noProof="0" dirty="0" err="1"/>
              <a:t>Wochentage</a:t>
            </a:r>
            <a:r>
              <a:rPr lang="en-GB" noProof="0" dirty="0"/>
              <a:t> </a:t>
            </a:r>
            <a:endParaRPr lang="en-GB" i="1" noProof="0" dirty="0"/>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3678490" y="2015614"/>
            <a:ext cx="4621213" cy="4989512"/>
          </a:xfrm>
        </p:spPr>
        <p:txBody>
          <a:bodyPr/>
          <a:lstStyle/>
          <a:p>
            <a:pPr marL="342900" indent="-342900">
              <a:buFont typeface="Arial" panose="020B0604020202020204" pitchFamily="34" charset="0"/>
              <a:buChar char="•"/>
            </a:pPr>
            <a:r>
              <a:rPr lang="en-GB" sz="2800" noProof="0" dirty="0">
                <a:solidFill>
                  <a:schemeClr val="accent2"/>
                </a:solidFill>
              </a:rPr>
              <a:t>Montag </a:t>
            </a:r>
          </a:p>
          <a:p>
            <a:pPr marL="342900" indent="-342900">
              <a:buFont typeface="Arial" panose="020B0604020202020204" pitchFamily="34" charset="0"/>
              <a:buChar char="•"/>
            </a:pPr>
            <a:r>
              <a:rPr lang="en-GB" sz="2800" noProof="0" dirty="0" err="1">
                <a:solidFill>
                  <a:schemeClr val="accent2"/>
                </a:solidFill>
              </a:rPr>
              <a:t>Dienstag</a:t>
            </a:r>
            <a:endParaRPr lang="en-GB" sz="2800" noProof="0" dirty="0">
              <a:solidFill>
                <a:schemeClr val="accent2"/>
              </a:solidFill>
            </a:endParaRPr>
          </a:p>
          <a:p>
            <a:pPr marL="342900" indent="-342900">
              <a:buFont typeface="Arial" panose="020B0604020202020204" pitchFamily="34" charset="0"/>
              <a:buChar char="•"/>
            </a:pPr>
            <a:r>
              <a:rPr lang="en-GB" sz="2800" noProof="0" dirty="0" err="1">
                <a:solidFill>
                  <a:schemeClr val="accent2"/>
                </a:solidFill>
              </a:rPr>
              <a:t>Mittwoch</a:t>
            </a:r>
            <a:endParaRPr lang="en-GB" sz="2800" noProof="0" dirty="0">
              <a:solidFill>
                <a:schemeClr val="accent2"/>
              </a:solidFill>
            </a:endParaRPr>
          </a:p>
          <a:p>
            <a:pPr marL="342900" indent="-342900">
              <a:buFont typeface="Arial" panose="020B0604020202020204" pitchFamily="34" charset="0"/>
              <a:buChar char="•"/>
            </a:pPr>
            <a:r>
              <a:rPr lang="en-GB" sz="2800" noProof="0" dirty="0" err="1">
                <a:solidFill>
                  <a:schemeClr val="accent2"/>
                </a:solidFill>
              </a:rPr>
              <a:t>Donnerstag</a:t>
            </a:r>
            <a:endParaRPr lang="en-GB" sz="2800" noProof="0" dirty="0">
              <a:solidFill>
                <a:schemeClr val="accent2"/>
              </a:solidFill>
            </a:endParaRPr>
          </a:p>
          <a:p>
            <a:pPr marL="342900" indent="-342900">
              <a:buFont typeface="Arial" panose="020B0604020202020204" pitchFamily="34" charset="0"/>
              <a:buChar char="•"/>
            </a:pPr>
            <a:r>
              <a:rPr lang="en-GB" sz="2800" noProof="0" dirty="0">
                <a:solidFill>
                  <a:schemeClr val="accent2"/>
                </a:solidFill>
              </a:rPr>
              <a:t>Freitag</a:t>
            </a:r>
          </a:p>
          <a:p>
            <a:pPr marL="342900" indent="-342900">
              <a:buFont typeface="Arial" panose="020B0604020202020204" pitchFamily="34" charset="0"/>
              <a:buChar char="•"/>
            </a:pPr>
            <a:r>
              <a:rPr lang="en-GB" sz="2800" noProof="0" dirty="0" err="1">
                <a:solidFill>
                  <a:schemeClr val="accent2"/>
                </a:solidFill>
              </a:rPr>
              <a:t>Samstag</a:t>
            </a:r>
            <a:endParaRPr lang="en-GB" sz="2800" noProof="0" dirty="0">
              <a:solidFill>
                <a:schemeClr val="accent2"/>
              </a:solidFill>
            </a:endParaRPr>
          </a:p>
          <a:p>
            <a:pPr marL="342900" indent="-342900">
              <a:buFont typeface="Arial" panose="020B0604020202020204" pitchFamily="34" charset="0"/>
              <a:buChar char="•"/>
            </a:pPr>
            <a:r>
              <a:rPr lang="en-GB" sz="2800" noProof="0" dirty="0">
                <a:solidFill>
                  <a:schemeClr val="accent2"/>
                </a:solidFill>
              </a:rPr>
              <a:t>Sonntag</a:t>
            </a:r>
          </a:p>
        </p:txBody>
      </p:sp>
      <p:pic>
        <p:nvPicPr>
          <p:cNvPr id="3" name="Grafik 2">
            <a:extLst>
              <a:ext uri="{FF2B5EF4-FFF2-40B4-BE49-F238E27FC236}">
                <a16:creationId xmlns:a16="http://schemas.microsoft.com/office/drawing/2014/main" id="{770043C8-72D2-456E-8F9C-F53A2D1960B9}"/>
              </a:ext>
            </a:extLst>
          </p:cNvPr>
          <p:cNvPicPr>
            <a:picLocks noChangeAspect="1"/>
          </p:cNvPicPr>
          <p:nvPr/>
        </p:nvPicPr>
        <p:blipFill>
          <a:blip r:embed="rId4"/>
          <a:stretch>
            <a:fillRect/>
          </a:stretch>
        </p:blipFill>
        <p:spPr>
          <a:xfrm>
            <a:off x="6889740" y="1770948"/>
            <a:ext cx="2945789" cy="5219730"/>
          </a:xfrm>
          <a:prstGeom prst="rect">
            <a:avLst/>
          </a:prstGeom>
        </p:spPr>
      </p:pic>
      <p:sp>
        <p:nvSpPr>
          <p:cNvPr id="6" name="Textfeld 5">
            <a:extLst>
              <a:ext uri="{FF2B5EF4-FFF2-40B4-BE49-F238E27FC236}">
                <a16:creationId xmlns:a16="http://schemas.microsoft.com/office/drawing/2014/main" id="{E7F9B632-99FC-409D-82CE-27B94FA885B6}"/>
              </a:ext>
            </a:extLst>
          </p:cNvPr>
          <p:cNvSpPr txBox="1"/>
          <p:nvPr/>
        </p:nvSpPr>
        <p:spPr>
          <a:xfrm rot="21300686">
            <a:off x="7660358" y="2170892"/>
            <a:ext cx="1404552" cy="1384995"/>
          </a:xfrm>
          <a:prstGeom prst="rect">
            <a:avLst/>
          </a:prstGeom>
          <a:noFill/>
        </p:spPr>
        <p:txBody>
          <a:bodyPr wrap="none" rtlCol="0">
            <a:spAutoFit/>
          </a:bodyPr>
          <a:lstStyle/>
          <a:p>
            <a:r>
              <a:rPr lang="de-DE" sz="2800">
                <a:latin typeface="Comic Sans MS" panose="030F0702030302020204" pitchFamily="66" charset="0"/>
              </a:rPr>
              <a:t>Listen </a:t>
            </a:r>
          </a:p>
          <a:p>
            <a:r>
              <a:rPr lang="de-DE" sz="2800">
                <a:latin typeface="Comic Sans MS" panose="030F0702030302020204" pitchFamily="66" charset="0"/>
              </a:rPr>
              <a:t>and </a:t>
            </a:r>
          </a:p>
          <a:p>
            <a:r>
              <a:rPr lang="de-DE" sz="2800" err="1">
                <a:latin typeface="Comic Sans MS" panose="030F0702030302020204" pitchFamily="66" charset="0"/>
              </a:rPr>
              <a:t>repeat</a:t>
            </a:r>
            <a:r>
              <a:rPr lang="de-DE" sz="2800">
                <a:latin typeface="Comic Sans MS" panose="030F0702030302020204" pitchFamily="66" charset="0"/>
              </a:rPr>
              <a:t>!</a:t>
            </a:r>
            <a:endParaRPr lang="en-GB" sz="2800">
              <a:latin typeface="Comic Sans MS" panose="030F0702030302020204" pitchFamily="66" charset="0"/>
            </a:endParaRPr>
          </a:p>
        </p:txBody>
      </p:sp>
      <p:pic>
        <p:nvPicPr>
          <p:cNvPr id="8" name="Grafik 7">
            <a:extLst>
              <a:ext uri="{FF2B5EF4-FFF2-40B4-BE49-F238E27FC236}">
                <a16:creationId xmlns:a16="http://schemas.microsoft.com/office/drawing/2014/main" id="{84BA8D6C-FF22-43DE-A3EA-B08C7F50F61F}"/>
              </a:ext>
            </a:extLst>
          </p:cNvPr>
          <p:cNvPicPr>
            <a:picLocks noChangeAspect="1"/>
          </p:cNvPicPr>
          <p:nvPr/>
        </p:nvPicPr>
        <p:blipFill>
          <a:blip r:embed="rId5"/>
          <a:stretch>
            <a:fillRect/>
          </a:stretch>
        </p:blipFill>
        <p:spPr>
          <a:xfrm>
            <a:off x="423711" y="3960394"/>
            <a:ext cx="2122719" cy="2721604"/>
          </a:xfrm>
          <a:prstGeom prst="rect">
            <a:avLst/>
          </a:prstGeom>
        </p:spPr>
      </p:pic>
      <p:pic>
        <p:nvPicPr>
          <p:cNvPr id="9" name="Aufgezeichneter Sound">
            <a:hlinkClick r:id="" action="ppaction://media"/>
            <a:extLst>
              <a:ext uri="{FF2B5EF4-FFF2-40B4-BE49-F238E27FC236}">
                <a16:creationId xmlns:a16="http://schemas.microsoft.com/office/drawing/2014/main" id="{53436086-9400-476D-AA21-57157D5E69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40058" y="2934893"/>
            <a:ext cx="1019432" cy="1019432"/>
          </a:xfrm>
          <a:prstGeom prst="rect">
            <a:avLst/>
          </a:prstGeom>
        </p:spPr>
      </p:pic>
      <p:sp>
        <p:nvSpPr>
          <p:cNvPr id="11" name="Foliennummernplatzhalter 4">
            <a:extLst>
              <a:ext uri="{FF2B5EF4-FFF2-40B4-BE49-F238E27FC236}">
                <a16:creationId xmlns:a16="http://schemas.microsoft.com/office/drawing/2014/main" id="{25C66846-B7F5-469E-BBBC-47853539C355}"/>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6</a:t>
            </a:fld>
            <a:endParaRPr lang="en-GB" sz="1050" b="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72DDA119-F88C-4066-BFD4-ADE1B622336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7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a:extLst>
              <a:ext uri="{FF2B5EF4-FFF2-40B4-BE49-F238E27FC236}">
                <a16:creationId xmlns:a16="http://schemas.microsoft.com/office/drawing/2014/main" id="{7DEA30EE-3452-49CF-B392-C0FFD2A6EFD5}"/>
              </a:ext>
            </a:extLst>
          </p:cNvPr>
          <p:cNvPicPr>
            <a:picLocks noGrp="1" noChangeAspect="1"/>
          </p:cNvPicPr>
          <p:nvPr>
            <p:ph sz="half" idx="2"/>
          </p:nvPr>
        </p:nvPicPr>
        <p:blipFill>
          <a:blip r:embed="rId4"/>
          <a:stretch>
            <a:fillRect/>
          </a:stretch>
        </p:blipFill>
        <p:spPr>
          <a:xfrm flipH="1">
            <a:off x="1065983" y="3367951"/>
            <a:ext cx="2347163" cy="3590855"/>
          </a:xfrm>
          <a:prstGeom prst="rect">
            <a:avLst/>
          </a:prstGeom>
        </p:spPr>
      </p:pic>
      <p:sp>
        <p:nvSpPr>
          <p:cNvPr id="9" name="Foliennummernplatzhalter 4">
            <a:extLst>
              <a:ext uri="{FF2B5EF4-FFF2-40B4-BE49-F238E27FC236}">
                <a16:creationId xmlns:a16="http://schemas.microsoft.com/office/drawing/2014/main" id="{246FB894-B0E2-475A-813C-994D960F8FFA}"/>
              </a:ext>
            </a:extLst>
          </p:cNvPr>
          <p:cNvSpPr>
            <a:spLocks noGrp="1"/>
          </p:cNvSpPr>
          <p:nvPr>
            <p:ph type="sldNum" sz="quarter" idx="10"/>
          </p:nvPr>
        </p:nvSpPr>
        <p:spPr/>
        <p:txBody>
          <a:bodyPr/>
          <a:lstStyle/>
          <a:p>
            <a:pPr algn="ctr"/>
            <a:fld id="{B7512931-C0D2-4182-94BF-31D8AB2CEE49}" type="slidenum">
              <a:rPr lang="en-GB" sz="1050" b="0" smtClean="0">
                <a:solidFill>
                  <a:schemeClr val="bg2"/>
                </a:solidFill>
                <a:latin typeface="Comic Sans MS" panose="030F0702030302020204" pitchFamily="66" charset="0"/>
              </a:rPr>
              <a:pPr algn="ctr"/>
              <a:t>7</a:t>
            </a:fld>
            <a:endParaRPr lang="en-GB" sz="1050" b="0">
              <a:solidFill>
                <a:schemeClr val="bg2"/>
              </a:solidFill>
              <a:latin typeface="Comic Sans MS" panose="030F0702030302020204" pitchFamily="66" charset="0"/>
            </a:endParaRPr>
          </a:p>
        </p:txBody>
      </p:sp>
      <p:sp>
        <p:nvSpPr>
          <p:cNvPr id="11" name="Sprechblase: oval 10">
            <a:extLst>
              <a:ext uri="{FF2B5EF4-FFF2-40B4-BE49-F238E27FC236}">
                <a16:creationId xmlns:a16="http://schemas.microsoft.com/office/drawing/2014/main" id="{F1F976DC-1764-4055-A558-871DA7417BCF}"/>
              </a:ext>
            </a:extLst>
          </p:cNvPr>
          <p:cNvSpPr/>
          <p:nvPr/>
        </p:nvSpPr>
        <p:spPr>
          <a:xfrm>
            <a:off x="615529" y="651004"/>
            <a:ext cx="9345896" cy="2429847"/>
          </a:xfrm>
          <a:prstGeom prst="wedgeEllipseCallout">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3200" dirty="0">
                <a:solidFill>
                  <a:schemeClr val="accent2"/>
                </a:solidFill>
                <a:latin typeface="Comic Sans MS" panose="030F0702030302020204" pitchFamily="66" charset="0"/>
              </a:rPr>
              <a:t>Welchen Tag haben wir heute?/</a:t>
            </a:r>
          </a:p>
          <a:p>
            <a:pPr algn="ctr"/>
            <a:r>
              <a:rPr lang="de-DE" sz="3200" dirty="0">
                <a:solidFill>
                  <a:schemeClr val="accent2"/>
                </a:solidFill>
                <a:latin typeface="Comic Sans MS" panose="030F0702030302020204" pitchFamily="66" charset="0"/>
              </a:rPr>
              <a:t>Welcher Tag ist es?</a:t>
            </a:r>
            <a:endParaRPr lang="en-GB" sz="3200" dirty="0">
              <a:solidFill>
                <a:schemeClr val="accent2"/>
              </a:solidFill>
              <a:latin typeface="Comic Sans MS" panose="030F0702030302020204" pitchFamily="66" charset="0"/>
            </a:endParaRPr>
          </a:p>
          <a:p>
            <a:pPr algn="ctr"/>
            <a:r>
              <a:rPr lang="en-GB" sz="3200" dirty="0">
                <a:solidFill>
                  <a:schemeClr val="accent1"/>
                </a:solidFill>
                <a:latin typeface="Comic Sans MS" panose="030F0702030302020204" pitchFamily="66" charset="0"/>
              </a:rPr>
              <a:t>What day is it today?</a:t>
            </a:r>
            <a:endParaRPr lang="de-DE" sz="3200" dirty="0">
              <a:solidFill>
                <a:schemeClr val="accent1"/>
              </a:solidFill>
              <a:latin typeface="Comic Sans MS" panose="030F0702030302020204" pitchFamily="66" charset="0"/>
            </a:endParaRPr>
          </a:p>
        </p:txBody>
      </p:sp>
      <p:pic>
        <p:nvPicPr>
          <p:cNvPr id="13" name="Aufgezeichneter Sound">
            <a:hlinkClick r:id="" action="ppaction://media"/>
            <a:extLst>
              <a:ext uri="{FF2B5EF4-FFF2-40B4-BE49-F238E27FC236}">
                <a16:creationId xmlns:a16="http://schemas.microsoft.com/office/drawing/2014/main" id="{E2CDC600-D9A3-49F2-BAC6-9B8424DFEB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65242" y="5903150"/>
            <a:ext cx="837284" cy="837284"/>
          </a:xfrm>
          <a:prstGeom prst="rect">
            <a:avLst/>
          </a:prstGeom>
        </p:spPr>
      </p:pic>
      <p:sp>
        <p:nvSpPr>
          <p:cNvPr id="10" name="Fußzeilenplatzhalter 3">
            <a:extLst>
              <a:ext uri="{FF2B5EF4-FFF2-40B4-BE49-F238E27FC236}">
                <a16:creationId xmlns:a16="http://schemas.microsoft.com/office/drawing/2014/main" id="{C7CE4319-BE2B-4BFB-9D84-D93BA4C7AE8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14" name="Sprechblase: oval 13">
            <a:extLst>
              <a:ext uri="{FF2B5EF4-FFF2-40B4-BE49-F238E27FC236}">
                <a16:creationId xmlns:a16="http://schemas.microsoft.com/office/drawing/2014/main" id="{920D1660-BE02-4282-AB86-1B8DC2DB81E1}"/>
              </a:ext>
            </a:extLst>
          </p:cNvPr>
          <p:cNvSpPr/>
          <p:nvPr/>
        </p:nvSpPr>
        <p:spPr>
          <a:xfrm>
            <a:off x="4602526" y="3643673"/>
            <a:ext cx="4680031" cy="1696654"/>
          </a:xfrm>
          <a:prstGeom prst="wedgeEllipseCallout">
            <a:avLst>
              <a:gd name="adj1" fmla="val 43085"/>
              <a:gd name="adj2" fmla="val 50951"/>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3200" b="1" dirty="0">
                <a:solidFill>
                  <a:schemeClr val="accent2"/>
                </a:solidFill>
                <a:latin typeface="Comic Sans MS" panose="030F0702030302020204" pitchFamily="66" charset="0"/>
              </a:rPr>
              <a:t>Heute ist…</a:t>
            </a:r>
          </a:p>
          <a:p>
            <a:pPr algn="ctr"/>
            <a:r>
              <a:rPr lang="de-DE" sz="3200" b="1" dirty="0">
                <a:latin typeface="Comic Sans MS" panose="030F0702030302020204" pitchFamily="66" charset="0"/>
              </a:rPr>
              <a:t>Today </a:t>
            </a:r>
            <a:r>
              <a:rPr lang="de-DE" sz="3200" b="1" dirty="0" err="1">
                <a:latin typeface="Comic Sans MS" panose="030F0702030302020204" pitchFamily="66" charset="0"/>
              </a:rPr>
              <a:t>is</a:t>
            </a:r>
            <a:r>
              <a:rPr lang="de-DE" sz="3200" b="1" dirty="0">
                <a:latin typeface="Comic Sans MS" panose="030F0702030302020204" pitchFamily="66" charset="0"/>
              </a:rPr>
              <a:t>…</a:t>
            </a:r>
          </a:p>
        </p:txBody>
      </p:sp>
    </p:spTree>
    <p:extLst>
      <p:ext uri="{BB962C8B-B14F-4D97-AF65-F5344CB8AC3E}">
        <p14:creationId xmlns:p14="http://schemas.microsoft.com/office/powerpoint/2010/main" val="187983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5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D95967-645B-4C63-8E1F-FD5B3B1610CE}"/>
              </a:ext>
            </a:extLst>
          </p:cNvPr>
          <p:cNvSpPr>
            <a:spLocks noGrp="1"/>
          </p:cNvSpPr>
          <p:nvPr>
            <p:ph type="title"/>
          </p:nvPr>
        </p:nvSpPr>
        <p:spPr>
          <a:xfrm>
            <a:off x="248194" y="198437"/>
            <a:ext cx="9668919" cy="1492300"/>
          </a:xfrm>
        </p:spPr>
        <p:txBody>
          <a:bodyPr/>
          <a:lstStyle/>
          <a:p>
            <a:r>
              <a:rPr lang="en-GB" dirty="0"/>
              <a:t> </a:t>
            </a:r>
            <a:r>
              <a:rPr lang="en-GB" dirty="0">
                <a:solidFill>
                  <a:schemeClr val="accent1"/>
                </a:solidFill>
              </a:rPr>
              <a:t>Task:</a:t>
            </a:r>
            <a:r>
              <a:rPr lang="en-GB" dirty="0"/>
              <a:t> </a:t>
            </a:r>
            <a:r>
              <a:rPr lang="en-GB" noProof="0" dirty="0" err="1"/>
              <a:t>Welchen</a:t>
            </a:r>
            <a:r>
              <a:rPr lang="en-GB" noProof="0" dirty="0"/>
              <a:t> Tag </a:t>
            </a:r>
            <a:r>
              <a:rPr lang="en-GB" noProof="0" dirty="0" err="1"/>
              <a:t>haben</a:t>
            </a:r>
            <a:r>
              <a:rPr lang="en-GB" noProof="0" dirty="0"/>
              <a:t> </a:t>
            </a:r>
            <a:r>
              <a:rPr lang="en-GB" noProof="0" dirty="0" err="1"/>
              <a:t>wir</a:t>
            </a:r>
            <a:r>
              <a:rPr lang="en-GB" noProof="0" dirty="0"/>
              <a:t> </a:t>
            </a:r>
            <a:r>
              <a:rPr lang="en-GB" noProof="0" dirty="0" err="1"/>
              <a:t>heute</a:t>
            </a:r>
            <a:r>
              <a:rPr lang="en-GB" noProof="0" dirty="0"/>
              <a:t>?</a:t>
            </a:r>
          </a:p>
        </p:txBody>
      </p:sp>
      <p:pic>
        <p:nvPicPr>
          <p:cNvPr id="7" name="Inhaltsplatzhalter 6">
            <a:extLst>
              <a:ext uri="{FF2B5EF4-FFF2-40B4-BE49-F238E27FC236}">
                <a16:creationId xmlns:a16="http://schemas.microsoft.com/office/drawing/2014/main" id="{BB12FF10-8B9D-42E5-8A1E-128D1A5987B6}"/>
              </a:ext>
            </a:extLst>
          </p:cNvPr>
          <p:cNvPicPr>
            <a:picLocks noGrp="1" noChangeAspect="1"/>
          </p:cNvPicPr>
          <p:nvPr>
            <p:ph sz="half" idx="1"/>
          </p:nvPr>
        </p:nvPicPr>
        <p:blipFill>
          <a:blip r:embed="rId2"/>
          <a:stretch>
            <a:fillRect/>
          </a:stretch>
        </p:blipFill>
        <p:spPr>
          <a:xfrm>
            <a:off x="365839" y="2230995"/>
            <a:ext cx="3078072" cy="3954140"/>
          </a:xfrm>
          <a:prstGeom prst="rect">
            <a:avLst/>
          </a:prstGeom>
        </p:spPr>
      </p:pic>
      <p:sp>
        <p:nvSpPr>
          <p:cNvPr id="4" name="Inhaltsplatzhalter 3">
            <a:extLst>
              <a:ext uri="{FF2B5EF4-FFF2-40B4-BE49-F238E27FC236}">
                <a16:creationId xmlns:a16="http://schemas.microsoft.com/office/drawing/2014/main" id="{6B30DF33-A4EE-4973-8D78-D1029A907D19}"/>
              </a:ext>
            </a:extLst>
          </p:cNvPr>
          <p:cNvSpPr>
            <a:spLocks noGrp="1"/>
          </p:cNvSpPr>
          <p:nvPr>
            <p:ph sz="half" idx="2"/>
          </p:nvPr>
        </p:nvSpPr>
        <p:spPr>
          <a:xfrm>
            <a:off x="3443911" y="1691928"/>
            <a:ext cx="6473201" cy="5266481"/>
          </a:xfrm>
        </p:spPr>
        <p:txBody>
          <a:bodyPr/>
          <a:lstStyle/>
          <a:p>
            <a:pPr marL="342900" indent="-342900">
              <a:buFont typeface="Arial" panose="020B0604020202020204" pitchFamily="34" charset="0"/>
              <a:buChar char="•"/>
            </a:pPr>
            <a:r>
              <a:rPr lang="en-GB" sz="2800" noProof="0" dirty="0"/>
              <a:t>Think about the days we’re looking for and write them down.</a:t>
            </a:r>
          </a:p>
          <a:p>
            <a:pPr marL="342900" indent="-342900">
              <a:buFont typeface="Arial" panose="020B0604020202020204" pitchFamily="34" charset="0"/>
              <a:buChar char="•"/>
            </a:pPr>
            <a:r>
              <a:rPr lang="en-GB" sz="2800" noProof="0" dirty="0"/>
              <a:t>After that, talk to your partner and take turns at telling each other which day it is.</a:t>
            </a:r>
          </a:p>
          <a:p>
            <a:pPr marL="342900" indent="-342900">
              <a:buFont typeface="Arial" panose="020B0604020202020204" pitchFamily="34" charset="0"/>
              <a:buChar char="•"/>
            </a:pPr>
            <a:r>
              <a:rPr lang="en-GB" sz="2800" noProof="0" dirty="0"/>
              <a:t>One of you asks </a:t>
            </a:r>
            <a:r>
              <a:rPr lang="en-GB" sz="2800" noProof="0" dirty="0">
                <a:solidFill>
                  <a:schemeClr val="accent2"/>
                </a:solidFill>
              </a:rPr>
              <a:t>“</a:t>
            </a:r>
            <a:r>
              <a:rPr lang="en-GB" sz="2800" noProof="0" dirty="0" err="1">
                <a:solidFill>
                  <a:schemeClr val="accent2"/>
                </a:solidFill>
              </a:rPr>
              <a:t>Welchen</a:t>
            </a:r>
            <a:r>
              <a:rPr lang="en-GB" sz="2800" noProof="0" dirty="0">
                <a:solidFill>
                  <a:schemeClr val="accent2"/>
                </a:solidFill>
              </a:rPr>
              <a:t> Tag </a:t>
            </a:r>
            <a:r>
              <a:rPr lang="en-GB" sz="2800" noProof="0" dirty="0" err="1">
                <a:solidFill>
                  <a:schemeClr val="accent2"/>
                </a:solidFill>
              </a:rPr>
              <a:t>haben</a:t>
            </a:r>
            <a:r>
              <a:rPr lang="en-GB" sz="2800" noProof="0" dirty="0">
                <a:solidFill>
                  <a:schemeClr val="accent2"/>
                </a:solidFill>
              </a:rPr>
              <a:t> </a:t>
            </a:r>
            <a:r>
              <a:rPr lang="en-GB" sz="2800" noProof="0" dirty="0" err="1">
                <a:solidFill>
                  <a:schemeClr val="accent2"/>
                </a:solidFill>
              </a:rPr>
              <a:t>wir</a:t>
            </a:r>
            <a:r>
              <a:rPr lang="en-GB" sz="2800" noProof="0" dirty="0">
                <a:solidFill>
                  <a:schemeClr val="accent2"/>
                </a:solidFill>
              </a:rPr>
              <a:t> </a:t>
            </a:r>
            <a:r>
              <a:rPr lang="en-GB" sz="2800" noProof="0" dirty="0" err="1">
                <a:solidFill>
                  <a:schemeClr val="accent2"/>
                </a:solidFill>
              </a:rPr>
              <a:t>heute</a:t>
            </a:r>
            <a:r>
              <a:rPr lang="en-GB" sz="2800" noProof="0" dirty="0">
                <a:solidFill>
                  <a:schemeClr val="accent2"/>
                </a:solidFill>
              </a:rPr>
              <a:t>?”</a:t>
            </a:r>
            <a:r>
              <a:rPr lang="en-GB" sz="2800" noProof="0" dirty="0"/>
              <a:t> and the other one answers the question.</a:t>
            </a:r>
          </a:p>
          <a:p>
            <a:pPr marL="342900" indent="-342900">
              <a:buFont typeface="Arial" panose="020B0604020202020204" pitchFamily="34" charset="0"/>
              <a:buChar char="•"/>
            </a:pPr>
            <a:r>
              <a:rPr lang="en-GB" sz="2800" u="sng" noProof="0" dirty="0"/>
              <a:t>Begin</a:t>
            </a:r>
            <a:r>
              <a:rPr lang="en-GB" sz="2800" noProof="0" dirty="0"/>
              <a:t> with </a:t>
            </a:r>
            <a:r>
              <a:rPr lang="en-GB" sz="2800" noProof="0" dirty="0">
                <a:solidFill>
                  <a:schemeClr val="accent2"/>
                </a:solidFill>
              </a:rPr>
              <a:t>“Heute </a:t>
            </a:r>
            <a:r>
              <a:rPr lang="en-GB" sz="2800" noProof="0" dirty="0" err="1">
                <a:solidFill>
                  <a:schemeClr val="accent2"/>
                </a:solidFill>
              </a:rPr>
              <a:t>ist</a:t>
            </a:r>
            <a:r>
              <a:rPr lang="en-GB" sz="2800" noProof="0" dirty="0">
                <a:solidFill>
                  <a:schemeClr val="accent2"/>
                </a:solidFill>
              </a:rPr>
              <a:t>” </a:t>
            </a:r>
            <a:r>
              <a:rPr lang="en-GB" sz="2800" noProof="0" dirty="0"/>
              <a:t>and </a:t>
            </a:r>
            <a:r>
              <a:rPr lang="en-GB" sz="2800" u="sng" noProof="0" dirty="0"/>
              <a:t>end</a:t>
            </a:r>
            <a:r>
              <a:rPr lang="en-GB" sz="2800" noProof="0" dirty="0"/>
              <a:t> with </a:t>
            </a:r>
            <a:r>
              <a:rPr lang="en-GB" sz="2800" noProof="0" dirty="0">
                <a:solidFill>
                  <a:schemeClr val="accent1"/>
                </a:solidFill>
              </a:rPr>
              <a:t>the day</a:t>
            </a:r>
            <a:r>
              <a:rPr lang="en-GB" sz="2800" noProof="0" dirty="0"/>
              <a:t> you have written down.</a:t>
            </a:r>
          </a:p>
          <a:p>
            <a:pPr marL="342900" indent="-342900">
              <a:buFont typeface="Arial" panose="020B0604020202020204" pitchFamily="34" charset="0"/>
              <a:buChar char="•"/>
            </a:pPr>
            <a:r>
              <a:rPr lang="en-GB" sz="2800" noProof="0" dirty="0"/>
              <a:t>Check with the solutions!</a:t>
            </a:r>
          </a:p>
        </p:txBody>
      </p:sp>
      <p:sp>
        <p:nvSpPr>
          <p:cNvPr id="9" name="Foliennummernplatzhalter 4">
            <a:extLst>
              <a:ext uri="{FF2B5EF4-FFF2-40B4-BE49-F238E27FC236}">
                <a16:creationId xmlns:a16="http://schemas.microsoft.com/office/drawing/2014/main" id="{D6E5790C-A482-4815-8A40-EB7A448DD26A}"/>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8</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B5A95755-DE46-4F1D-A663-40F8B37AA25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021063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18F60-79AA-4E2C-AB1A-5509A329D795}"/>
              </a:ext>
            </a:extLst>
          </p:cNvPr>
          <p:cNvSpPr>
            <a:spLocks noGrp="1"/>
          </p:cNvSpPr>
          <p:nvPr>
            <p:ph type="title"/>
          </p:nvPr>
        </p:nvSpPr>
        <p:spPr/>
        <p:txBody>
          <a:bodyPr/>
          <a:lstStyle/>
          <a:p>
            <a:r>
              <a:rPr lang="en-GB" noProof="0" dirty="0" err="1"/>
              <a:t>Welchen</a:t>
            </a:r>
            <a:r>
              <a:rPr lang="en-GB" noProof="0" dirty="0"/>
              <a:t> Tag </a:t>
            </a:r>
            <a:r>
              <a:rPr lang="en-GB" noProof="0" dirty="0" err="1"/>
              <a:t>haben</a:t>
            </a:r>
            <a:r>
              <a:rPr lang="en-GB" noProof="0" dirty="0"/>
              <a:t> </a:t>
            </a:r>
            <a:r>
              <a:rPr lang="en-GB" noProof="0" dirty="0" err="1"/>
              <a:t>wir</a:t>
            </a:r>
            <a:r>
              <a:rPr lang="en-GB" noProof="0" dirty="0"/>
              <a:t> </a:t>
            </a:r>
            <a:r>
              <a:rPr lang="en-GB" noProof="0" dirty="0" err="1"/>
              <a:t>heute</a:t>
            </a:r>
            <a:r>
              <a:rPr lang="en-GB" noProof="0" dirty="0"/>
              <a:t>?</a:t>
            </a:r>
          </a:p>
        </p:txBody>
      </p:sp>
      <p:sp>
        <p:nvSpPr>
          <p:cNvPr id="4" name="Inhaltsplatzhalter 3">
            <a:extLst>
              <a:ext uri="{FF2B5EF4-FFF2-40B4-BE49-F238E27FC236}">
                <a16:creationId xmlns:a16="http://schemas.microsoft.com/office/drawing/2014/main" id="{DD65BFF9-61D4-4692-8917-7680D53B6826}"/>
              </a:ext>
            </a:extLst>
          </p:cNvPr>
          <p:cNvSpPr>
            <a:spLocks noGrp="1"/>
          </p:cNvSpPr>
          <p:nvPr>
            <p:ph sz="half" idx="2"/>
          </p:nvPr>
        </p:nvSpPr>
        <p:spPr>
          <a:xfrm>
            <a:off x="4907666" y="1724628"/>
            <a:ext cx="5009447" cy="5028597"/>
          </a:xfrm>
        </p:spPr>
        <p:txBody>
          <a:bodyPr/>
          <a:lstStyle/>
          <a:p>
            <a:r>
              <a:rPr lang="en-GB" sz="2800" noProof="0" dirty="0"/>
              <a:t>Write down the day of the week we‘re looking for!</a:t>
            </a:r>
          </a:p>
          <a:p>
            <a:endParaRPr lang="en-GB" noProof="0" dirty="0"/>
          </a:p>
          <a:p>
            <a:pPr marL="342900" indent="-342900">
              <a:buFont typeface="Arial" panose="020B0604020202020204" pitchFamily="34" charset="0"/>
              <a:buChar char="•"/>
            </a:pPr>
            <a:r>
              <a:rPr lang="en-GB" noProof="0" dirty="0">
                <a:solidFill>
                  <a:schemeClr val="accent2"/>
                </a:solidFill>
              </a:rPr>
              <a:t>F_ _ </a:t>
            </a:r>
            <a:r>
              <a:rPr lang="en-GB" noProof="0" dirty="0" err="1">
                <a:solidFill>
                  <a:schemeClr val="accent2"/>
                </a:solidFill>
              </a:rPr>
              <a:t>i</a:t>
            </a:r>
            <a:r>
              <a:rPr lang="en-GB" noProof="0" dirty="0">
                <a:solidFill>
                  <a:schemeClr val="accent2"/>
                </a:solidFill>
              </a:rPr>
              <a:t> t _ g</a:t>
            </a:r>
          </a:p>
          <a:p>
            <a:pPr marL="342900" indent="-342900">
              <a:buFont typeface="Arial" panose="020B0604020202020204" pitchFamily="34" charset="0"/>
              <a:buChar char="•"/>
            </a:pPr>
            <a:r>
              <a:rPr lang="en-GB" noProof="0" dirty="0">
                <a:solidFill>
                  <a:schemeClr val="accent2"/>
                </a:solidFill>
              </a:rPr>
              <a:t>M o _ _ a g</a:t>
            </a:r>
          </a:p>
          <a:p>
            <a:pPr marL="342900" indent="-342900">
              <a:buFont typeface="Arial" panose="020B0604020202020204" pitchFamily="34" charset="0"/>
              <a:buChar char="•"/>
            </a:pPr>
            <a:r>
              <a:rPr lang="en-GB" noProof="0" dirty="0">
                <a:solidFill>
                  <a:schemeClr val="accent2"/>
                </a:solidFill>
              </a:rPr>
              <a:t>S_ n </a:t>
            </a:r>
            <a:r>
              <a:rPr lang="en-GB" noProof="0" dirty="0" err="1">
                <a:solidFill>
                  <a:schemeClr val="accent2"/>
                </a:solidFill>
              </a:rPr>
              <a:t>n</a:t>
            </a:r>
            <a:r>
              <a:rPr lang="en-GB" noProof="0" dirty="0">
                <a:solidFill>
                  <a:schemeClr val="accent2"/>
                </a:solidFill>
              </a:rPr>
              <a:t> t _ _</a:t>
            </a:r>
          </a:p>
          <a:p>
            <a:pPr marL="342900" indent="-342900">
              <a:buFont typeface="Arial" panose="020B0604020202020204" pitchFamily="34" charset="0"/>
              <a:buChar char="•"/>
            </a:pPr>
            <a:r>
              <a:rPr lang="en-GB" noProof="0" dirty="0">
                <a:solidFill>
                  <a:schemeClr val="accent2"/>
                </a:solidFill>
              </a:rPr>
              <a:t>M _ t </a:t>
            </a:r>
            <a:r>
              <a:rPr lang="en-GB" noProof="0" dirty="0" err="1">
                <a:solidFill>
                  <a:schemeClr val="accent2"/>
                </a:solidFill>
              </a:rPr>
              <a:t>t</a:t>
            </a:r>
            <a:r>
              <a:rPr lang="en-GB" noProof="0" dirty="0">
                <a:solidFill>
                  <a:schemeClr val="accent2"/>
                </a:solidFill>
              </a:rPr>
              <a:t> _ o c _</a:t>
            </a:r>
          </a:p>
          <a:p>
            <a:pPr marL="342900" indent="-342900">
              <a:buFont typeface="Arial" panose="020B0604020202020204" pitchFamily="34" charset="0"/>
              <a:buChar char="•"/>
            </a:pPr>
            <a:r>
              <a:rPr lang="en-GB" noProof="0" dirty="0">
                <a:solidFill>
                  <a:schemeClr val="accent2"/>
                </a:solidFill>
              </a:rPr>
              <a:t>D o _ n e _s t _ _</a:t>
            </a:r>
          </a:p>
          <a:p>
            <a:pPr marL="342900" indent="-342900">
              <a:buFont typeface="Arial" panose="020B0604020202020204" pitchFamily="34" charset="0"/>
              <a:buChar char="•"/>
            </a:pPr>
            <a:r>
              <a:rPr lang="en-GB" noProof="0" dirty="0">
                <a:solidFill>
                  <a:schemeClr val="accent2"/>
                </a:solidFill>
              </a:rPr>
              <a:t>S a _ s _ a g</a:t>
            </a:r>
          </a:p>
          <a:p>
            <a:pPr marL="342900" indent="-342900">
              <a:buFont typeface="Arial" panose="020B0604020202020204" pitchFamily="34" charset="0"/>
              <a:buChar char="•"/>
            </a:pPr>
            <a:r>
              <a:rPr lang="en-GB" noProof="0" dirty="0">
                <a:solidFill>
                  <a:schemeClr val="accent2"/>
                </a:solidFill>
              </a:rPr>
              <a:t>D </a:t>
            </a:r>
            <a:r>
              <a:rPr lang="en-GB" noProof="0" dirty="0" err="1">
                <a:solidFill>
                  <a:schemeClr val="accent2"/>
                </a:solidFill>
              </a:rPr>
              <a:t>i</a:t>
            </a:r>
            <a:r>
              <a:rPr lang="en-GB" noProof="0" dirty="0">
                <a:solidFill>
                  <a:schemeClr val="accent2"/>
                </a:solidFill>
              </a:rPr>
              <a:t> e _ _ _ a g</a:t>
            </a:r>
          </a:p>
        </p:txBody>
      </p:sp>
      <p:pic>
        <p:nvPicPr>
          <p:cNvPr id="9" name="Inhaltsplatzhalter 8">
            <a:extLst>
              <a:ext uri="{FF2B5EF4-FFF2-40B4-BE49-F238E27FC236}">
                <a16:creationId xmlns:a16="http://schemas.microsoft.com/office/drawing/2014/main" id="{28DA790A-A37D-49B5-B3D4-9305289CE7CE}"/>
              </a:ext>
            </a:extLst>
          </p:cNvPr>
          <p:cNvPicPr>
            <a:picLocks noGrp="1" noChangeAspect="1"/>
          </p:cNvPicPr>
          <p:nvPr>
            <p:ph sz="half" idx="1"/>
          </p:nvPr>
        </p:nvPicPr>
        <p:blipFill>
          <a:blip r:embed="rId2"/>
          <a:stretch>
            <a:fillRect/>
          </a:stretch>
        </p:blipFill>
        <p:spPr>
          <a:xfrm>
            <a:off x="522287" y="2912434"/>
            <a:ext cx="2880670" cy="3703718"/>
          </a:xfrm>
          <a:prstGeom prst="rect">
            <a:avLst/>
          </a:prstGeom>
        </p:spPr>
      </p:pic>
      <p:pic>
        <p:nvPicPr>
          <p:cNvPr id="10" name="Grafik 9">
            <a:extLst>
              <a:ext uri="{FF2B5EF4-FFF2-40B4-BE49-F238E27FC236}">
                <a16:creationId xmlns:a16="http://schemas.microsoft.com/office/drawing/2014/main" id="{9FB313AB-4B78-4E68-8460-8BF8C8CA5B35}"/>
              </a:ext>
            </a:extLst>
          </p:cNvPr>
          <p:cNvPicPr>
            <a:picLocks noChangeAspect="1"/>
          </p:cNvPicPr>
          <p:nvPr/>
        </p:nvPicPr>
        <p:blipFill>
          <a:blip r:embed="rId3"/>
          <a:stretch>
            <a:fillRect/>
          </a:stretch>
        </p:blipFill>
        <p:spPr>
          <a:xfrm>
            <a:off x="7831614" y="5662343"/>
            <a:ext cx="2438611" cy="1091279"/>
          </a:xfrm>
          <a:prstGeom prst="rect">
            <a:avLst/>
          </a:prstGeom>
        </p:spPr>
      </p:pic>
      <p:sp>
        <p:nvSpPr>
          <p:cNvPr id="11" name="Foliennummernplatzhalter 4">
            <a:extLst>
              <a:ext uri="{FF2B5EF4-FFF2-40B4-BE49-F238E27FC236}">
                <a16:creationId xmlns:a16="http://schemas.microsoft.com/office/drawing/2014/main" id="{58892BF7-A35E-4450-B80E-D14B925C36F4}"/>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9</a:t>
            </a:fld>
            <a:endParaRPr lang="en-GB" sz="1050" b="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B4670992-52F2-4197-8CF3-D425818E304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79260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1BAD2-EDC8-4CE0-9166-7A316788C9E4}"/>
              </a:ext>
            </a:extLst>
          </p:cNvPr>
          <p:cNvSpPr>
            <a:spLocks noGrp="1"/>
          </p:cNvSpPr>
          <p:nvPr>
            <p:ph type="title"/>
          </p:nvPr>
        </p:nvSpPr>
        <p:spPr/>
        <p:txBody>
          <a:bodyPr/>
          <a:lstStyle/>
          <a:p>
            <a:r>
              <a:rPr lang="en-GB" noProof="0" dirty="0"/>
              <a:t>Solutions</a:t>
            </a:r>
          </a:p>
        </p:txBody>
      </p:sp>
      <p:sp>
        <p:nvSpPr>
          <p:cNvPr id="3" name="Inhaltsplatzhalter 2">
            <a:extLst>
              <a:ext uri="{FF2B5EF4-FFF2-40B4-BE49-F238E27FC236}">
                <a16:creationId xmlns:a16="http://schemas.microsoft.com/office/drawing/2014/main" id="{DCA4A01E-FD28-45CB-93CF-61CA2A5E4762}"/>
              </a:ext>
            </a:extLst>
          </p:cNvPr>
          <p:cNvSpPr>
            <a:spLocks noGrp="1"/>
          </p:cNvSpPr>
          <p:nvPr>
            <p:ph sz="half" idx="1"/>
          </p:nvPr>
        </p:nvSpPr>
        <p:spPr/>
        <p:txBody>
          <a:bodyPr/>
          <a:lstStyle/>
          <a:p>
            <a:pPr marL="342900" indent="-342900">
              <a:buFont typeface="Arial" panose="020B0604020202020204" pitchFamily="34" charset="0"/>
              <a:buChar char="•"/>
            </a:pPr>
            <a:r>
              <a:rPr lang="en-GB" sz="2800" noProof="0" dirty="0"/>
              <a:t>Heute </a:t>
            </a:r>
            <a:r>
              <a:rPr lang="en-GB" sz="2800" noProof="0" dirty="0" err="1"/>
              <a:t>ist</a:t>
            </a:r>
            <a:r>
              <a:rPr lang="en-GB" sz="2800" noProof="0" dirty="0"/>
              <a:t> … F</a:t>
            </a:r>
            <a:r>
              <a:rPr lang="en-GB" sz="2800" noProof="0" dirty="0">
                <a:solidFill>
                  <a:schemeClr val="accent2"/>
                </a:solidFill>
              </a:rPr>
              <a:t>re</a:t>
            </a:r>
            <a:r>
              <a:rPr lang="en-GB" sz="2800" noProof="0" dirty="0"/>
              <a:t>it</a:t>
            </a:r>
            <a:r>
              <a:rPr lang="en-GB" sz="2800" noProof="0" dirty="0">
                <a:solidFill>
                  <a:schemeClr val="accent2"/>
                </a:solidFill>
              </a:rPr>
              <a:t>a</a:t>
            </a:r>
            <a:r>
              <a:rPr lang="en-GB" sz="2800" noProof="0" dirty="0"/>
              <a:t>g.</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Mo</a:t>
            </a:r>
            <a:r>
              <a:rPr lang="en-GB" sz="2800" noProof="0" dirty="0">
                <a:solidFill>
                  <a:schemeClr val="accent2"/>
                </a:solidFill>
              </a:rPr>
              <a:t>nt</a:t>
            </a:r>
            <a:r>
              <a:rPr lang="en-GB" sz="2800" noProof="0" dirty="0"/>
              <a:t>ag.</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S</a:t>
            </a:r>
            <a:r>
              <a:rPr lang="en-GB" sz="2800" noProof="0" dirty="0">
                <a:solidFill>
                  <a:schemeClr val="accent2"/>
                </a:solidFill>
              </a:rPr>
              <a:t>o</a:t>
            </a:r>
            <a:r>
              <a:rPr lang="en-GB" sz="2800" noProof="0" dirty="0"/>
              <a:t>nnt</a:t>
            </a:r>
            <a:r>
              <a:rPr lang="en-GB" sz="2800" noProof="0" dirty="0">
                <a:solidFill>
                  <a:schemeClr val="accent2"/>
                </a:solidFill>
              </a:rPr>
              <a:t>ag</a:t>
            </a:r>
            <a:r>
              <a:rPr lang="en-GB" sz="2800" noProof="0" dirty="0"/>
              <a:t>.</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a:t>
            </a:r>
            <a:r>
              <a:rPr lang="en-GB" sz="2800" noProof="0" dirty="0" err="1"/>
              <a:t>M</a:t>
            </a:r>
            <a:r>
              <a:rPr lang="en-GB" sz="2800" noProof="0" dirty="0" err="1">
                <a:solidFill>
                  <a:schemeClr val="accent2"/>
                </a:solidFill>
              </a:rPr>
              <a:t>i</a:t>
            </a:r>
            <a:r>
              <a:rPr lang="en-GB" sz="2800" noProof="0" dirty="0" err="1"/>
              <a:t>tt</a:t>
            </a:r>
            <a:r>
              <a:rPr lang="en-GB" sz="2800" noProof="0" dirty="0" err="1">
                <a:solidFill>
                  <a:schemeClr val="accent2"/>
                </a:solidFill>
              </a:rPr>
              <a:t>w</a:t>
            </a:r>
            <a:r>
              <a:rPr lang="en-GB" sz="2800" noProof="0" dirty="0" err="1"/>
              <a:t>oc</a:t>
            </a:r>
            <a:r>
              <a:rPr lang="en-GB" sz="2800" noProof="0" dirty="0" err="1">
                <a:solidFill>
                  <a:schemeClr val="accent2"/>
                </a:solidFill>
              </a:rPr>
              <a:t>h</a:t>
            </a:r>
            <a:r>
              <a:rPr lang="en-GB" sz="2800" noProof="0" dirty="0"/>
              <a:t>.</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a:t>
            </a:r>
            <a:r>
              <a:rPr lang="en-GB" sz="2800" noProof="0" dirty="0" err="1"/>
              <a:t>Do</a:t>
            </a:r>
            <a:r>
              <a:rPr lang="en-GB" sz="2800" noProof="0" dirty="0" err="1">
                <a:solidFill>
                  <a:schemeClr val="accent2"/>
                </a:solidFill>
              </a:rPr>
              <a:t>n</a:t>
            </a:r>
            <a:r>
              <a:rPr lang="en-GB" sz="2800" noProof="0" dirty="0" err="1"/>
              <a:t>ne</a:t>
            </a:r>
            <a:r>
              <a:rPr lang="en-GB" sz="2800" noProof="0" dirty="0" err="1">
                <a:solidFill>
                  <a:schemeClr val="accent2"/>
                </a:solidFill>
              </a:rPr>
              <a:t>r</a:t>
            </a:r>
            <a:r>
              <a:rPr lang="en-GB" sz="2800" noProof="0" dirty="0" err="1"/>
              <a:t>st</a:t>
            </a:r>
            <a:r>
              <a:rPr lang="en-GB" sz="2800" noProof="0" dirty="0" err="1">
                <a:solidFill>
                  <a:schemeClr val="accent2"/>
                </a:solidFill>
              </a:rPr>
              <a:t>ag</a:t>
            </a:r>
            <a:r>
              <a:rPr lang="en-GB" sz="2800" noProof="0" dirty="0"/>
              <a:t>.</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a:t>
            </a:r>
            <a:r>
              <a:rPr lang="en-GB" sz="2800" noProof="0" dirty="0" err="1"/>
              <a:t>Sa</a:t>
            </a:r>
            <a:r>
              <a:rPr lang="en-GB" sz="2800" noProof="0" dirty="0" err="1">
                <a:solidFill>
                  <a:schemeClr val="accent2"/>
                </a:solidFill>
              </a:rPr>
              <a:t>m</a:t>
            </a:r>
            <a:r>
              <a:rPr lang="en-GB" sz="2800" noProof="0" dirty="0" err="1"/>
              <a:t>s</a:t>
            </a:r>
            <a:r>
              <a:rPr lang="en-GB" sz="2800" noProof="0" dirty="0" err="1">
                <a:solidFill>
                  <a:schemeClr val="accent2"/>
                </a:solidFill>
              </a:rPr>
              <a:t>t</a:t>
            </a:r>
            <a:r>
              <a:rPr lang="en-GB" sz="2800" noProof="0" dirty="0" err="1"/>
              <a:t>ag</a:t>
            </a:r>
            <a:r>
              <a:rPr lang="en-GB" sz="2800" noProof="0" dirty="0"/>
              <a:t>.</a:t>
            </a:r>
          </a:p>
          <a:p>
            <a:pPr marL="342900" indent="-342900">
              <a:buFont typeface="Arial" panose="020B0604020202020204" pitchFamily="34" charset="0"/>
              <a:buChar char="•"/>
            </a:pPr>
            <a:r>
              <a:rPr lang="en-GB" sz="2800" noProof="0" dirty="0"/>
              <a:t>Heute </a:t>
            </a:r>
            <a:r>
              <a:rPr lang="en-GB" sz="2800" noProof="0" dirty="0" err="1"/>
              <a:t>ist</a:t>
            </a:r>
            <a:r>
              <a:rPr lang="en-GB" sz="2800" noProof="0" dirty="0"/>
              <a:t> … </a:t>
            </a:r>
            <a:r>
              <a:rPr lang="en-GB" sz="2800" noProof="0" dirty="0" err="1"/>
              <a:t>Die</a:t>
            </a:r>
            <a:r>
              <a:rPr lang="en-GB" sz="2800" noProof="0" dirty="0" err="1">
                <a:solidFill>
                  <a:schemeClr val="accent2"/>
                </a:solidFill>
              </a:rPr>
              <a:t>nst</a:t>
            </a:r>
            <a:r>
              <a:rPr lang="en-GB" sz="2800" noProof="0" dirty="0" err="1"/>
              <a:t>ag</a:t>
            </a:r>
            <a:r>
              <a:rPr lang="en-GB" sz="2800" noProof="0" dirty="0"/>
              <a:t>.</a:t>
            </a:r>
          </a:p>
        </p:txBody>
      </p:sp>
      <p:pic>
        <p:nvPicPr>
          <p:cNvPr id="7" name="Inhaltsplatzhalter 6">
            <a:extLst>
              <a:ext uri="{FF2B5EF4-FFF2-40B4-BE49-F238E27FC236}">
                <a16:creationId xmlns:a16="http://schemas.microsoft.com/office/drawing/2014/main" id="{E26BEEFC-E6CA-4CD0-95B5-D612F73A9DF1}"/>
              </a:ext>
            </a:extLst>
          </p:cNvPr>
          <p:cNvPicPr>
            <a:picLocks noGrp="1" noChangeAspect="1"/>
          </p:cNvPicPr>
          <p:nvPr>
            <p:ph sz="half" idx="2"/>
          </p:nvPr>
        </p:nvPicPr>
        <p:blipFill>
          <a:blip r:embed="rId4"/>
          <a:stretch>
            <a:fillRect/>
          </a:stretch>
        </p:blipFill>
        <p:spPr>
          <a:xfrm>
            <a:off x="6748141" y="827880"/>
            <a:ext cx="3267739" cy="4017612"/>
          </a:xfrm>
          <a:prstGeom prst="rect">
            <a:avLst/>
          </a:prstGeom>
        </p:spPr>
      </p:pic>
      <p:pic>
        <p:nvPicPr>
          <p:cNvPr id="8" name="Grafik 7">
            <a:extLst>
              <a:ext uri="{FF2B5EF4-FFF2-40B4-BE49-F238E27FC236}">
                <a16:creationId xmlns:a16="http://schemas.microsoft.com/office/drawing/2014/main" id="{71C4C0D4-0299-49F9-BE84-45DBD4B65502}"/>
              </a:ext>
            </a:extLst>
          </p:cNvPr>
          <p:cNvPicPr>
            <a:picLocks noChangeAspect="1"/>
          </p:cNvPicPr>
          <p:nvPr/>
        </p:nvPicPr>
        <p:blipFill>
          <a:blip r:embed="rId5"/>
          <a:stretch>
            <a:fillRect/>
          </a:stretch>
        </p:blipFill>
        <p:spPr>
          <a:xfrm>
            <a:off x="4792872" y="4629372"/>
            <a:ext cx="2305898" cy="2123853"/>
          </a:xfrm>
          <a:prstGeom prst="rect">
            <a:avLst/>
          </a:prstGeom>
        </p:spPr>
      </p:pic>
      <p:pic>
        <p:nvPicPr>
          <p:cNvPr id="9" name="Aufgezeichneter Sound">
            <a:hlinkClick r:id="" action="ppaction://media"/>
            <a:extLst>
              <a:ext uri="{FF2B5EF4-FFF2-40B4-BE49-F238E27FC236}">
                <a16:creationId xmlns:a16="http://schemas.microsoft.com/office/drawing/2014/main" id="{A8696E06-5D7C-44D5-9E0E-CBDB8F5923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73551" y="2780528"/>
            <a:ext cx="832029" cy="832029"/>
          </a:xfrm>
          <a:prstGeom prst="rect">
            <a:avLst/>
          </a:prstGeom>
        </p:spPr>
      </p:pic>
      <p:sp>
        <p:nvSpPr>
          <p:cNvPr id="11" name="Foliennummernplatzhalter 4">
            <a:extLst>
              <a:ext uri="{FF2B5EF4-FFF2-40B4-BE49-F238E27FC236}">
                <a16:creationId xmlns:a16="http://schemas.microsoft.com/office/drawing/2014/main" id="{6708807B-3F65-4738-BF66-A402984145C3}"/>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10</a:t>
            </a:fld>
            <a:endParaRPr lang="en-GB" sz="1050" b="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D01BE0D8-2C43-4970-80D1-9D0CD52EAC9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32202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9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0662F16A-DB06-42FF-A900-0CC3CE17677F}"/>
              </a:ext>
            </a:extLst>
          </p:cNvPr>
          <p:cNvPicPr>
            <a:picLocks noChangeAspect="1"/>
          </p:cNvPicPr>
          <p:nvPr/>
        </p:nvPicPr>
        <p:blipFill>
          <a:blip r:embed="rId2"/>
          <a:stretch>
            <a:fillRect/>
          </a:stretch>
        </p:blipFill>
        <p:spPr>
          <a:xfrm>
            <a:off x="283209" y="1457324"/>
            <a:ext cx="1944793" cy="2493480"/>
          </a:xfrm>
          <a:prstGeom prst="rect">
            <a:avLst/>
          </a:prstGeom>
        </p:spPr>
      </p:pic>
      <p:sp>
        <p:nvSpPr>
          <p:cNvPr id="2" name="Titel 1">
            <a:extLst>
              <a:ext uri="{FF2B5EF4-FFF2-40B4-BE49-F238E27FC236}">
                <a16:creationId xmlns:a16="http://schemas.microsoft.com/office/drawing/2014/main" id="{E70CB173-C129-491E-996F-82AAE0DE7074}"/>
              </a:ext>
            </a:extLst>
          </p:cNvPr>
          <p:cNvSpPr>
            <a:spLocks noGrp="1"/>
          </p:cNvSpPr>
          <p:nvPr>
            <p:ph type="title"/>
          </p:nvPr>
        </p:nvSpPr>
        <p:spPr/>
        <p:txBody>
          <a:bodyPr/>
          <a:lstStyle/>
          <a:p>
            <a:r>
              <a:rPr lang="en-GB" noProof="0" dirty="0">
                <a:solidFill>
                  <a:schemeClr val="accent1"/>
                </a:solidFill>
              </a:rPr>
              <a:t>Task: </a:t>
            </a:r>
            <a:r>
              <a:rPr lang="en-GB" noProof="0" dirty="0" err="1"/>
              <a:t>Welchen</a:t>
            </a:r>
            <a:r>
              <a:rPr lang="en-GB" noProof="0" dirty="0"/>
              <a:t> Tag </a:t>
            </a:r>
            <a:r>
              <a:rPr lang="en-GB" noProof="0" dirty="0" err="1"/>
              <a:t>haben</a:t>
            </a:r>
            <a:r>
              <a:rPr lang="en-GB" noProof="0" dirty="0"/>
              <a:t> </a:t>
            </a:r>
            <a:r>
              <a:rPr lang="en-GB" noProof="0" dirty="0" err="1"/>
              <a:t>wir</a:t>
            </a:r>
            <a:r>
              <a:rPr lang="en-GB" noProof="0" dirty="0"/>
              <a:t> </a:t>
            </a:r>
            <a:r>
              <a:rPr lang="en-GB" noProof="0" dirty="0" err="1"/>
              <a:t>heute</a:t>
            </a:r>
            <a:r>
              <a:rPr lang="en-GB" noProof="0" dirty="0"/>
              <a:t>?</a:t>
            </a:r>
          </a:p>
        </p:txBody>
      </p:sp>
      <p:pic>
        <p:nvPicPr>
          <p:cNvPr id="7" name="Inhaltsplatzhalter 6">
            <a:extLst>
              <a:ext uri="{FF2B5EF4-FFF2-40B4-BE49-F238E27FC236}">
                <a16:creationId xmlns:a16="http://schemas.microsoft.com/office/drawing/2014/main" id="{3ED82179-3B02-4ACB-B4F4-7A9EC72FB2C4}"/>
              </a:ext>
            </a:extLst>
          </p:cNvPr>
          <p:cNvPicPr>
            <a:picLocks noGrp="1" noChangeAspect="1"/>
          </p:cNvPicPr>
          <p:nvPr>
            <p:ph sz="half" idx="1"/>
          </p:nvPr>
        </p:nvPicPr>
        <p:blipFill>
          <a:blip r:embed="rId3"/>
          <a:stretch>
            <a:fillRect/>
          </a:stretch>
        </p:blipFill>
        <p:spPr>
          <a:xfrm>
            <a:off x="4231487" y="3423276"/>
            <a:ext cx="2878364" cy="3818239"/>
          </a:xfrm>
          <a:prstGeom prst="rect">
            <a:avLst/>
          </a:prstGeom>
        </p:spPr>
      </p:pic>
      <p:sp>
        <p:nvSpPr>
          <p:cNvPr id="4" name="Inhaltsplatzhalter 3">
            <a:extLst>
              <a:ext uri="{FF2B5EF4-FFF2-40B4-BE49-F238E27FC236}">
                <a16:creationId xmlns:a16="http://schemas.microsoft.com/office/drawing/2014/main" id="{E03E4DD1-9586-413F-B8A7-7694244161C1}"/>
              </a:ext>
            </a:extLst>
          </p:cNvPr>
          <p:cNvSpPr>
            <a:spLocks noGrp="1"/>
          </p:cNvSpPr>
          <p:nvPr>
            <p:ph sz="half" idx="2"/>
          </p:nvPr>
        </p:nvSpPr>
        <p:spPr>
          <a:xfrm>
            <a:off x="1988924" y="1457323"/>
            <a:ext cx="1475512" cy="1083181"/>
          </a:xfrm>
        </p:spPr>
        <p:txBody>
          <a:bodyPr/>
          <a:lstStyle/>
          <a:p>
            <a:r>
              <a:rPr lang="en-GB" sz="3200" noProof="0" dirty="0"/>
              <a:t>Take turns!</a:t>
            </a:r>
          </a:p>
        </p:txBody>
      </p:sp>
      <p:sp>
        <p:nvSpPr>
          <p:cNvPr id="9" name="Sprechblase: oval 8">
            <a:extLst>
              <a:ext uri="{FF2B5EF4-FFF2-40B4-BE49-F238E27FC236}">
                <a16:creationId xmlns:a16="http://schemas.microsoft.com/office/drawing/2014/main" id="{9CC5F18B-0158-411D-B4AF-E8376E91F4E1}"/>
              </a:ext>
            </a:extLst>
          </p:cNvPr>
          <p:cNvSpPr/>
          <p:nvPr/>
        </p:nvSpPr>
        <p:spPr>
          <a:xfrm>
            <a:off x="673507" y="4207668"/>
            <a:ext cx="3108990" cy="2249457"/>
          </a:xfrm>
          <a:prstGeom prst="wedgeEllipseCallout">
            <a:avLst>
              <a:gd name="adj1" fmla="val 57317"/>
              <a:gd name="adj2" fmla="val -35060"/>
            </a:avLst>
          </a:prstGeom>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3200" dirty="0">
                <a:solidFill>
                  <a:schemeClr val="accent2"/>
                </a:solidFill>
                <a:latin typeface="Comic Sans MS" panose="030F0702030302020204" pitchFamily="66" charset="0"/>
              </a:rPr>
              <a:t>Welchen Tag haben wir heute?</a:t>
            </a:r>
            <a:endParaRPr lang="en-GB" sz="3200" dirty="0">
              <a:solidFill>
                <a:schemeClr val="accent2"/>
              </a:solidFill>
              <a:latin typeface="Comic Sans MS" panose="030F0702030302020204" pitchFamily="66" charset="0"/>
            </a:endParaRPr>
          </a:p>
        </p:txBody>
      </p:sp>
      <p:pic>
        <p:nvPicPr>
          <p:cNvPr id="10" name="Grafik 9">
            <a:extLst>
              <a:ext uri="{FF2B5EF4-FFF2-40B4-BE49-F238E27FC236}">
                <a16:creationId xmlns:a16="http://schemas.microsoft.com/office/drawing/2014/main" id="{BAF6480A-B65D-4529-90E3-852F22B35BC3}"/>
              </a:ext>
            </a:extLst>
          </p:cNvPr>
          <p:cNvPicPr>
            <a:picLocks noChangeAspect="1"/>
          </p:cNvPicPr>
          <p:nvPr/>
        </p:nvPicPr>
        <p:blipFill>
          <a:blip r:embed="rId4"/>
          <a:stretch>
            <a:fillRect/>
          </a:stretch>
        </p:blipFill>
        <p:spPr>
          <a:xfrm>
            <a:off x="6974966" y="1692970"/>
            <a:ext cx="2810500" cy="2542252"/>
          </a:xfrm>
          <a:prstGeom prst="rect">
            <a:avLst/>
          </a:prstGeom>
        </p:spPr>
      </p:pic>
      <p:sp>
        <p:nvSpPr>
          <p:cNvPr id="11" name="Textfeld 10">
            <a:extLst>
              <a:ext uri="{FF2B5EF4-FFF2-40B4-BE49-F238E27FC236}">
                <a16:creationId xmlns:a16="http://schemas.microsoft.com/office/drawing/2014/main" id="{920AE37F-A79F-480D-9FD1-01B93E0A9178}"/>
              </a:ext>
            </a:extLst>
          </p:cNvPr>
          <p:cNvSpPr txBox="1"/>
          <p:nvPr/>
        </p:nvSpPr>
        <p:spPr>
          <a:xfrm>
            <a:off x="7284932" y="2540108"/>
            <a:ext cx="2331087" cy="584775"/>
          </a:xfrm>
          <a:prstGeom prst="rect">
            <a:avLst/>
          </a:prstGeom>
          <a:noFill/>
        </p:spPr>
        <p:txBody>
          <a:bodyPr wrap="none" rtlCol="0">
            <a:spAutoFit/>
          </a:bodyPr>
          <a:lstStyle/>
          <a:p>
            <a:r>
              <a:rPr lang="de-DE" sz="3200" dirty="0">
                <a:solidFill>
                  <a:schemeClr val="accent2"/>
                </a:solidFill>
                <a:latin typeface="Comic Sans MS" panose="030F0702030302020204" pitchFamily="66" charset="0"/>
              </a:rPr>
              <a:t>Heute ist…</a:t>
            </a:r>
            <a:endParaRPr lang="en-GB" sz="3200" dirty="0">
              <a:solidFill>
                <a:schemeClr val="accent2"/>
              </a:solidFill>
              <a:latin typeface="Comic Sans MS" panose="030F0702030302020204" pitchFamily="66" charset="0"/>
            </a:endParaRPr>
          </a:p>
        </p:txBody>
      </p:sp>
      <p:sp>
        <p:nvSpPr>
          <p:cNvPr id="14" name="Foliennummernplatzhalter 4">
            <a:extLst>
              <a:ext uri="{FF2B5EF4-FFF2-40B4-BE49-F238E27FC236}">
                <a16:creationId xmlns:a16="http://schemas.microsoft.com/office/drawing/2014/main" id="{F39BDEBE-E817-462F-8D7B-8AAF6B48544A}"/>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11</a:t>
            </a:fld>
            <a:endParaRPr lang="en-GB" sz="1050" b="0">
              <a:solidFill>
                <a:schemeClr val="bg2"/>
              </a:solidFill>
              <a:latin typeface="Comic Sans MS" panose="030F0702030302020204" pitchFamily="66" charset="0"/>
            </a:endParaRPr>
          </a:p>
        </p:txBody>
      </p:sp>
      <p:sp>
        <p:nvSpPr>
          <p:cNvPr id="15" name="Fußzeilenplatzhalter 3">
            <a:extLst>
              <a:ext uri="{FF2B5EF4-FFF2-40B4-BE49-F238E27FC236}">
                <a16:creationId xmlns:a16="http://schemas.microsoft.com/office/drawing/2014/main" id="{C7C797FF-56A3-4262-9D5E-93E2DC84C4B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792995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488</Words>
  <Application>Microsoft Office PowerPoint</Application>
  <PresentationFormat>Benutzerdefiniert</PresentationFormat>
  <Paragraphs>97</Paragraphs>
  <Slides>12</Slides>
  <Notes>0</Notes>
  <HiddenSlides>0</HiddenSlides>
  <MMClips>4</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12</vt:i4>
      </vt:variant>
    </vt:vector>
  </HeadingPairs>
  <TitlesOfParts>
    <vt:vector size="25"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vt:lpstr>
      <vt:lpstr>Die Wochentage</vt:lpstr>
      <vt:lpstr>Die Wochentage</vt:lpstr>
      <vt:lpstr>Die Wochentage </vt:lpstr>
      <vt:lpstr>PowerPoint-Präsentation</vt:lpstr>
      <vt:lpstr> Task: Welchen Tag haben wir heute?</vt:lpstr>
      <vt:lpstr>Welchen Tag haben wir heute?</vt:lpstr>
      <vt:lpstr>Solutions</vt:lpstr>
      <vt:lpstr>Task: Welchen Tag haben wir heute?</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1</cp:revision>
  <cp:lastPrinted>2020-09-10T09:50:33Z</cp:lastPrinted>
  <dcterms:created xsi:type="dcterms:W3CDTF">2001-06-14T15:13:50Z</dcterms:created>
  <dcterms:modified xsi:type="dcterms:W3CDTF">2021-03-10T15:41:14Z</dcterms:modified>
</cp:coreProperties>
</file>