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6.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7.xml" ContentType="application/vnd.openxmlformats-officedocument.theme+xml"/>
  <Override PartName="/ppt/slideLayouts/slideLayout57.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5947" r:id="rId1"/>
    <p:sldMasterId id="2147486043" r:id="rId2"/>
    <p:sldMasterId id="2147486085" r:id="rId3"/>
    <p:sldMasterId id="2147486086" r:id="rId4"/>
    <p:sldMasterId id="2147486099" r:id="rId5"/>
    <p:sldMasterId id="2147486111" r:id="rId6"/>
    <p:sldMasterId id="2147486126" r:id="rId7"/>
    <p:sldMasterId id="2147486138" r:id="rId8"/>
  </p:sldMasterIdLst>
  <p:notesMasterIdLst>
    <p:notesMasterId r:id="rId25"/>
  </p:notesMasterIdLst>
  <p:handoutMasterIdLst>
    <p:handoutMasterId r:id="rId26"/>
  </p:handoutMasterIdLst>
  <p:sldIdLst>
    <p:sldId id="256" r:id="rId9"/>
    <p:sldId id="257" r:id="rId10"/>
    <p:sldId id="1401" r:id="rId11"/>
    <p:sldId id="1398" r:id="rId12"/>
    <p:sldId id="1402" r:id="rId13"/>
    <p:sldId id="1403" r:id="rId14"/>
    <p:sldId id="1404" r:id="rId15"/>
    <p:sldId id="1405" r:id="rId16"/>
    <p:sldId id="1397" r:id="rId17"/>
    <p:sldId id="1406" r:id="rId18"/>
    <p:sldId id="1407" r:id="rId19"/>
    <p:sldId id="1408" r:id="rId20"/>
    <p:sldId id="1409" r:id="rId21"/>
    <p:sldId id="1410" r:id="rId22"/>
    <p:sldId id="1412" r:id="rId23"/>
    <p:sldId id="264" r:id="rId24"/>
  </p:sldIdLst>
  <p:sldSz cx="10439400" cy="7559675"/>
  <p:notesSz cx="6662738" cy="9866313"/>
  <p:defaultTextStyle>
    <a:defPPr>
      <a:defRPr lang="de-DE"/>
    </a:defPPr>
    <a:lvl1pPr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1258">
          <p15:clr>
            <a:srgbClr val="A4A3A4"/>
          </p15:clr>
        </p15:guide>
        <p15:guide id="2" pos="640">
          <p15:clr>
            <a:srgbClr val="A4A3A4"/>
          </p15:clr>
        </p15:guide>
      </p15:sldGuideLst>
    </p:ext>
    <p:ext uri="{2D200454-40CA-4A62-9FC3-DE9A4176ACB9}">
      <p15:notesGuideLst xmlns:p15="http://schemas.microsoft.com/office/powerpoint/2012/main">
        <p15:guide id="1" orient="horz" pos="3107">
          <p15:clr>
            <a:srgbClr val="A4A3A4"/>
          </p15:clr>
        </p15:guide>
        <p15:guide id="2" pos="209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chmann, Hannah Ruth" initials="BHR" lastIdx="13" clrIdx="0">
    <p:extLst>
      <p:ext uri="{19B8F6BF-5375-455C-9EA6-DF929625EA0E}">
        <p15:presenceInfo xmlns:p15="http://schemas.microsoft.com/office/powerpoint/2012/main" userId="Bachmann, Hannah Ruth"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71F39"/>
    <a:srgbClr val="000066"/>
    <a:srgbClr val="FF9900"/>
    <a:srgbClr val="333399"/>
    <a:srgbClr val="FF0000"/>
    <a:srgbClr val="E2E2F6"/>
    <a:srgbClr val="FF9999"/>
    <a:srgbClr val="FFFF00"/>
    <a:srgbClr val="6B6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BD850A-6214-4672-8215-7E3DEF892AA4}" v="19" dt="2021-03-14T19:34:23.882"/>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8591" autoAdjust="0"/>
    <p:restoredTop sz="86471" autoAdjust="0"/>
  </p:normalViewPr>
  <p:slideViewPr>
    <p:cSldViewPr snapToGrid="0">
      <p:cViewPr varScale="1">
        <p:scale>
          <a:sx n="45" d="100"/>
          <a:sy n="45" d="100"/>
        </p:scale>
        <p:origin x="792" y="48"/>
      </p:cViewPr>
      <p:guideLst>
        <p:guide orient="horz" pos="1258"/>
        <p:guide pos="6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p:cViewPr varScale="1">
        <p:scale>
          <a:sx n="52" d="100"/>
          <a:sy n="52" d="100"/>
        </p:scale>
        <p:origin x="-2994" y="-90"/>
      </p:cViewPr>
      <p:guideLst>
        <p:guide orient="horz" pos="3107"/>
        <p:guide pos="209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notesMaster" Target="notesMasters/notesMaster1.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microsoft.com/office/2016/11/relationships/changesInfo" Target="changesInfos/changesInfo1.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presProps" Target="pres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commentAuthors" Target="commentAuthors.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chmann, Hannah Ruth" userId="e7c09bfb-72c2-42e5-912c-bd6874d853db" providerId="ADAL" clId="{AA25C1ED-8B92-4DA0-BADB-8D90D8CAA39D}"/>
    <pc:docChg chg="undo custSel addSld delSld modSld">
      <pc:chgData name="Bachmann, Hannah Ruth" userId="e7c09bfb-72c2-42e5-912c-bd6874d853db" providerId="ADAL" clId="{AA25C1ED-8B92-4DA0-BADB-8D90D8CAA39D}" dt="2021-02-12T13:02:44.657" v="373" actId="196"/>
      <pc:docMkLst>
        <pc:docMk/>
      </pc:docMkLst>
      <pc:sldChg chg="modSp">
        <pc:chgData name="Bachmann, Hannah Ruth" userId="e7c09bfb-72c2-42e5-912c-bd6874d853db" providerId="ADAL" clId="{AA25C1ED-8B92-4DA0-BADB-8D90D8CAA39D}" dt="2021-02-02T16:48:53.058" v="282" actId="20577"/>
        <pc:sldMkLst>
          <pc:docMk/>
          <pc:sldMk cId="0" sldId="264"/>
        </pc:sldMkLst>
        <pc:spChg chg="mod">
          <ac:chgData name="Bachmann, Hannah Ruth" userId="e7c09bfb-72c2-42e5-912c-bd6874d853db" providerId="ADAL" clId="{AA25C1ED-8B92-4DA0-BADB-8D90D8CAA39D}" dt="2021-02-02T16:48:53.058" v="282" actId="20577"/>
          <ac:spMkLst>
            <pc:docMk/>
            <pc:sldMk cId="0" sldId="264"/>
            <ac:spMk id="5" creationId="{00000000-0000-0000-0000-000000000000}"/>
          </ac:spMkLst>
        </pc:spChg>
      </pc:sldChg>
      <pc:sldChg chg="del">
        <pc:chgData name="Bachmann, Hannah Ruth" userId="e7c09bfb-72c2-42e5-912c-bd6874d853db" providerId="ADAL" clId="{AA25C1ED-8B92-4DA0-BADB-8D90D8CAA39D}" dt="2021-01-28T13:21:56.624" v="1" actId="2696"/>
        <pc:sldMkLst>
          <pc:docMk/>
          <pc:sldMk cId="4018256689" sldId="1394"/>
        </pc:sldMkLst>
      </pc:sldChg>
      <pc:sldChg chg="addSp delSp modSp mod modAnim">
        <pc:chgData name="Bachmann, Hannah Ruth" userId="e7c09bfb-72c2-42e5-912c-bd6874d853db" providerId="ADAL" clId="{AA25C1ED-8B92-4DA0-BADB-8D90D8CAA39D}" dt="2021-02-12T13:02:44.657" v="373" actId="196"/>
        <pc:sldMkLst>
          <pc:docMk/>
          <pc:sldMk cId="238310380" sldId="1397"/>
        </pc:sldMkLst>
        <pc:spChg chg="del">
          <ac:chgData name="Bachmann, Hannah Ruth" userId="e7c09bfb-72c2-42e5-912c-bd6874d853db" providerId="ADAL" clId="{AA25C1ED-8B92-4DA0-BADB-8D90D8CAA39D}" dt="2021-01-28T13:23:49.892" v="15" actId="478"/>
          <ac:spMkLst>
            <pc:docMk/>
            <pc:sldMk cId="238310380" sldId="1397"/>
            <ac:spMk id="4" creationId="{FA67E788-16AD-4722-8226-C338B991DF04}"/>
          </ac:spMkLst>
        </pc:spChg>
        <pc:spChg chg="del">
          <ac:chgData name="Bachmann, Hannah Ruth" userId="e7c09bfb-72c2-42e5-912c-bd6874d853db" providerId="ADAL" clId="{AA25C1ED-8B92-4DA0-BADB-8D90D8CAA39D}" dt="2021-01-28T13:24:56.551" v="42" actId="478"/>
          <ac:spMkLst>
            <pc:docMk/>
            <pc:sldMk cId="238310380" sldId="1397"/>
            <ac:spMk id="5" creationId="{C859ED43-A29B-4EE0-837F-C073677EC34E}"/>
          </ac:spMkLst>
        </pc:spChg>
        <pc:spChg chg="add del mod">
          <ac:chgData name="Bachmann, Hannah Ruth" userId="e7c09bfb-72c2-42e5-912c-bd6874d853db" providerId="ADAL" clId="{AA25C1ED-8B92-4DA0-BADB-8D90D8CAA39D}" dt="2021-02-02T16:46:24.935" v="244" actId="478"/>
          <ac:spMkLst>
            <pc:docMk/>
            <pc:sldMk cId="238310380" sldId="1397"/>
            <ac:spMk id="8" creationId="{44373174-DF50-4491-837B-3365257CD5DA}"/>
          </ac:spMkLst>
        </pc:spChg>
        <pc:spChg chg="add mod">
          <ac:chgData name="Bachmann, Hannah Ruth" userId="e7c09bfb-72c2-42e5-912c-bd6874d853db" providerId="ADAL" clId="{AA25C1ED-8B92-4DA0-BADB-8D90D8CAA39D}" dt="2021-01-28T13:24:56.802" v="43"/>
          <ac:spMkLst>
            <pc:docMk/>
            <pc:sldMk cId="238310380" sldId="1397"/>
            <ac:spMk id="9" creationId="{1C143E41-0114-40A0-ABD8-71E8AD95A89E}"/>
          </ac:spMkLst>
        </pc:spChg>
        <pc:spChg chg="add mod">
          <ac:chgData name="Bachmann, Hannah Ruth" userId="e7c09bfb-72c2-42e5-912c-bd6874d853db" providerId="ADAL" clId="{AA25C1ED-8B92-4DA0-BADB-8D90D8CAA39D}" dt="2021-02-02T16:46:25.305" v="245"/>
          <ac:spMkLst>
            <pc:docMk/>
            <pc:sldMk cId="238310380" sldId="1397"/>
            <ac:spMk id="10" creationId="{D7B1EA0B-1663-47AA-8B05-7973355F7359}"/>
          </ac:spMkLst>
        </pc:spChg>
        <pc:spChg chg="mod">
          <ac:chgData name="Bachmann, Hannah Ruth" userId="e7c09bfb-72c2-42e5-912c-bd6874d853db" providerId="ADAL" clId="{AA25C1ED-8B92-4DA0-BADB-8D90D8CAA39D}" dt="2021-02-12T12:56:50.532" v="365" actId="114"/>
          <ac:spMkLst>
            <pc:docMk/>
            <pc:sldMk cId="238310380" sldId="1397"/>
            <ac:spMk id="12" creationId="{C3749583-842C-4520-BBC9-EF13DF5785C4}"/>
          </ac:spMkLst>
        </pc:spChg>
        <pc:picChg chg="mod">
          <ac:chgData name="Bachmann, Hannah Ruth" userId="e7c09bfb-72c2-42e5-912c-bd6874d853db" providerId="ADAL" clId="{AA25C1ED-8B92-4DA0-BADB-8D90D8CAA39D}" dt="2021-02-12T13:02:44.657" v="373" actId="196"/>
          <ac:picMkLst>
            <pc:docMk/>
            <pc:sldMk cId="238310380" sldId="1397"/>
            <ac:picMk id="7" creationId="{1B97A801-AFE8-4E9E-A166-3287E546B957}"/>
          </ac:picMkLst>
        </pc:picChg>
        <pc:picChg chg="add mod">
          <ac:chgData name="Bachmann, Hannah Ruth" userId="e7c09bfb-72c2-42e5-912c-bd6874d853db" providerId="ADAL" clId="{AA25C1ED-8B92-4DA0-BADB-8D90D8CAA39D}" dt="2021-02-12T12:56:40.188" v="364" actId="1076"/>
          <ac:picMkLst>
            <pc:docMk/>
            <pc:sldMk cId="238310380" sldId="1397"/>
            <ac:picMk id="8" creationId="{7A178A30-BBBD-48A2-8F5F-38D6C44AF951}"/>
          </ac:picMkLst>
        </pc:picChg>
      </pc:sldChg>
      <pc:sldChg chg="addSp delSp modSp mod">
        <pc:chgData name="Bachmann, Hannah Ruth" userId="e7c09bfb-72c2-42e5-912c-bd6874d853db" providerId="ADAL" clId="{AA25C1ED-8B92-4DA0-BADB-8D90D8CAA39D}" dt="2021-02-12T13:01:25.157" v="372" actId="196"/>
        <pc:sldMkLst>
          <pc:docMk/>
          <pc:sldMk cId="1899391020" sldId="1398"/>
        </pc:sldMkLst>
        <pc:spChg chg="mod">
          <ac:chgData name="Bachmann, Hannah Ruth" userId="e7c09bfb-72c2-42e5-912c-bd6874d853db" providerId="ADAL" clId="{AA25C1ED-8B92-4DA0-BADB-8D90D8CAA39D}" dt="2021-02-12T12:53:24.894" v="297" actId="20577"/>
          <ac:spMkLst>
            <pc:docMk/>
            <pc:sldMk cId="1899391020" sldId="1398"/>
            <ac:spMk id="2" creationId="{AC284810-2428-466D-B869-22185656E3A7}"/>
          </ac:spMkLst>
        </pc:spChg>
        <pc:spChg chg="del">
          <ac:chgData name="Bachmann, Hannah Ruth" userId="e7c09bfb-72c2-42e5-912c-bd6874d853db" providerId="ADAL" clId="{AA25C1ED-8B92-4DA0-BADB-8D90D8CAA39D}" dt="2021-01-28T13:23:34.972" v="5" actId="478"/>
          <ac:spMkLst>
            <pc:docMk/>
            <pc:sldMk cId="1899391020" sldId="1398"/>
            <ac:spMk id="4" creationId="{8D099E31-4DF6-4C53-AB53-7620DCCCF7E2}"/>
          </ac:spMkLst>
        </pc:spChg>
        <pc:spChg chg="del">
          <ac:chgData name="Bachmann, Hannah Ruth" userId="e7c09bfb-72c2-42e5-912c-bd6874d853db" providerId="ADAL" clId="{AA25C1ED-8B92-4DA0-BADB-8D90D8CAA39D}" dt="2021-01-28T13:24:36.520" v="32" actId="478"/>
          <ac:spMkLst>
            <pc:docMk/>
            <pc:sldMk cId="1899391020" sldId="1398"/>
            <ac:spMk id="5" creationId="{0730DD38-6928-4719-9BEB-470A52ECA203}"/>
          </ac:spMkLst>
        </pc:spChg>
        <pc:spChg chg="add del mod">
          <ac:chgData name="Bachmann, Hannah Ruth" userId="e7c09bfb-72c2-42e5-912c-bd6874d853db" providerId="ADAL" clId="{AA25C1ED-8B92-4DA0-BADB-8D90D8CAA39D}" dt="2021-02-02T16:46:12.022" v="234" actId="478"/>
          <ac:spMkLst>
            <pc:docMk/>
            <pc:sldMk cId="1899391020" sldId="1398"/>
            <ac:spMk id="8" creationId="{93F96B43-307D-4A01-9F6F-18E7933E4DB6}"/>
          </ac:spMkLst>
        </pc:spChg>
        <pc:spChg chg="mod">
          <ac:chgData name="Bachmann, Hannah Ruth" userId="e7c09bfb-72c2-42e5-912c-bd6874d853db" providerId="ADAL" clId="{AA25C1ED-8B92-4DA0-BADB-8D90D8CAA39D}" dt="2021-02-12T12:53:40.789" v="298" actId="114"/>
          <ac:spMkLst>
            <pc:docMk/>
            <pc:sldMk cId="1899391020" sldId="1398"/>
            <ac:spMk id="9" creationId="{351ACAEE-3106-42B6-A9DD-F86542B99E2A}"/>
          </ac:spMkLst>
        </pc:spChg>
        <pc:spChg chg="add mod">
          <ac:chgData name="Bachmann, Hannah Ruth" userId="e7c09bfb-72c2-42e5-912c-bd6874d853db" providerId="ADAL" clId="{AA25C1ED-8B92-4DA0-BADB-8D90D8CAA39D}" dt="2021-02-02T16:46:12.341" v="235"/>
          <ac:spMkLst>
            <pc:docMk/>
            <pc:sldMk cId="1899391020" sldId="1398"/>
            <ac:spMk id="10" creationId="{85E9BCCE-2FF0-4208-817C-576939BD3B29}"/>
          </ac:spMkLst>
        </pc:spChg>
        <pc:spChg chg="add del mod">
          <ac:chgData name="Bachmann, Hannah Ruth" userId="e7c09bfb-72c2-42e5-912c-bd6874d853db" providerId="ADAL" clId="{AA25C1ED-8B92-4DA0-BADB-8D90D8CAA39D}" dt="2021-01-28T13:24:33.810" v="31"/>
          <ac:spMkLst>
            <pc:docMk/>
            <pc:sldMk cId="1899391020" sldId="1398"/>
            <ac:spMk id="10" creationId="{CC9C6CE3-FE10-4E5D-8F6B-C2FD0AF87760}"/>
          </ac:spMkLst>
        </pc:spChg>
        <pc:spChg chg="add mod">
          <ac:chgData name="Bachmann, Hannah Ruth" userId="e7c09bfb-72c2-42e5-912c-bd6874d853db" providerId="ADAL" clId="{AA25C1ED-8B92-4DA0-BADB-8D90D8CAA39D}" dt="2021-01-28T13:24:36.791" v="33"/>
          <ac:spMkLst>
            <pc:docMk/>
            <pc:sldMk cId="1899391020" sldId="1398"/>
            <ac:spMk id="11" creationId="{A3A18C37-57B5-4AB0-A127-D061B5266421}"/>
          </ac:spMkLst>
        </pc:spChg>
        <pc:picChg chg="mod">
          <ac:chgData name="Bachmann, Hannah Ruth" userId="e7c09bfb-72c2-42e5-912c-bd6874d853db" providerId="ADAL" clId="{AA25C1ED-8B92-4DA0-BADB-8D90D8CAA39D}" dt="2021-02-12T13:01:25.157" v="372" actId="196"/>
          <ac:picMkLst>
            <pc:docMk/>
            <pc:sldMk cId="1899391020" sldId="1398"/>
            <ac:picMk id="7" creationId="{D650908F-30DC-47B5-B197-8511B7156647}"/>
          </ac:picMkLst>
        </pc:picChg>
      </pc:sldChg>
      <pc:sldChg chg="addSp delSp modSp mod">
        <pc:chgData name="Bachmann, Hannah Ruth" userId="e7c09bfb-72c2-42e5-912c-bd6874d853db" providerId="ADAL" clId="{AA25C1ED-8B92-4DA0-BADB-8D90D8CAA39D}" dt="2021-02-12T13:00:26.674" v="371" actId="207"/>
        <pc:sldMkLst>
          <pc:docMk/>
          <pc:sldMk cId="2461512244" sldId="1401"/>
        </pc:sldMkLst>
        <pc:spChg chg="mod">
          <ac:chgData name="Bachmann, Hannah Ruth" userId="e7c09bfb-72c2-42e5-912c-bd6874d853db" providerId="ADAL" clId="{AA25C1ED-8B92-4DA0-BADB-8D90D8CAA39D}" dt="2021-02-12T13:00:26.674" v="371" actId="207"/>
          <ac:spMkLst>
            <pc:docMk/>
            <pc:sldMk cId="2461512244" sldId="1401"/>
            <ac:spMk id="2" creationId="{AC284810-2428-466D-B869-22185656E3A7}"/>
          </ac:spMkLst>
        </pc:spChg>
        <pc:spChg chg="del">
          <ac:chgData name="Bachmann, Hannah Ruth" userId="e7c09bfb-72c2-42e5-912c-bd6874d853db" providerId="ADAL" clId="{AA25C1ED-8B92-4DA0-BADB-8D90D8CAA39D}" dt="2021-01-28T13:23:31.880" v="3" actId="478"/>
          <ac:spMkLst>
            <pc:docMk/>
            <pc:sldMk cId="2461512244" sldId="1401"/>
            <ac:spMk id="4" creationId="{8D099E31-4DF6-4C53-AB53-7620DCCCF7E2}"/>
          </ac:spMkLst>
        </pc:spChg>
        <pc:spChg chg="mod">
          <ac:chgData name="Bachmann, Hannah Ruth" userId="e7c09bfb-72c2-42e5-912c-bd6874d853db" providerId="ADAL" clId="{AA25C1ED-8B92-4DA0-BADB-8D90D8CAA39D}" dt="2021-01-28T13:24:21.262" v="29" actId="207"/>
          <ac:spMkLst>
            <pc:docMk/>
            <pc:sldMk cId="2461512244" sldId="1401"/>
            <ac:spMk id="5" creationId="{0730DD38-6928-4719-9BEB-470A52ECA203}"/>
          </ac:spMkLst>
        </pc:spChg>
        <pc:spChg chg="add mod">
          <ac:chgData name="Bachmann, Hannah Ruth" userId="e7c09bfb-72c2-42e5-912c-bd6874d853db" providerId="ADAL" clId="{AA25C1ED-8B92-4DA0-BADB-8D90D8CAA39D}" dt="2021-02-02T16:46:07.606" v="233" actId="20577"/>
          <ac:spMkLst>
            <pc:docMk/>
            <pc:sldMk cId="2461512244" sldId="1401"/>
            <ac:spMk id="7" creationId="{10C59213-1CCD-4D17-97D9-E0396BF2161F}"/>
          </ac:spMkLst>
        </pc:spChg>
      </pc:sldChg>
      <pc:sldChg chg="addSp delSp modSp mod">
        <pc:chgData name="Bachmann, Hannah Ruth" userId="e7c09bfb-72c2-42e5-912c-bd6874d853db" providerId="ADAL" clId="{AA25C1ED-8B92-4DA0-BADB-8D90D8CAA39D}" dt="2021-02-12T12:56:14.168" v="362" actId="207"/>
        <pc:sldMkLst>
          <pc:docMk/>
          <pc:sldMk cId="786078188" sldId="1402"/>
        </pc:sldMkLst>
        <pc:spChg chg="mod">
          <ac:chgData name="Bachmann, Hannah Ruth" userId="e7c09bfb-72c2-42e5-912c-bd6874d853db" providerId="ADAL" clId="{AA25C1ED-8B92-4DA0-BADB-8D90D8CAA39D}" dt="2021-02-12T12:53:44.718" v="299" actId="20577"/>
          <ac:spMkLst>
            <pc:docMk/>
            <pc:sldMk cId="786078188" sldId="1402"/>
            <ac:spMk id="2" creationId="{16A9B645-E089-45AB-A464-BEE5D6C7A704}"/>
          </ac:spMkLst>
        </pc:spChg>
        <pc:spChg chg="mod">
          <ac:chgData name="Bachmann, Hannah Ruth" userId="e7c09bfb-72c2-42e5-912c-bd6874d853db" providerId="ADAL" clId="{AA25C1ED-8B92-4DA0-BADB-8D90D8CAA39D}" dt="2021-02-12T12:56:14.168" v="362" actId="207"/>
          <ac:spMkLst>
            <pc:docMk/>
            <pc:sldMk cId="786078188" sldId="1402"/>
            <ac:spMk id="3" creationId="{866D8C2B-96A5-4C7F-99A8-E6C30D3879BE}"/>
          </ac:spMkLst>
        </pc:spChg>
        <pc:spChg chg="del">
          <ac:chgData name="Bachmann, Hannah Ruth" userId="e7c09bfb-72c2-42e5-912c-bd6874d853db" providerId="ADAL" clId="{AA25C1ED-8B92-4DA0-BADB-8D90D8CAA39D}" dt="2021-01-28T13:23:37.682" v="7" actId="478"/>
          <ac:spMkLst>
            <pc:docMk/>
            <pc:sldMk cId="786078188" sldId="1402"/>
            <ac:spMk id="5" creationId="{8B5004C8-E8EE-4E70-8A1B-F9D26B5698DB}"/>
          </ac:spMkLst>
        </pc:spChg>
        <pc:spChg chg="del">
          <ac:chgData name="Bachmann, Hannah Ruth" userId="e7c09bfb-72c2-42e5-912c-bd6874d853db" providerId="ADAL" clId="{AA25C1ED-8B92-4DA0-BADB-8D90D8CAA39D}" dt="2021-01-28T13:24:41.372" v="34" actId="478"/>
          <ac:spMkLst>
            <pc:docMk/>
            <pc:sldMk cId="786078188" sldId="1402"/>
            <ac:spMk id="6" creationId="{1ADF6761-C9BD-4D1E-B346-8DB312718940}"/>
          </ac:spMkLst>
        </pc:spChg>
        <pc:spChg chg="del">
          <ac:chgData name="Bachmann, Hannah Ruth" userId="e7c09bfb-72c2-42e5-912c-bd6874d853db" providerId="ADAL" clId="{AA25C1ED-8B92-4DA0-BADB-8D90D8CAA39D}" dt="2021-01-28T13:32:03.529" v="52" actId="478"/>
          <ac:spMkLst>
            <pc:docMk/>
            <pc:sldMk cId="786078188" sldId="1402"/>
            <ac:spMk id="9" creationId="{1FDF57F8-8643-4D3D-930F-933F2AA697DF}"/>
          </ac:spMkLst>
        </pc:spChg>
        <pc:spChg chg="add del mod">
          <ac:chgData name="Bachmann, Hannah Ruth" userId="e7c09bfb-72c2-42e5-912c-bd6874d853db" providerId="ADAL" clId="{AA25C1ED-8B92-4DA0-BADB-8D90D8CAA39D}" dt="2021-02-02T16:46:14.740" v="236" actId="478"/>
          <ac:spMkLst>
            <pc:docMk/>
            <pc:sldMk cId="786078188" sldId="1402"/>
            <ac:spMk id="10" creationId="{1F2B5BFE-5B0D-4996-85E8-EEF9B658EDEC}"/>
          </ac:spMkLst>
        </pc:spChg>
        <pc:spChg chg="add mod">
          <ac:chgData name="Bachmann, Hannah Ruth" userId="e7c09bfb-72c2-42e5-912c-bd6874d853db" providerId="ADAL" clId="{AA25C1ED-8B92-4DA0-BADB-8D90D8CAA39D}" dt="2021-01-28T13:24:41.632" v="35"/>
          <ac:spMkLst>
            <pc:docMk/>
            <pc:sldMk cId="786078188" sldId="1402"/>
            <ac:spMk id="11" creationId="{7C38AE98-1CDC-44C6-BC25-D0B2D414219F}"/>
          </ac:spMkLst>
        </pc:spChg>
        <pc:spChg chg="add mod">
          <ac:chgData name="Bachmann, Hannah Ruth" userId="e7c09bfb-72c2-42e5-912c-bd6874d853db" providerId="ADAL" clId="{AA25C1ED-8B92-4DA0-BADB-8D90D8CAA39D}" dt="2021-01-28T13:32:21.612" v="58" actId="1076"/>
          <ac:spMkLst>
            <pc:docMk/>
            <pc:sldMk cId="786078188" sldId="1402"/>
            <ac:spMk id="12" creationId="{20FD9E08-6764-46D6-ACDE-C6786E48A2AD}"/>
          </ac:spMkLst>
        </pc:spChg>
        <pc:spChg chg="add mod">
          <ac:chgData name="Bachmann, Hannah Ruth" userId="e7c09bfb-72c2-42e5-912c-bd6874d853db" providerId="ADAL" clId="{AA25C1ED-8B92-4DA0-BADB-8D90D8CAA39D}" dt="2021-02-02T16:46:15.036" v="237"/>
          <ac:spMkLst>
            <pc:docMk/>
            <pc:sldMk cId="786078188" sldId="1402"/>
            <ac:spMk id="13" creationId="{3401402C-A0DF-448E-8148-D3006D01066F}"/>
          </ac:spMkLst>
        </pc:spChg>
      </pc:sldChg>
      <pc:sldChg chg="addSp delSp modSp mod">
        <pc:chgData name="Bachmann, Hannah Ruth" userId="e7c09bfb-72c2-42e5-912c-bd6874d853db" providerId="ADAL" clId="{AA25C1ED-8B92-4DA0-BADB-8D90D8CAA39D}" dt="2021-02-12T12:55:26.097" v="338" actId="207"/>
        <pc:sldMkLst>
          <pc:docMk/>
          <pc:sldMk cId="1683639169" sldId="1403"/>
        </pc:sldMkLst>
        <pc:spChg chg="mod">
          <ac:chgData name="Bachmann, Hannah Ruth" userId="e7c09bfb-72c2-42e5-912c-bd6874d853db" providerId="ADAL" clId="{AA25C1ED-8B92-4DA0-BADB-8D90D8CAA39D}" dt="2021-02-12T12:54:17.700" v="313" actId="20577"/>
          <ac:spMkLst>
            <pc:docMk/>
            <pc:sldMk cId="1683639169" sldId="1403"/>
            <ac:spMk id="2" creationId="{85043644-DD0F-430D-A485-C0496048433E}"/>
          </ac:spMkLst>
        </pc:spChg>
        <pc:spChg chg="mod">
          <ac:chgData name="Bachmann, Hannah Ruth" userId="e7c09bfb-72c2-42e5-912c-bd6874d853db" providerId="ADAL" clId="{AA25C1ED-8B92-4DA0-BADB-8D90D8CAA39D}" dt="2021-02-12T12:55:26.097" v="338" actId="207"/>
          <ac:spMkLst>
            <pc:docMk/>
            <pc:sldMk cId="1683639169" sldId="1403"/>
            <ac:spMk id="3" creationId="{032692DE-890B-43C6-926D-F4F49088EDE4}"/>
          </ac:spMkLst>
        </pc:spChg>
        <pc:spChg chg="del">
          <ac:chgData name="Bachmann, Hannah Ruth" userId="e7c09bfb-72c2-42e5-912c-bd6874d853db" providerId="ADAL" clId="{AA25C1ED-8B92-4DA0-BADB-8D90D8CAA39D}" dt="2021-01-28T13:23:40.320" v="9" actId="478"/>
          <ac:spMkLst>
            <pc:docMk/>
            <pc:sldMk cId="1683639169" sldId="1403"/>
            <ac:spMk id="5" creationId="{357070BD-4FCA-4735-B9E5-BB7219844E55}"/>
          </ac:spMkLst>
        </pc:spChg>
        <pc:spChg chg="del">
          <ac:chgData name="Bachmann, Hannah Ruth" userId="e7c09bfb-72c2-42e5-912c-bd6874d853db" providerId="ADAL" clId="{AA25C1ED-8B92-4DA0-BADB-8D90D8CAA39D}" dt="2021-01-28T13:24:47.262" v="36" actId="478"/>
          <ac:spMkLst>
            <pc:docMk/>
            <pc:sldMk cId="1683639169" sldId="1403"/>
            <ac:spMk id="6" creationId="{CB0F4819-FCFB-4233-B0FD-CBEA81B56CD9}"/>
          </ac:spMkLst>
        </pc:spChg>
        <pc:spChg chg="del">
          <ac:chgData name="Bachmann, Hannah Ruth" userId="e7c09bfb-72c2-42e5-912c-bd6874d853db" providerId="ADAL" clId="{AA25C1ED-8B92-4DA0-BADB-8D90D8CAA39D}" dt="2021-01-28T13:32:11.842" v="55" actId="478"/>
          <ac:spMkLst>
            <pc:docMk/>
            <pc:sldMk cId="1683639169" sldId="1403"/>
            <ac:spMk id="9" creationId="{17B19B36-B622-4FA3-8AEB-20A9027FEAB3}"/>
          </ac:spMkLst>
        </pc:spChg>
        <pc:spChg chg="add del mod">
          <ac:chgData name="Bachmann, Hannah Ruth" userId="e7c09bfb-72c2-42e5-912c-bd6874d853db" providerId="ADAL" clId="{AA25C1ED-8B92-4DA0-BADB-8D90D8CAA39D}" dt="2021-02-02T16:46:17.358" v="238" actId="478"/>
          <ac:spMkLst>
            <pc:docMk/>
            <pc:sldMk cId="1683639169" sldId="1403"/>
            <ac:spMk id="10" creationId="{12D01FE2-3780-45DD-A2AD-4C5D8B9EC063}"/>
          </ac:spMkLst>
        </pc:spChg>
        <pc:spChg chg="add mod">
          <ac:chgData name="Bachmann, Hannah Ruth" userId="e7c09bfb-72c2-42e5-912c-bd6874d853db" providerId="ADAL" clId="{AA25C1ED-8B92-4DA0-BADB-8D90D8CAA39D}" dt="2021-01-28T13:24:47.531" v="37"/>
          <ac:spMkLst>
            <pc:docMk/>
            <pc:sldMk cId="1683639169" sldId="1403"/>
            <ac:spMk id="11" creationId="{D0C0ECB8-29F1-4627-A440-BCA24E892DAE}"/>
          </ac:spMkLst>
        </pc:spChg>
        <pc:spChg chg="add mod">
          <ac:chgData name="Bachmann, Hannah Ruth" userId="e7c09bfb-72c2-42e5-912c-bd6874d853db" providerId="ADAL" clId="{AA25C1ED-8B92-4DA0-BADB-8D90D8CAA39D}" dt="2021-01-28T13:32:16.721" v="57" actId="1076"/>
          <ac:spMkLst>
            <pc:docMk/>
            <pc:sldMk cId="1683639169" sldId="1403"/>
            <ac:spMk id="12" creationId="{B050A462-34FB-4313-8FDC-731BED5AEC28}"/>
          </ac:spMkLst>
        </pc:spChg>
        <pc:spChg chg="add mod">
          <ac:chgData name="Bachmann, Hannah Ruth" userId="e7c09bfb-72c2-42e5-912c-bd6874d853db" providerId="ADAL" clId="{AA25C1ED-8B92-4DA0-BADB-8D90D8CAA39D}" dt="2021-02-02T16:46:17.689" v="239"/>
          <ac:spMkLst>
            <pc:docMk/>
            <pc:sldMk cId="1683639169" sldId="1403"/>
            <ac:spMk id="13" creationId="{ED427252-CBD3-45B6-8F97-1CD9903D3F04}"/>
          </ac:spMkLst>
        </pc:spChg>
      </pc:sldChg>
      <pc:sldChg chg="addSp delSp modSp mod">
        <pc:chgData name="Bachmann, Hannah Ruth" userId="e7c09bfb-72c2-42e5-912c-bd6874d853db" providerId="ADAL" clId="{AA25C1ED-8B92-4DA0-BADB-8D90D8CAA39D}" dt="2021-02-12T12:55:32.225" v="339" actId="207"/>
        <pc:sldMkLst>
          <pc:docMk/>
          <pc:sldMk cId="635612176" sldId="1404"/>
        </pc:sldMkLst>
        <pc:spChg chg="mod">
          <ac:chgData name="Bachmann, Hannah Ruth" userId="e7c09bfb-72c2-42e5-912c-bd6874d853db" providerId="ADAL" clId="{AA25C1ED-8B92-4DA0-BADB-8D90D8CAA39D}" dt="2021-02-12T12:54:36.456" v="319" actId="20577"/>
          <ac:spMkLst>
            <pc:docMk/>
            <pc:sldMk cId="635612176" sldId="1404"/>
            <ac:spMk id="2" creationId="{01209ADB-1277-4242-8C24-A2A43A713CDC}"/>
          </ac:spMkLst>
        </pc:spChg>
        <pc:spChg chg="mod">
          <ac:chgData name="Bachmann, Hannah Ruth" userId="e7c09bfb-72c2-42e5-912c-bd6874d853db" providerId="ADAL" clId="{AA25C1ED-8B92-4DA0-BADB-8D90D8CAA39D}" dt="2021-02-12T12:55:32.225" v="339" actId="207"/>
          <ac:spMkLst>
            <pc:docMk/>
            <pc:sldMk cId="635612176" sldId="1404"/>
            <ac:spMk id="3" creationId="{62DD8152-27FA-4D9F-9B79-87E1E795AE6C}"/>
          </ac:spMkLst>
        </pc:spChg>
        <pc:spChg chg="del">
          <ac:chgData name="Bachmann, Hannah Ruth" userId="e7c09bfb-72c2-42e5-912c-bd6874d853db" providerId="ADAL" clId="{AA25C1ED-8B92-4DA0-BADB-8D90D8CAA39D}" dt="2021-01-28T13:23:43.822" v="11" actId="478"/>
          <ac:spMkLst>
            <pc:docMk/>
            <pc:sldMk cId="635612176" sldId="1404"/>
            <ac:spMk id="5" creationId="{47A49404-39DA-4354-B6FB-ABA3517A167C}"/>
          </ac:spMkLst>
        </pc:spChg>
        <pc:spChg chg="del">
          <ac:chgData name="Bachmann, Hannah Ruth" userId="e7c09bfb-72c2-42e5-912c-bd6874d853db" providerId="ADAL" clId="{AA25C1ED-8B92-4DA0-BADB-8D90D8CAA39D}" dt="2021-01-28T13:24:50.312" v="38" actId="478"/>
          <ac:spMkLst>
            <pc:docMk/>
            <pc:sldMk cId="635612176" sldId="1404"/>
            <ac:spMk id="6" creationId="{A89EC481-DD0B-4D74-A856-ACFAFEDB6B80}"/>
          </ac:spMkLst>
        </pc:spChg>
        <pc:spChg chg="del">
          <ac:chgData name="Bachmann, Hannah Ruth" userId="e7c09bfb-72c2-42e5-912c-bd6874d853db" providerId="ADAL" clId="{AA25C1ED-8B92-4DA0-BADB-8D90D8CAA39D}" dt="2021-01-28T13:32:26.742" v="60" actId="478"/>
          <ac:spMkLst>
            <pc:docMk/>
            <pc:sldMk cId="635612176" sldId="1404"/>
            <ac:spMk id="9" creationId="{565B981D-3F12-4E7F-B7A5-BECD3348BE99}"/>
          </ac:spMkLst>
        </pc:spChg>
        <pc:spChg chg="add del mod">
          <ac:chgData name="Bachmann, Hannah Ruth" userId="e7c09bfb-72c2-42e5-912c-bd6874d853db" providerId="ADAL" clId="{AA25C1ED-8B92-4DA0-BADB-8D90D8CAA39D}" dt="2021-02-02T16:46:19.871" v="240" actId="478"/>
          <ac:spMkLst>
            <pc:docMk/>
            <pc:sldMk cId="635612176" sldId="1404"/>
            <ac:spMk id="10" creationId="{EE5E5AFE-9D7B-4F23-9536-4699988D268E}"/>
          </ac:spMkLst>
        </pc:spChg>
        <pc:spChg chg="add mod">
          <ac:chgData name="Bachmann, Hannah Ruth" userId="e7c09bfb-72c2-42e5-912c-bd6874d853db" providerId="ADAL" clId="{AA25C1ED-8B92-4DA0-BADB-8D90D8CAA39D}" dt="2021-01-28T13:24:50.601" v="39"/>
          <ac:spMkLst>
            <pc:docMk/>
            <pc:sldMk cId="635612176" sldId="1404"/>
            <ac:spMk id="11" creationId="{E6FA543B-0E79-4603-BA86-5661D2C182C8}"/>
          </ac:spMkLst>
        </pc:spChg>
        <pc:spChg chg="add mod">
          <ac:chgData name="Bachmann, Hannah Ruth" userId="e7c09bfb-72c2-42e5-912c-bd6874d853db" providerId="ADAL" clId="{AA25C1ED-8B92-4DA0-BADB-8D90D8CAA39D}" dt="2021-01-28T13:32:35.031" v="61" actId="1076"/>
          <ac:spMkLst>
            <pc:docMk/>
            <pc:sldMk cId="635612176" sldId="1404"/>
            <ac:spMk id="12" creationId="{AF91B3E0-3DE3-4E1B-A0A9-13358DE9632E}"/>
          </ac:spMkLst>
        </pc:spChg>
        <pc:spChg chg="add mod">
          <ac:chgData name="Bachmann, Hannah Ruth" userId="e7c09bfb-72c2-42e5-912c-bd6874d853db" providerId="ADAL" clId="{AA25C1ED-8B92-4DA0-BADB-8D90D8CAA39D}" dt="2021-02-02T16:46:20.191" v="241"/>
          <ac:spMkLst>
            <pc:docMk/>
            <pc:sldMk cId="635612176" sldId="1404"/>
            <ac:spMk id="13" creationId="{D92D8681-8B16-4547-BB0E-03952BA5EC5C}"/>
          </ac:spMkLst>
        </pc:spChg>
      </pc:sldChg>
      <pc:sldChg chg="addSp delSp modSp mod">
        <pc:chgData name="Bachmann, Hannah Ruth" userId="e7c09bfb-72c2-42e5-912c-bd6874d853db" providerId="ADAL" clId="{AA25C1ED-8B92-4DA0-BADB-8D90D8CAA39D}" dt="2021-02-12T12:55:58.851" v="357" actId="115"/>
        <pc:sldMkLst>
          <pc:docMk/>
          <pc:sldMk cId="3331728809" sldId="1405"/>
        </pc:sldMkLst>
        <pc:spChg chg="mod">
          <ac:chgData name="Bachmann, Hannah Ruth" userId="e7c09bfb-72c2-42e5-912c-bd6874d853db" providerId="ADAL" clId="{AA25C1ED-8B92-4DA0-BADB-8D90D8CAA39D}" dt="2021-02-12T12:55:35.780" v="348" actId="20577"/>
          <ac:spMkLst>
            <pc:docMk/>
            <pc:sldMk cId="3331728809" sldId="1405"/>
            <ac:spMk id="2" creationId="{1CB04E2F-F658-42A4-B2FC-40B3A3D52C39}"/>
          </ac:spMkLst>
        </pc:spChg>
        <pc:spChg chg="mod">
          <ac:chgData name="Bachmann, Hannah Ruth" userId="e7c09bfb-72c2-42e5-912c-bd6874d853db" providerId="ADAL" clId="{AA25C1ED-8B92-4DA0-BADB-8D90D8CAA39D}" dt="2021-02-12T12:55:58.851" v="357" actId="115"/>
          <ac:spMkLst>
            <pc:docMk/>
            <pc:sldMk cId="3331728809" sldId="1405"/>
            <ac:spMk id="3" creationId="{B60721BB-585C-41D0-AD1E-35C5B6F36346}"/>
          </ac:spMkLst>
        </pc:spChg>
        <pc:spChg chg="del">
          <ac:chgData name="Bachmann, Hannah Ruth" userId="e7c09bfb-72c2-42e5-912c-bd6874d853db" providerId="ADAL" clId="{AA25C1ED-8B92-4DA0-BADB-8D90D8CAA39D}" dt="2021-01-28T13:23:47.452" v="13" actId="478"/>
          <ac:spMkLst>
            <pc:docMk/>
            <pc:sldMk cId="3331728809" sldId="1405"/>
            <ac:spMk id="5" creationId="{D969C62E-0B71-474A-AF76-EE8A2E49845F}"/>
          </ac:spMkLst>
        </pc:spChg>
        <pc:spChg chg="del">
          <ac:chgData name="Bachmann, Hannah Ruth" userId="e7c09bfb-72c2-42e5-912c-bd6874d853db" providerId="ADAL" clId="{AA25C1ED-8B92-4DA0-BADB-8D90D8CAA39D}" dt="2021-01-28T13:24:53.852" v="40" actId="478"/>
          <ac:spMkLst>
            <pc:docMk/>
            <pc:sldMk cId="3331728809" sldId="1405"/>
            <ac:spMk id="6" creationId="{55E04D91-E5C9-486A-90F7-3CC405EC3D09}"/>
          </ac:spMkLst>
        </pc:spChg>
        <pc:spChg chg="del">
          <ac:chgData name="Bachmann, Hannah Ruth" userId="e7c09bfb-72c2-42e5-912c-bd6874d853db" providerId="ADAL" clId="{AA25C1ED-8B92-4DA0-BADB-8D90D8CAA39D}" dt="2021-01-28T13:32:38.561" v="62" actId="478"/>
          <ac:spMkLst>
            <pc:docMk/>
            <pc:sldMk cId="3331728809" sldId="1405"/>
            <ac:spMk id="9" creationId="{55D92E16-DF2D-4553-B745-5DFA5D290097}"/>
          </ac:spMkLst>
        </pc:spChg>
        <pc:spChg chg="add del mod">
          <ac:chgData name="Bachmann, Hannah Ruth" userId="e7c09bfb-72c2-42e5-912c-bd6874d853db" providerId="ADAL" clId="{AA25C1ED-8B92-4DA0-BADB-8D90D8CAA39D}" dt="2021-02-02T16:46:22.370" v="242" actId="478"/>
          <ac:spMkLst>
            <pc:docMk/>
            <pc:sldMk cId="3331728809" sldId="1405"/>
            <ac:spMk id="10" creationId="{ABB0C6A8-FFA4-4232-AC75-EEF3F6E075C0}"/>
          </ac:spMkLst>
        </pc:spChg>
        <pc:spChg chg="add mod">
          <ac:chgData name="Bachmann, Hannah Ruth" userId="e7c09bfb-72c2-42e5-912c-bd6874d853db" providerId="ADAL" clId="{AA25C1ED-8B92-4DA0-BADB-8D90D8CAA39D}" dt="2021-01-28T13:24:54.129" v="41"/>
          <ac:spMkLst>
            <pc:docMk/>
            <pc:sldMk cId="3331728809" sldId="1405"/>
            <ac:spMk id="11" creationId="{1515D8BE-7B05-49E8-8FFB-B3C35571C89B}"/>
          </ac:spMkLst>
        </pc:spChg>
        <pc:spChg chg="add mod">
          <ac:chgData name="Bachmann, Hannah Ruth" userId="e7c09bfb-72c2-42e5-912c-bd6874d853db" providerId="ADAL" clId="{AA25C1ED-8B92-4DA0-BADB-8D90D8CAA39D}" dt="2021-01-28T13:32:44.441" v="64" actId="1076"/>
          <ac:spMkLst>
            <pc:docMk/>
            <pc:sldMk cId="3331728809" sldId="1405"/>
            <ac:spMk id="12" creationId="{3E2B9EE8-8C2D-4829-AB06-CA9413FF6133}"/>
          </ac:spMkLst>
        </pc:spChg>
        <pc:spChg chg="add mod">
          <ac:chgData name="Bachmann, Hannah Ruth" userId="e7c09bfb-72c2-42e5-912c-bd6874d853db" providerId="ADAL" clId="{AA25C1ED-8B92-4DA0-BADB-8D90D8CAA39D}" dt="2021-02-02T16:46:22.666" v="243"/>
          <ac:spMkLst>
            <pc:docMk/>
            <pc:sldMk cId="3331728809" sldId="1405"/>
            <ac:spMk id="13" creationId="{ED6176F0-E10B-47B5-8955-D0356AA1B21D}"/>
          </ac:spMkLst>
        </pc:spChg>
      </pc:sldChg>
      <pc:sldChg chg="addSp delSp modSp mod">
        <pc:chgData name="Bachmann, Hannah Ruth" userId="e7c09bfb-72c2-42e5-912c-bd6874d853db" providerId="ADAL" clId="{AA25C1ED-8B92-4DA0-BADB-8D90D8CAA39D}" dt="2021-02-12T12:57:02.241" v="367" actId="207"/>
        <pc:sldMkLst>
          <pc:docMk/>
          <pc:sldMk cId="1559459427" sldId="1406"/>
        </pc:sldMkLst>
        <pc:spChg chg="mod">
          <ac:chgData name="Bachmann, Hannah Ruth" userId="e7c09bfb-72c2-42e5-912c-bd6874d853db" providerId="ADAL" clId="{AA25C1ED-8B92-4DA0-BADB-8D90D8CAA39D}" dt="2021-02-12T12:57:02.241" v="367" actId="207"/>
          <ac:spMkLst>
            <pc:docMk/>
            <pc:sldMk cId="1559459427" sldId="1406"/>
            <ac:spMk id="3" creationId="{F6818967-8375-496C-AF88-2BE8D19BA2B5}"/>
          </ac:spMkLst>
        </pc:spChg>
        <pc:spChg chg="del">
          <ac:chgData name="Bachmann, Hannah Ruth" userId="e7c09bfb-72c2-42e5-912c-bd6874d853db" providerId="ADAL" clId="{AA25C1ED-8B92-4DA0-BADB-8D90D8CAA39D}" dt="2021-01-28T13:32:50.102" v="65" actId="478"/>
          <ac:spMkLst>
            <pc:docMk/>
            <pc:sldMk cId="1559459427" sldId="1406"/>
            <ac:spMk id="4" creationId="{DB28FD2E-32AB-468B-9988-B4688322940B}"/>
          </ac:spMkLst>
        </pc:spChg>
        <pc:spChg chg="del">
          <ac:chgData name="Bachmann, Hannah Ruth" userId="e7c09bfb-72c2-42e5-912c-bd6874d853db" providerId="ADAL" clId="{AA25C1ED-8B92-4DA0-BADB-8D90D8CAA39D}" dt="2021-01-28T13:23:53.102" v="17" actId="478"/>
          <ac:spMkLst>
            <pc:docMk/>
            <pc:sldMk cId="1559459427" sldId="1406"/>
            <ac:spMk id="5" creationId="{BA108048-2288-4B55-887D-9E09BAA8D88B}"/>
          </ac:spMkLst>
        </pc:spChg>
        <pc:spChg chg="del">
          <ac:chgData name="Bachmann, Hannah Ruth" userId="e7c09bfb-72c2-42e5-912c-bd6874d853db" providerId="ADAL" clId="{AA25C1ED-8B92-4DA0-BADB-8D90D8CAA39D}" dt="2021-01-28T13:24:59.422" v="44" actId="478"/>
          <ac:spMkLst>
            <pc:docMk/>
            <pc:sldMk cId="1559459427" sldId="1406"/>
            <ac:spMk id="6" creationId="{79E91B1F-1EE6-4395-9686-FD4FA4238E83}"/>
          </ac:spMkLst>
        </pc:spChg>
        <pc:spChg chg="add del mod">
          <ac:chgData name="Bachmann, Hannah Ruth" userId="e7c09bfb-72c2-42e5-912c-bd6874d853db" providerId="ADAL" clId="{AA25C1ED-8B92-4DA0-BADB-8D90D8CAA39D}" dt="2021-02-02T16:46:27.243" v="246" actId="478"/>
          <ac:spMkLst>
            <pc:docMk/>
            <pc:sldMk cId="1559459427" sldId="1406"/>
            <ac:spMk id="8" creationId="{CAB1594E-E9EA-4F56-9DD8-73BEED7FBE71}"/>
          </ac:spMkLst>
        </pc:spChg>
        <pc:spChg chg="add mod">
          <ac:chgData name="Bachmann, Hannah Ruth" userId="e7c09bfb-72c2-42e5-912c-bd6874d853db" providerId="ADAL" clId="{AA25C1ED-8B92-4DA0-BADB-8D90D8CAA39D}" dt="2021-01-28T13:24:59.681" v="45"/>
          <ac:spMkLst>
            <pc:docMk/>
            <pc:sldMk cId="1559459427" sldId="1406"/>
            <ac:spMk id="9" creationId="{EF4FA54E-6C40-4AE0-BAEB-8934817445CC}"/>
          </ac:spMkLst>
        </pc:spChg>
        <pc:spChg chg="add mod">
          <ac:chgData name="Bachmann, Hannah Ruth" userId="e7c09bfb-72c2-42e5-912c-bd6874d853db" providerId="ADAL" clId="{AA25C1ED-8B92-4DA0-BADB-8D90D8CAA39D}" dt="2021-01-28T13:32:56.190" v="68" actId="1076"/>
          <ac:spMkLst>
            <pc:docMk/>
            <pc:sldMk cId="1559459427" sldId="1406"/>
            <ac:spMk id="10" creationId="{7263E777-9DA5-48BA-9DBE-4FA3F35D5E8E}"/>
          </ac:spMkLst>
        </pc:spChg>
        <pc:spChg chg="add mod">
          <ac:chgData name="Bachmann, Hannah Ruth" userId="e7c09bfb-72c2-42e5-912c-bd6874d853db" providerId="ADAL" clId="{AA25C1ED-8B92-4DA0-BADB-8D90D8CAA39D}" dt="2021-02-02T16:46:27.544" v="247"/>
          <ac:spMkLst>
            <pc:docMk/>
            <pc:sldMk cId="1559459427" sldId="1406"/>
            <ac:spMk id="11" creationId="{AC6A2F3D-E32B-4AB9-B14C-F418F9310FB9}"/>
          </ac:spMkLst>
        </pc:spChg>
      </pc:sldChg>
      <pc:sldChg chg="addSp delSp modSp mod">
        <pc:chgData name="Bachmann, Hannah Ruth" userId="e7c09bfb-72c2-42e5-912c-bd6874d853db" providerId="ADAL" clId="{AA25C1ED-8B92-4DA0-BADB-8D90D8CAA39D}" dt="2021-02-12T12:57:07.833" v="368" actId="207"/>
        <pc:sldMkLst>
          <pc:docMk/>
          <pc:sldMk cId="2755257004" sldId="1407"/>
        </pc:sldMkLst>
        <pc:spChg chg="mod">
          <ac:chgData name="Bachmann, Hannah Ruth" userId="e7c09bfb-72c2-42e5-912c-bd6874d853db" providerId="ADAL" clId="{AA25C1ED-8B92-4DA0-BADB-8D90D8CAA39D}" dt="2021-02-12T12:57:07.833" v="368" actId="207"/>
          <ac:spMkLst>
            <pc:docMk/>
            <pc:sldMk cId="2755257004" sldId="1407"/>
            <ac:spMk id="3" creationId="{07A427F1-01C5-4C8A-BE01-1135D0C56273}"/>
          </ac:spMkLst>
        </pc:spChg>
        <pc:spChg chg="del">
          <ac:chgData name="Bachmann, Hannah Ruth" userId="e7c09bfb-72c2-42e5-912c-bd6874d853db" providerId="ADAL" clId="{AA25C1ED-8B92-4DA0-BADB-8D90D8CAA39D}" dt="2021-01-28T13:32:59.012" v="69" actId="478"/>
          <ac:spMkLst>
            <pc:docMk/>
            <pc:sldMk cId="2755257004" sldId="1407"/>
            <ac:spMk id="4" creationId="{CE36250D-EB70-4344-BA51-7439EE89F349}"/>
          </ac:spMkLst>
        </pc:spChg>
        <pc:spChg chg="del">
          <ac:chgData name="Bachmann, Hannah Ruth" userId="e7c09bfb-72c2-42e5-912c-bd6874d853db" providerId="ADAL" clId="{AA25C1ED-8B92-4DA0-BADB-8D90D8CAA39D}" dt="2021-01-28T13:23:55.299" v="19" actId="478"/>
          <ac:spMkLst>
            <pc:docMk/>
            <pc:sldMk cId="2755257004" sldId="1407"/>
            <ac:spMk id="5" creationId="{83E03C95-4BA2-4B2D-AB85-8F9E3D7C9012}"/>
          </ac:spMkLst>
        </pc:spChg>
        <pc:spChg chg="del">
          <ac:chgData name="Bachmann, Hannah Ruth" userId="e7c09bfb-72c2-42e5-912c-bd6874d853db" providerId="ADAL" clId="{AA25C1ED-8B92-4DA0-BADB-8D90D8CAA39D}" dt="2021-01-28T13:25:02.002" v="46" actId="478"/>
          <ac:spMkLst>
            <pc:docMk/>
            <pc:sldMk cId="2755257004" sldId="1407"/>
            <ac:spMk id="6" creationId="{CA1570E2-CAC9-4533-BE4B-D08945700D0E}"/>
          </ac:spMkLst>
        </pc:spChg>
        <pc:spChg chg="add del mod">
          <ac:chgData name="Bachmann, Hannah Ruth" userId="e7c09bfb-72c2-42e5-912c-bd6874d853db" providerId="ADAL" clId="{AA25C1ED-8B92-4DA0-BADB-8D90D8CAA39D}" dt="2021-02-02T16:46:29.539" v="248" actId="478"/>
          <ac:spMkLst>
            <pc:docMk/>
            <pc:sldMk cId="2755257004" sldId="1407"/>
            <ac:spMk id="8" creationId="{47719A6F-1BF7-44D2-931A-78080ED18E8D}"/>
          </ac:spMkLst>
        </pc:spChg>
        <pc:spChg chg="add mod">
          <ac:chgData name="Bachmann, Hannah Ruth" userId="e7c09bfb-72c2-42e5-912c-bd6874d853db" providerId="ADAL" clId="{AA25C1ED-8B92-4DA0-BADB-8D90D8CAA39D}" dt="2021-01-28T13:25:02.300" v="47"/>
          <ac:spMkLst>
            <pc:docMk/>
            <pc:sldMk cId="2755257004" sldId="1407"/>
            <ac:spMk id="9" creationId="{B7ECBA8D-9E15-4DFB-BA71-4BD70C551AA5}"/>
          </ac:spMkLst>
        </pc:spChg>
        <pc:spChg chg="add mod">
          <ac:chgData name="Bachmann, Hannah Ruth" userId="e7c09bfb-72c2-42e5-912c-bd6874d853db" providerId="ADAL" clId="{AA25C1ED-8B92-4DA0-BADB-8D90D8CAA39D}" dt="2021-01-28T13:33:04.260" v="71" actId="1076"/>
          <ac:spMkLst>
            <pc:docMk/>
            <pc:sldMk cId="2755257004" sldId="1407"/>
            <ac:spMk id="10" creationId="{7DBA595D-0123-48B1-841A-32B00B28F083}"/>
          </ac:spMkLst>
        </pc:spChg>
        <pc:spChg chg="add mod">
          <ac:chgData name="Bachmann, Hannah Ruth" userId="e7c09bfb-72c2-42e5-912c-bd6874d853db" providerId="ADAL" clId="{AA25C1ED-8B92-4DA0-BADB-8D90D8CAA39D}" dt="2021-02-02T16:46:29.821" v="249"/>
          <ac:spMkLst>
            <pc:docMk/>
            <pc:sldMk cId="2755257004" sldId="1407"/>
            <ac:spMk id="11" creationId="{2C58CCFD-14FD-45E6-8B32-4CA2AF4B322B}"/>
          </ac:spMkLst>
        </pc:spChg>
      </pc:sldChg>
      <pc:sldChg chg="addSp delSp modSp mod">
        <pc:chgData name="Bachmann, Hannah Ruth" userId="e7c09bfb-72c2-42e5-912c-bd6874d853db" providerId="ADAL" clId="{AA25C1ED-8B92-4DA0-BADB-8D90D8CAA39D}" dt="2021-02-12T12:57:13.847" v="369" actId="207"/>
        <pc:sldMkLst>
          <pc:docMk/>
          <pc:sldMk cId="4222550461" sldId="1408"/>
        </pc:sldMkLst>
        <pc:spChg chg="mod">
          <ac:chgData name="Bachmann, Hannah Ruth" userId="e7c09bfb-72c2-42e5-912c-bd6874d853db" providerId="ADAL" clId="{AA25C1ED-8B92-4DA0-BADB-8D90D8CAA39D}" dt="2021-02-12T12:57:13.847" v="369" actId="207"/>
          <ac:spMkLst>
            <pc:docMk/>
            <pc:sldMk cId="4222550461" sldId="1408"/>
            <ac:spMk id="3" creationId="{2450CBDE-C5EA-47F8-820E-B555790A039D}"/>
          </ac:spMkLst>
        </pc:spChg>
        <pc:spChg chg="del">
          <ac:chgData name="Bachmann, Hannah Ruth" userId="e7c09bfb-72c2-42e5-912c-bd6874d853db" providerId="ADAL" clId="{AA25C1ED-8B92-4DA0-BADB-8D90D8CAA39D}" dt="2021-01-28T13:33:07.261" v="72" actId="478"/>
          <ac:spMkLst>
            <pc:docMk/>
            <pc:sldMk cId="4222550461" sldId="1408"/>
            <ac:spMk id="4" creationId="{B947043D-E4DC-42E9-9DB1-955A0FD15602}"/>
          </ac:spMkLst>
        </pc:spChg>
        <pc:spChg chg="del">
          <ac:chgData name="Bachmann, Hannah Ruth" userId="e7c09bfb-72c2-42e5-912c-bd6874d853db" providerId="ADAL" clId="{AA25C1ED-8B92-4DA0-BADB-8D90D8CAA39D}" dt="2021-01-28T13:23:57.521" v="21" actId="478"/>
          <ac:spMkLst>
            <pc:docMk/>
            <pc:sldMk cId="4222550461" sldId="1408"/>
            <ac:spMk id="5" creationId="{B6EF07BD-549C-4756-9313-EF061C00C41D}"/>
          </ac:spMkLst>
        </pc:spChg>
        <pc:spChg chg="del">
          <ac:chgData name="Bachmann, Hannah Ruth" userId="e7c09bfb-72c2-42e5-912c-bd6874d853db" providerId="ADAL" clId="{AA25C1ED-8B92-4DA0-BADB-8D90D8CAA39D}" dt="2021-01-28T13:25:04.821" v="48" actId="478"/>
          <ac:spMkLst>
            <pc:docMk/>
            <pc:sldMk cId="4222550461" sldId="1408"/>
            <ac:spMk id="6" creationId="{DF29EF4F-58D0-49AE-9162-D1CAD532C6A7}"/>
          </ac:spMkLst>
        </pc:spChg>
        <pc:spChg chg="add del mod">
          <ac:chgData name="Bachmann, Hannah Ruth" userId="e7c09bfb-72c2-42e5-912c-bd6874d853db" providerId="ADAL" clId="{AA25C1ED-8B92-4DA0-BADB-8D90D8CAA39D}" dt="2021-02-02T16:46:31.950" v="250" actId="478"/>
          <ac:spMkLst>
            <pc:docMk/>
            <pc:sldMk cId="4222550461" sldId="1408"/>
            <ac:spMk id="8" creationId="{324187FF-0D16-4F7E-92D6-A8BF4E90A135}"/>
          </ac:spMkLst>
        </pc:spChg>
        <pc:spChg chg="add mod">
          <ac:chgData name="Bachmann, Hannah Ruth" userId="e7c09bfb-72c2-42e5-912c-bd6874d853db" providerId="ADAL" clId="{AA25C1ED-8B92-4DA0-BADB-8D90D8CAA39D}" dt="2021-01-28T13:25:05.112" v="49"/>
          <ac:spMkLst>
            <pc:docMk/>
            <pc:sldMk cId="4222550461" sldId="1408"/>
            <ac:spMk id="9" creationId="{008E8646-B8AA-4B08-ABC6-ABEB218BB343}"/>
          </ac:spMkLst>
        </pc:spChg>
        <pc:spChg chg="add mod">
          <ac:chgData name="Bachmann, Hannah Ruth" userId="e7c09bfb-72c2-42e5-912c-bd6874d853db" providerId="ADAL" clId="{AA25C1ED-8B92-4DA0-BADB-8D90D8CAA39D}" dt="2021-01-28T13:33:10.192" v="74" actId="1076"/>
          <ac:spMkLst>
            <pc:docMk/>
            <pc:sldMk cId="4222550461" sldId="1408"/>
            <ac:spMk id="10" creationId="{5083F325-E50C-4DD3-B4E5-9366C8573A5F}"/>
          </ac:spMkLst>
        </pc:spChg>
        <pc:spChg chg="add mod">
          <ac:chgData name="Bachmann, Hannah Ruth" userId="e7c09bfb-72c2-42e5-912c-bd6874d853db" providerId="ADAL" clId="{AA25C1ED-8B92-4DA0-BADB-8D90D8CAA39D}" dt="2021-02-02T16:46:32.249" v="251"/>
          <ac:spMkLst>
            <pc:docMk/>
            <pc:sldMk cId="4222550461" sldId="1408"/>
            <ac:spMk id="11" creationId="{FD83F44F-1208-42BA-8F6D-F6ECF5294A5B}"/>
          </ac:spMkLst>
        </pc:spChg>
      </pc:sldChg>
      <pc:sldChg chg="addSp delSp modSp mod">
        <pc:chgData name="Bachmann, Hannah Ruth" userId="e7c09bfb-72c2-42e5-912c-bd6874d853db" providerId="ADAL" clId="{AA25C1ED-8B92-4DA0-BADB-8D90D8CAA39D}" dt="2021-02-12T12:57:19.528" v="370" actId="207"/>
        <pc:sldMkLst>
          <pc:docMk/>
          <pc:sldMk cId="1331634032" sldId="1409"/>
        </pc:sldMkLst>
        <pc:spChg chg="mod">
          <ac:chgData name="Bachmann, Hannah Ruth" userId="e7c09bfb-72c2-42e5-912c-bd6874d853db" providerId="ADAL" clId="{AA25C1ED-8B92-4DA0-BADB-8D90D8CAA39D}" dt="2021-02-12T12:57:19.528" v="370" actId="207"/>
          <ac:spMkLst>
            <pc:docMk/>
            <pc:sldMk cId="1331634032" sldId="1409"/>
            <ac:spMk id="3" creationId="{666D2748-355F-4784-A89F-2506FE6BCFE3}"/>
          </ac:spMkLst>
        </pc:spChg>
        <pc:spChg chg="del">
          <ac:chgData name="Bachmann, Hannah Ruth" userId="e7c09bfb-72c2-42e5-912c-bd6874d853db" providerId="ADAL" clId="{AA25C1ED-8B92-4DA0-BADB-8D90D8CAA39D}" dt="2021-01-28T13:33:13.460" v="75" actId="478"/>
          <ac:spMkLst>
            <pc:docMk/>
            <pc:sldMk cId="1331634032" sldId="1409"/>
            <ac:spMk id="4" creationId="{6A23106C-7156-4526-AB7C-4152EC987C84}"/>
          </ac:spMkLst>
        </pc:spChg>
        <pc:spChg chg="del">
          <ac:chgData name="Bachmann, Hannah Ruth" userId="e7c09bfb-72c2-42e5-912c-bd6874d853db" providerId="ADAL" clId="{AA25C1ED-8B92-4DA0-BADB-8D90D8CAA39D}" dt="2021-01-28T13:24:01.890" v="23" actId="478"/>
          <ac:spMkLst>
            <pc:docMk/>
            <pc:sldMk cId="1331634032" sldId="1409"/>
            <ac:spMk id="5" creationId="{47AF5591-DD92-42DA-A48A-1141C92CB38F}"/>
          </ac:spMkLst>
        </pc:spChg>
        <pc:spChg chg="del">
          <ac:chgData name="Bachmann, Hannah Ruth" userId="e7c09bfb-72c2-42e5-912c-bd6874d853db" providerId="ADAL" clId="{AA25C1ED-8B92-4DA0-BADB-8D90D8CAA39D}" dt="2021-01-28T13:25:07.392" v="50" actId="478"/>
          <ac:spMkLst>
            <pc:docMk/>
            <pc:sldMk cId="1331634032" sldId="1409"/>
            <ac:spMk id="6" creationId="{3389E47E-63EF-4FCE-80F3-7FACCE8511E0}"/>
          </ac:spMkLst>
        </pc:spChg>
        <pc:spChg chg="add del mod">
          <ac:chgData name="Bachmann, Hannah Ruth" userId="e7c09bfb-72c2-42e5-912c-bd6874d853db" providerId="ADAL" clId="{AA25C1ED-8B92-4DA0-BADB-8D90D8CAA39D}" dt="2021-02-02T16:46:34.295" v="252" actId="478"/>
          <ac:spMkLst>
            <pc:docMk/>
            <pc:sldMk cId="1331634032" sldId="1409"/>
            <ac:spMk id="8" creationId="{4265D9EC-1834-4B2F-9424-FAA819B23BDE}"/>
          </ac:spMkLst>
        </pc:spChg>
        <pc:spChg chg="add del mod">
          <ac:chgData name="Bachmann, Hannah Ruth" userId="e7c09bfb-72c2-42e5-912c-bd6874d853db" providerId="ADAL" clId="{AA25C1ED-8B92-4DA0-BADB-8D90D8CAA39D}" dt="2021-02-01T12:11:02.703" v="82" actId="478"/>
          <ac:spMkLst>
            <pc:docMk/>
            <pc:sldMk cId="1331634032" sldId="1409"/>
            <ac:spMk id="9" creationId="{3C8E59F2-3AD8-42CF-BE8D-89EEFC5A6CA7}"/>
          </ac:spMkLst>
        </pc:spChg>
        <pc:spChg chg="add mod">
          <ac:chgData name="Bachmann, Hannah Ruth" userId="e7c09bfb-72c2-42e5-912c-bd6874d853db" providerId="ADAL" clId="{AA25C1ED-8B92-4DA0-BADB-8D90D8CAA39D}" dt="2021-01-28T13:33:17.282" v="77" actId="1076"/>
          <ac:spMkLst>
            <pc:docMk/>
            <pc:sldMk cId="1331634032" sldId="1409"/>
            <ac:spMk id="10" creationId="{807D956C-2840-41B4-A62D-BFB18DF63919}"/>
          </ac:spMkLst>
        </pc:spChg>
        <pc:spChg chg="add mod">
          <ac:chgData name="Bachmann, Hannah Ruth" userId="e7c09bfb-72c2-42e5-912c-bd6874d853db" providerId="ADAL" clId="{AA25C1ED-8B92-4DA0-BADB-8D90D8CAA39D}" dt="2021-02-02T16:46:34.590" v="253"/>
          <ac:spMkLst>
            <pc:docMk/>
            <pc:sldMk cId="1331634032" sldId="1409"/>
            <ac:spMk id="11" creationId="{FACCF6BE-0062-4A32-B873-6294547A06B6}"/>
          </ac:spMkLst>
        </pc:spChg>
      </pc:sldChg>
      <pc:sldChg chg="addSp delSp modSp new mod">
        <pc:chgData name="Bachmann, Hannah Ruth" userId="e7c09bfb-72c2-42e5-912c-bd6874d853db" providerId="ADAL" clId="{AA25C1ED-8B92-4DA0-BADB-8D90D8CAA39D}" dt="2021-02-12T12:51:43.523" v="285" actId="3626"/>
        <pc:sldMkLst>
          <pc:docMk/>
          <pc:sldMk cId="2013723936" sldId="1410"/>
        </pc:sldMkLst>
        <pc:spChg chg="mod">
          <ac:chgData name="Bachmann, Hannah Ruth" userId="e7c09bfb-72c2-42e5-912c-bd6874d853db" providerId="ADAL" clId="{AA25C1ED-8B92-4DA0-BADB-8D90D8CAA39D}" dt="2021-02-01T12:12:10.982" v="213" actId="20577"/>
          <ac:spMkLst>
            <pc:docMk/>
            <pc:sldMk cId="2013723936" sldId="1410"/>
            <ac:spMk id="2" creationId="{80404318-B3F0-41FF-91DB-8F70346FB868}"/>
          </ac:spMkLst>
        </pc:spChg>
        <pc:spChg chg="mod">
          <ac:chgData name="Bachmann, Hannah Ruth" userId="e7c09bfb-72c2-42e5-912c-bd6874d853db" providerId="ADAL" clId="{AA25C1ED-8B92-4DA0-BADB-8D90D8CAA39D}" dt="2021-02-12T12:51:43.523" v="285" actId="3626"/>
          <ac:spMkLst>
            <pc:docMk/>
            <pc:sldMk cId="2013723936" sldId="1410"/>
            <ac:spMk id="3" creationId="{347AEC73-36EC-4CCF-BDC2-6AB913AB95A1}"/>
          </ac:spMkLst>
        </pc:spChg>
        <pc:spChg chg="del">
          <ac:chgData name="Bachmann, Hannah Ruth" userId="e7c09bfb-72c2-42e5-912c-bd6874d853db" providerId="ADAL" clId="{AA25C1ED-8B92-4DA0-BADB-8D90D8CAA39D}" dt="2021-02-01T12:11:08.655" v="85" actId="478"/>
          <ac:spMkLst>
            <pc:docMk/>
            <pc:sldMk cId="2013723936" sldId="1410"/>
            <ac:spMk id="4" creationId="{FEB9D304-28E7-4B1D-99D0-BDAC4AF6A601}"/>
          </ac:spMkLst>
        </pc:spChg>
        <pc:spChg chg="del">
          <ac:chgData name="Bachmann, Hannah Ruth" userId="e7c09bfb-72c2-42e5-912c-bd6874d853db" providerId="ADAL" clId="{AA25C1ED-8B92-4DA0-BADB-8D90D8CAA39D}" dt="2021-02-01T12:10:55.951" v="79" actId="478"/>
          <ac:spMkLst>
            <pc:docMk/>
            <pc:sldMk cId="2013723936" sldId="1410"/>
            <ac:spMk id="5" creationId="{B64F08EA-9140-4A88-93C2-0EDF756D75A5}"/>
          </ac:spMkLst>
        </pc:spChg>
        <pc:spChg chg="del">
          <ac:chgData name="Bachmann, Hannah Ruth" userId="e7c09bfb-72c2-42e5-912c-bd6874d853db" providerId="ADAL" clId="{AA25C1ED-8B92-4DA0-BADB-8D90D8CAA39D}" dt="2021-02-01T12:11:05.750" v="83" actId="478"/>
          <ac:spMkLst>
            <pc:docMk/>
            <pc:sldMk cId="2013723936" sldId="1410"/>
            <ac:spMk id="6" creationId="{F261AD76-31CA-47D4-A642-B543705914EB}"/>
          </ac:spMkLst>
        </pc:spChg>
        <pc:spChg chg="add mod">
          <ac:chgData name="Bachmann, Hannah Ruth" userId="e7c09bfb-72c2-42e5-912c-bd6874d853db" providerId="ADAL" clId="{AA25C1ED-8B92-4DA0-BADB-8D90D8CAA39D}" dt="2021-02-02T16:46:37.256" v="255"/>
          <ac:spMkLst>
            <pc:docMk/>
            <pc:sldMk cId="2013723936" sldId="1410"/>
            <ac:spMk id="6" creationId="{F7BC6D40-4533-4343-B756-CBB3AAE1D92C}"/>
          </ac:spMkLst>
        </pc:spChg>
        <pc:spChg chg="add del mod">
          <ac:chgData name="Bachmann, Hannah Ruth" userId="e7c09bfb-72c2-42e5-912c-bd6874d853db" providerId="ADAL" clId="{AA25C1ED-8B92-4DA0-BADB-8D90D8CAA39D}" dt="2021-02-02T16:46:36.939" v="254" actId="478"/>
          <ac:spMkLst>
            <pc:docMk/>
            <pc:sldMk cId="2013723936" sldId="1410"/>
            <ac:spMk id="7" creationId="{9DD3EE9F-DCD2-4BA2-A93E-85CF3AEEF3E7}"/>
          </ac:spMkLst>
        </pc:spChg>
        <pc:spChg chg="add mod">
          <ac:chgData name="Bachmann, Hannah Ruth" userId="e7c09bfb-72c2-42e5-912c-bd6874d853db" providerId="ADAL" clId="{AA25C1ED-8B92-4DA0-BADB-8D90D8CAA39D}" dt="2021-02-01T12:11:06.076" v="84"/>
          <ac:spMkLst>
            <pc:docMk/>
            <pc:sldMk cId="2013723936" sldId="1410"/>
            <ac:spMk id="8" creationId="{990CCE03-8E59-44F1-922E-3A3DF8DD411C}"/>
          </ac:spMkLst>
        </pc:spChg>
      </pc:sldChg>
      <pc:sldChg chg="del">
        <pc:chgData name="Bachmann, Hannah Ruth" userId="e7c09bfb-72c2-42e5-912c-bd6874d853db" providerId="ADAL" clId="{AA25C1ED-8B92-4DA0-BADB-8D90D8CAA39D}" dt="2021-01-28T13:21:47.231" v="0" actId="2696"/>
        <pc:sldMkLst>
          <pc:docMk/>
          <pc:sldMk cId="3019495335" sldId="1410"/>
        </pc:sldMkLst>
      </pc:sldChg>
      <pc:sldChg chg="del">
        <pc:chgData name="Bachmann, Hannah Ruth" userId="e7c09bfb-72c2-42e5-912c-bd6874d853db" providerId="ADAL" clId="{AA25C1ED-8B92-4DA0-BADB-8D90D8CAA39D}" dt="2021-01-28T13:22:41.491" v="2" actId="2696"/>
        <pc:sldMkLst>
          <pc:docMk/>
          <pc:sldMk cId="47279079" sldId="1411"/>
        </pc:sldMkLst>
      </pc:sldChg>
      <pc:sldChg chg="delSp new del">
        <pc:chgData name="Bachmann, Hannah Ruth" userId="e7c09bfb-72c2-42e5-912c-bd6874d853db" providerId="ADAL" clId="{AA25C1ED-8B92-4DA0-BADB-8D90D8CAA39D}" dt="2021-02-12T12:51:56.351" v="289" actId="2696"/>
        <pc:sldMkLst>
          <pc:docMk/>
          <pc:sldMk cId="774454465" sldId="1411"/>
        </pc:sldMkLst>
        <pc:spChg chg="del">
          <ac:chgData name="Bachmann, Hannah Ruth" userId="e7c09bfb-72c2-42e5-912c-bd6874d853db" providerId="ADAL" clId="{AA25C1ED-8B92-4DA0-BADB-8D90D8CAA39D}" dt="2021-02-12T12:51:50.186" v="287" actId="478"/>
          <ac:spMkLst>
            <pc:docMk/>
            <pc:sldMk cId="774454465" sldId="1411"/>
            <ac:spMk id="3" creationId="{0E571F1C-B27D-45EC-8797-EE5B60C84405}"/>
          </ac:spMkLst>
        </pc:spChg>
      </pc:sldChg>
      <pc:sldChg chg="modSp add mod">
        <pc:chgData name="Bachmann, Hannah Ruth" userId="e7c09bfb-72c2-42e5-912c-bd6874d853db" providerId="ADAL" clId="{AA25C1ED-8B92-4DA0-BADB-8D90D8CAA39D}" dt="2021-02-12T12:52:26.347" v="294" actId="3626"/>
        <pc:sldMkLst>
          <pc:docMk/>
          <pc:sldMk cId="3993208093" sldId="1412"/>
        </pc:sldMkLst>
        <pc:spChg chg="mod">
          <ac:chgData name="Bachmann, Hannah Ruth" userId="e7c09bfb-72c2-42e5-912c-bd6874d853db" providerId="ADAL" clId="{AA25C1ED-8B92-4DA0-BADB-8D90D8CAA39D}" dt="2021-02-12T12:52:26.347" v="294" actId="3626"/>
          <ac:spMkLst>
            <pc:docMk/>
            <pc:sldMk cId="3993208093" sldId="1412"/>
            <ac:spMk id="3" creationId="{347AEC73-36EC-4CCF-BDC2-6AB913AB95A1}"/>
          </ac:spMkLst>
        </pc:spChg>
      </pc:sldChg>
    </pc:docChg>
  </pc:docChgLst>
  <pc:docChgLst>
    <pc:chgData name="Dominik Wallerius" userId="a368d9d8-ce33-42c3-883f-a2e82223f6d6" providerId="ADAL" clId="{5121D6F8-1ABE-D245-BAD6-2C8ED9E34F21}"/>
    <pc:docChg chg="undo custSel modSld">
      <pc:chgData name="Dominik Wallerius" userId="a368d9d8-ce33-42c3-883f-a2e82223f6d6" providerId="ADAL" clId="{5121D6F8-1ABE-D245-BAD6-2C8ED9E34F21}" dt="2021-01-12T14:49:15.918" v="6" actId="207"/>
      <pc:docMkLst>
        <pc:docMk/>
      </pc:docMkLst>
      <pc:sldChg chg="modSp mod">
        <pc:chgData name="Dominik Wallerius" userId="a368d9d8-ce33-42c3-883f-a2e82223f6d6" providerId="ADAL" clId="{5121D6F8-1ABE-D245-BAD6-2C8ED9E34F21}" dt="2021-01-12T14:49:15.918" v="6" actId="207"/>
        <pc:sldMkLst>
          <pc:docMk/>
          <pc:sldMk cId="1899391020" sldId="1398"/>
        </pc:sldMkLst>
        <pc:spChg chg="mod">
          <ac:chgData name="Dominik Wallerius" userId="a368d9d8-ce33-42c3-883f-a2e82223f6d6" providerId="ADAL" clId="{5121D6F8-1ABE-D245-BAD6-2C8ED9E34F21}" dt="2021-01-12T14:48:53.837" v="2" actId="207"/>
          <ac:spMkLst>
            <pc:docMk/>
            <pc:sldMk cId="1899391020" sldId="1398"/>
            <ac:spMk id="2" creationId="{AC284810-2428-466D-B869-22185656E3A7}"/>
          </ac:spMkLst>
        </pc:spChg>
        <pc:spChg chg="mod">
          <ac:chgData name="Dominik Wallerius" userId="a368d9d8-ce33-42c3-883f-a2e82223f6d6" providerId="ADAL" clId="{5121D6F8-1ABE-D245-BAD6-2C8ED9E34F21}" dt="2021-01-12T14:49:15.918" v="6" actId="207"/>
          <ac:spMkLst>
            <pc:docMk/>
            <pc:sldMk cId="1899391020" sldId="1398"/>
            <ac:spMk id="9" creationId="{351ACAEE-3106-42B6-A9DD-F86542B99E2A}"/>
          </ac:spMkLst>
        </pc:spChg>
      </pc:sldChg>
    </pc:docChg>
  </pc:docChgLst>
  <pc:docChgLst>
    <pc:chgData name="Bachmann, Hannah Ruth" userId="e7c09bfb-72c2-42e5-912c-bd6874d853db" providerId="ADAL" clId="{30BD850A-6214-4672-8215-7E3DEF892AA4}"/>
    <pc:docChg chg="undo redo custSel modSld">
      <pc:chgData name="Bachmann, Hannah Ruth" userId="e7c09bfb-72c2-42e5-912c-bd6874d853db" providerId="ADAL" clId="{30BD850A-6214-4672-8215-7E3DEF892AA4}" dt="2021-03-14T19:34:58.161" v="139" actId="207"/>
      <pc:docMkLst>
        <pc:docMk/>
      </pc:docMkLst>
      <pc:sldChg chg="modSp mod">
        <pc:chgData name="Bachmann, Hannah Ruth" userId="e7c09bfb-72c2-42e5-912c-bd6874d853db" providerId="ADAL" clId="{30BD850A-6214-4672-8215-7E3DEF892AA4}" dt="2021-03-10T15:53:37.328" v="35" actId="1076"/>
        <pc:sldMkLst>
          <pc:docMk/>
          <pc:sldMk cId="238310380" sldId="1397"/>
        </pc:sldMkLst>
        <pc:spChg chg="mod">
          <ac:chgData name="Bachmann, Hannah Ruth" userId="e7c09bfb-72c2-42e5-912c-bd6874d853db" providerId="ADAL" clId="{30BD850A-6214-4672-8215-7E3DEF892AA4}" dt="2021-03-10T15:52:47.922" v="15" actId="207"/>
          <ac:spMkLst>
            <pc:docMk/>
            <pc:sldMk cId="238310380" sldId="1397"/>
            <ac:spMk id="2" creationId="{2A8E7AE3-A2BF-4B31-85FB-C94A4552ECD1}"/>
          </ac:spMkLst>
        </pc:spChg>
        <pc:spChg chg="mod">
          <ac:chgData name="Bachmann, Hannah Ruth" userId="e7c09bfb-72c2-42e5-912c-bd6874d853db" providerId="ADAL" clId="{30BD850A-6214-4672-8215-7E3DEF892AA4}" dt="2021-03-10T15:53:34.789" v="34" actId="1076"/>
          <ac:spMkLst>
            <pc:docMk/>
            <pc:sldMk cId="238310380" sldId="1397"/>
            <ac:spMk id="12" creationId="{C3749583-842C-4520-BBC9-EF13DF5785C4}"/>
          </ac:spMkLst>
        </pc:spChg>
        <pc:picChg chg="mod">
          <ac:chgData name="Bachmann, Hannah Ruth" userId="e7c09bfb-72c2-42e5-912c-bd6874d853db" providerId="ADAL" clId="{30BD850A-6214-4672-8215-7E3DEF892AA4}" dt="2021-03-10T15:53:37.328" v="35" actId="1076"/>
          <ac:picMkLst>
            <pc:docMk/>
            <pc:sldMk cId="238310380" sldId="1397"/>
            <ac:picMk id="7" creationId="{1B97A801-AFE8-4E9E-A166-3287E546B957}"/>
          </ac:picMkLst>
        </pc:picChg>
      </pc:sldChg>
      <pc:sldChg chg="modSp mod">
        <pc:chgData name="Bachmann, Hannah Ruth" userId="e7c09bfb-72c2-42e5-912c-bd6874d853db" providerId="ADAL" clId="{30BD850A-6214-4672-8215-7E3DEF892AA4}" dt="2021-03-14T19:34:58.161" v="139" actId="207"/>
        <pc:sldMkLst>
          <pc:docMk/>
          <pc:sldMk cId="1899391020" sldId="1398"/>
        </pc:sldMkLst>
        <pc:spChg chg="mod">
          <ac:chgData name="Bachmann, Hannah Ruth" userId="e7c09bfb-72c2-42e5-912c-bd6874d853db" providerId="ADAL" clId="{30BD850A-6214-4672-8215-7E3DEF892AA4}" dt="2021-03-14T19:34:58.161" v="139" actId="207"/>
          <ac:spMkLst>
            <pc:docMk/>
            <pc:sldMk cId="1899391020" sldId="1398"/>
            <ac:spMk id="2" creationId="{AC284810-2428-466D-B869-22185656E3A7}"/>
          </ac:spMkLst>
        </pc:spChg>
        <pc:spChg chg="mod">
          <ac:chgData name="Bachmann, Hannah Ruth" userId="e7c09bfb-72c2-42e5-912c-bd6874d853db" providerId="ADAL" clId="{30BD850A-6214-4672-8215-7E3DEF892AA4}" dt="2021-03-10T15:57:20.593" v="84" actId="20577"/>
          <ac:spMkLst>
            <pc:docMk/>
            <pc:sldMk cId="1899391020" sldId="1398"/>
            <ac:spMk id="9" creationId="{351ACAEE-3106-42B6-A9DD-F86542B99E2A}"/>
          </ac:spMkLst>
        </pc:spChg>
        <pc:picChg chg="mod">
          <ac:chgData name="Bachmann, Hannah Ruth" userId="e7c09bfb-72c2-42e5-912c-bd6874d853db" providerId="ADAL" clId="{30BD850A-6214-4672-8215-7E3DEF892AA4}" dt="2021-03-10T15:55:34.282" v="58" actId="1076"/>
          <ac:picMkLst>
            <pc:docMk/>
            <pc:sldMk cId="1899391020" sldId="1398"/>
            <ac:picMk id="3" creationId="{3C021102-C0C0-44AA-B7CF-C1CB96C13777}"/>
          </ac:picMkLst>
        </pc:picChg>
        <pc:picChg chg="mod">
          <ac:chgData name="Bachmann, Hannah Ruth" userId="e7c09bfb-72c2-42e5-912c-bd6874d853db" providerId="ADAL" clId="{30BD850A-6214-4672-8215-7E3DEF892AA4}" dt="2021-03-10T15:55:25.384" v="55" actId="1076"/>
          <ac:picMkLst>
            <pc:docMk/>
            <pc:sldMk cId="1899391020" sldId="1398"/>
            <ac:picMk id="7" creationId="{D650908F-30DC-47B5-B197-8511B7156647}"/>
          </ac:picMkLst>
        </pc:picChg>
      </pc:sldChg>
      <pc:sldChg chg="modSp mod">
        <pc:chgData name="Bachmann, Hannah Ruth" userId="e7c09bfb-72c2-42e5-912c-bd6874d853db" providerId="ADAL" clId="{30BD850A-6214-4672-8215-7E3DEF892AA4}" dt="2021-03-10T15:52:25.355" v="14" actId="20577"/>
        <pc:sldMkLst>
          <pc:docMk/>
          <pc:sldMk cId="2461512244" sldId="1401"/>
        </pc:sldMkLst>
        <pc:spChg chg="mod">
          <ac:chgData name="Bachmann, Hannah Ruth" userId="e7c09bfb-72c2-42e5-912c-bd6874d853db" providerId="ADAL" clId="{30BD850A-6214-4672-8215-7E3DEF892AA4}" dt="2021-03-10T15:52:25.355" v="14" actId="20577"/>
          <ac:spMkLst>
            <pc:docMk/>
            <pc:sldMk cId="2461512244" sldId="1401"/>
            <ac:spMk id="2" creationId="{AC284810-2428-466D-B869-22185656E3A7}"/>
          </ac:spMkLst>
        </pc:spChg>
      </pc:sldChg>
      <pc:sldChg chg="modSp mod">
        <pc:chgData name="Bachmann, Hannah Ruth" userId="e7c09bfb-72c2-42e5-912c-bd6874d853db" providerId="ADAL" clId="{30BD850A-6214-4672-8215-7E3DEF892AA4}" dt="2021-03-14T19:34:54.320" v="138" actId="207"/>
        <pc:sldMkLst>
          <pc:docMk/>
          <pc:sldMk cId="786078188" sldId="1402"/>
        </pc:sldMkLst>
        <pc:spChg chg="mod">
          <ac:chgData name="Bachmann, Hannah Ruth" userId="e7c09bfb-72c2-42e5-912c-bd6874d853db" providerId="ADAL" clId="{30BD850A-6214-4672-8215-7E3DEF892AA4}" dt="2021-03-14T19:34:54.320" v="138" actId="207"/>
          <ac:spMkLst>
            <pc:docMk/>
            <pc:sldMk cId="786078188" sldId="1402"/>
            <ac:spMk id="2" creationId="{16A9B645-E089-45AB-A464-BEE5D6C7A704}"/>
          </ac:spMkLst>
        </pc:spChg>
        <pc:spChg chg="mod">
          <ac:chgData name="Bachmann, Hannah Ruth" userId="e7c09bfb-72c2-42e5-912c-bd6874d853db" providerId="ADAL" clId="{30BD850A-6214-4672-8215-7E3DEF892AA4}" dt="2021-03-10T15:58:19.304" v="90" actId="115"/>
          <ac:spMkLst>
            <pc:docMk/>
            <pc:sldMk cId="786078188" sldId="1402"/>
            <ac:spMk id="3" creationId="{866D8C2B-96A5-4C7F-99A8-E6C30D3879BE}"/>
          </ac:spMkLst>
        </pc:spChg>
      </pc:sldChg>
      <pc:sldChg chg="modSp mod">
        <pc:chgData name="Bachmann, Hannah Ruth" userId="e7c09bfb-72c2-42e5-912c-bd6874d853db" providerId="ADAL" clId="{30BD850A-6214-4672-8215-7E3DEF892AA4}" dt="2021-03-14T19:34:48.874" v="137" actId="207"/>
        <pc:sldMkLst>
          <pc:docMk/>
          <pc:sldMk cId="1683639169" sldId="1403"/>
        </pc:sldMkLst>
        <pc:spChg chg="mod">
          <ac:chgData name="Bachmann, Hannah Ruth" userId="e7c09bfb-72c2-42e5-912c-bd6874d853db" providerId="ADAL" clId="{30BD850A-6214-4672-8215-7E3DEF892AA4}" dt="2021-03-14T19:34:48.874" v="137" actId="207"/>
          <ac:spMkLst>
            <pc:docMk/>
            <pc:sldMk cId="1683639169" sldId="1403"/>
            <ac:spMk id="2" creationId="{85043644-DD0F-430D-A485-C0496048433E}"/>
          </ac:spMkLst>
        </pc:spChg>
        <pc:spChg chg="mod">
          <ac:chgData name="Bachmann, Hannah Ruth" userId="e7c09bfb-72c2-42e5-912c-bd6874d853db" providerId="ADAL" clId="{30BD850A-6214-4672-8215-7E3DEF892AA4}" dt="2021-03-10T15:58:53.075" v="100" actId="115"/>
          <ac:spMkLst>
            <pc:docMk/>
            <pc:sldMk cId="1683639169" sldId="1403"/>
            <ac:spMk id="3" creationId="{032692DE-890B-43C6-926D-F4F49088EDE4}"/>
          </ac:spMkLst>
        </pc:spChg>
        <pc:spChg chg="mod">
          <ac:chgData name="Bachmann, Hannah Ruth" userId="e7c09bfb-72c2-42e5-912c-bd6874d853db" providerId="ADAL" clId="{30BD850A-6214-4672-8215-7E3DEF892AA4}" dt="2021-03-10T15:58:39.950" v="96" actId="1076"/>
          <ac:spMkLst>
            <pc:docMk/>
            <pc:sldMk cId="1683639169" sldId="1403"/>
            <ac:spMk id="12" creationId="{B050A462-34FB-4313-8FDC-731BED5AEC28}"/>
          </ac:spMkLst>
        </pc:spChg>
        <pc:picChg chg="mod">
          <ac:chgData name="Bachmann, Hannah Ruth" userId="e7c09bfb-72c2-42e5-912c-bd6874d853db" providerId="ADAL" clId="{30BD850A-6214-4672-8215-7E3DEF892AA4}" dt="2021-03-10T15:58:36.640" v="95" actId="1076"/>
          <ac:picMkLst>
            <pc:docMk/>
            <pc:sldMk cId="1683639169" sldId="1403"/>
            <ac:picMk id="7" creationId="{0A05528D-7892-4C51-8F10-23BE7946CA5C}"/>
          </ac:picMkLst>
        </pc:picChg>
        <pc:picChg chg="mod">
          <ac:chgData name="Bachmann, Hannah Ruth" userId="e7c09bfb-72c2-42e5-912c-bd6874d853db" providerId="ADAL" clId="{30BD850A-6214-4672-8215-7E3DEF892AA4}" dt="2021-03-10T15:58:42.126" v="97" actId="1076"/>
          <ac:picMkLst>
            <pc:docMk/>
            <pc:sldMk cId="1683639169" sldId="1403"/>
            <ac:picMk id="8" creationId="{69A13538-5038-4E37-9358-49B6923B89F3}"/>
          </ac:picMkLst>
        </pc:picChg>
      </pc:sldChg>
      <pc:sldChg chg="modSp mod">
        <pc:chgData name="Bachmann, Hannah Ruth" userId="e7c09bfb-72c2-42e5-912c-bd6874d853db" providerId="ADAL" clId="{30BD850A-6214-4672-8215-7E3DEF892AA4}" dt="2021-03-14T19:34:45.581" v="136" actId="207"/>
        <pc:sldMkLst>
          <pc:docMk/>
          <pc:sldMk cId="635612176" sldId="1404"/>
        </pc:sldMkLst>
        <pc:spChg chg="mod">
          <ac:chgData name="Bachmann, Hannah Ruth" userId="e7c09bfb-72c2-42e5-912c-bd6874d853db" providerId="ADAL" clId="{30BD850A-6214-4672-8215-7E3DEF892AA4}" dt="2021-03-14T19:34:45.581" v="136" actId="207"/>
          <ac:spMkLst>
            <pc:docMk/>
            <pc:sldMk cId="635612176" sldId="1404"/>
            <ac:spMk id="2" creationId="{01209ADB-1277-4242-8C24-A2A43A713CDC}"/>
          </ac:spMkLst>
        </pc:spChg>
        <pc:spChg chg="mod">
          <ac:chgData name="Bachmann, Hannah Ruth" userId="e7c09bfb-72c2-42e5-912c-bd6874d853db" providerId="ADAL" clId="{30BD850A-6214-4672-8215-7E3DEF892AA4}" dt="2021-03-10T15:59:30.555" v="110" actId="115"/>
          <ac:spMkLst>
            <pc:docMk/>
            <pc:sldMk cId="635612176" sldId="1404"/>
            <ac:spMk id="3" creationId="{62DD8152-27FA-4D9F-9B79-87E1E795AE6C}"/>
          </ac:spMkLst>
        </pc:spChg>
        <pc:spChg chg="mod">
          <ac:chgData name="Bachmann, Hannah Ruth" userId="e7c09bfb-72c2-42e5-912c-bd6874d853db" providerId="ADAL" clId="{30BD850A-6214-4672-8215-7E3DEF892AA4}" dt="2021-03-10T15:59:06.550" v="103" actId="1076"/>
          <ac:spMkLst>
            <pc:docMk/>
            <pc:sldMk cId="635612176" sldId="1404"/>
            <ac:spMk id="12" creationId="{AF91B3E0-3DE3-4E1B-A0A9-13358DE9632E}"/>
          </ac:spMkLst>
        </pc:spChg>
        <pc:picChg chg="mod">
          <ac:chgData name="Bachmann, Hannah Ruth" userId="e7c09bfb-72c2-42e5-912c-bd6874d853db" providerId="ADAL" clId="{30BD850A-6214-4672-8215-7E3DEF892AA4}" dt="2021-03-10T15:59:04.223" v="102" actId="14100"/>
          <ac:picMkLst>
            <pc:docMk/>
            <pc:sldMk cId="635612176" sldId="1404"/>
            <ac:picMk id="7" creationId="{79CFC9B8-A8B7-4372-A79A-E0A7191AD0EC}"/>
          </ac:picMkLst>
        </pc:picChg>
        <pc:picChg chg="mod">
          <ac:chgData name="Bachmann, Hannah Ruth" userId="e7c09bfb-72c2-42e5-912c-bd6874d853db" providerId="ADAL" clId="{30BD850A-6214-4672-8215-7E3DEF892AA4}" dt="2021-03-10T15:59:19.686" v="107" actId="1076"/>
          <ac:picMkLst>
            <pc:docMk/>
            <pc:sldMk cId="635612176" sldId="1404"/>
            <ac:picMk id="8" creationId="{3F37DBA6-A548-4FD1-8AAE-78F321B1483F}"/>
          </ac:picMkLst>
        </pc:picChg>
      </pc:sldChg>
      <pc:sldChg chg="modSp mod">
        <pc:chgData name="Bachmann, Hannah Ruth" userId="e7c09bfb-72c2-42e5-912c-bd6874d853db" providerId="ADAL" clId="{30BD850A-6214-4672-8215-7E3DEF892AA4}" dt="2021-03-14T19:34:42.030" v="135" actId="207"/>
        <pc:sldMkLst>
          <pc:docMk/>
          <pc:sldMk cId="3331728809" sldId="1405"/>
        </pc:sldMkLst>
        <pc:spChg chg="mod">
          <ac:chgData name="Bachmann, Hannah Ruth" userId="e7c09bfb-72c2-42e5-912c-bd6874d853db" providerId="ADAL" clId="{30BD850A-6214-4672-8215-7E3DEF892AA4}" dt="2021-03-14T19:34:42.030" v="135" actId="207"/>
          <ac:spMkLst>
            <pc:docMk/>
            <pc:sldMk cId="3331728809" sldId="1405"/>
            <ac:spMk id="2" creationId="{1CB04E2F-F658-42A4-B2FC-40B3A3D52C39}"/>
          </ac:spMkLst>
        </pc:spChg>
        <pc:spChg chg="mod">
          <ac:chgData name="Bachmann, Hannah Ruth" userId="e7c09bfb-72c2-42e5-912c-bd6874d853db" providerId="ADAL" clId="{30BD850A-6214-4672-8215-7E3DEF892AA4}" dt="2021-03-10T15:59:50.066" v="117" actId="115"/>
          <ac:spMkLst>
            <pc:docMk/>
            <pc:sldMk cId="3331728809" sldId="1405"/>
            <ac:spMk id="3" creationId="{B60721BB-585C-41D0-AD1E-35C5B6F36346}"/>
          </ac:spMkLst>
        </pc:spChg>
      </pc:sldChg>
      <pc:sldChg chg="modSp mod">
        <pc:chgData name="Bachmann, Hannah Ruth" userId="e7c09bfb-72c2-42e5-912c-bd6874d853db" providerId="ADAL" clId="{30BD850A-6214-4672-8215-7E3DEF892AA4}" dt="2021-03-14T19:34:31.799" v="134" actId="207"/>
        <pc:sldMkLst>
          <pc:docMk/>
          <pc:sldMk cId="1559459427" sldId="1406"/>
        </pc:sldMkLst>
        <pc:spChg chg="mod">
          <ac:chgData name="Bachmann, Hannah Ruth" userId="e7c09bfb-72c2-42e5-912c-bd6874d853db" providerId="ADAL" clId="{30BD850A-6214-4672-8215-7E3DEF892AA4}" dt="2021-03-14T19:34:31.799" v="134" actId="207"/>
          <ac:spMkLst>
            <pc:docMk/>
            <pc:sldMk cId="1559459427" sldId="1406"/>
            <ac:spMk id="2" creationId="{CB9F5450-816A-4002-8346-22CFBF768DF3}"/>
          </ac:spMkLst>
        </pc:spChg>
        <pc:spChg chg="mod">
          <ac:chgData name="Bachmann, Hannah Ruth" userId="e7c09bfb-72c2-42e5-912c-bd6874d853db" providerId="ADAL" clId="{30BD850A-6214-4672-8215-7E3DEF892AA4}" dt="2021-03-10T16:01:07.761" v="128" actId="207"/>
          <ac:spMkLst>
            <pc:docMk/>
            <pc:sldMk cId="1559459427" sldId="1406"/>
            <ac:spMk id="3" creationId="{F6818967-8375-496C-AF88-2BE8D19BA2B5}"/>
          </ac:spMkLst>
        </pc:spChg>
      </pc:sldChg>
      <pc:sldChg chg="modSp mod">
        <pc:chgData name="Bachmann, Hannah Ruth" userId="e7c09bfb-72c2-42e5-912c-bd6874d853db" providerId="ADAL" clId="{30BD850A-6214-4672-8215-7E3DEF892AA4}" dt="2021-03-14T19:34:27.841" v="133" actId="207"/>
        <pc:sldMkLst>
          <pc:docMk/>
          <pc:sldMk cId="2755257004" sldId="1407"/>
        </pc:sldMkLst>
        <pc:spChg chg="mod">
          <ac:chgData name="Bachmann, Hannah Ruth" userId="e7c09bfb-72c2-42e5-912c-bd6874d853db" providerId="ADAL" clId="{30BD850A-6214-4672-8215-7E3DEF892AA4}" dt="2021-03-14T19:34:27.841" v="133" actId="207"/>
          <ac:spMkLst>
            <pc:docMk/>
            <pc:sldMk cId="2755257004" sldId="1407"/>
            <ac:spMk id="2" creationId="{AA27B39F-3F73-47E8-B2F4-1F8B172D2482}"/>
          </ac:spMkLst>
        </pc:spChg>
      </pc:sldChg>
      <pc:sldChg chg="modSp mod">
        <pc:chgData name="Bachmann, Hannah Ruth" userId="e7c09bfb-72c2-42e5-912c-bd6874d853db" providerId="ADAL" clId="{30BD850A-6214-4672-8215-7E3DEF892AA4}" dt="2021-03-14T19:34:19.234" v="131" actId="207"/>
        <pc:sldMkLst>
          <pc:docMk/>
          <pc:sldMk cId="4222550461" sldId="1408"/>
        </pc:sldMkLst>
        <pc:spChg chg="mod">
          <ac:chgData name="Bachmann, Hannah Ruth" userId="e7c09bfb-72c2-42e5-912c-bd6874d853db" providerId="ADAL" clId="{30BD850A-6214-4672-8215-7E3DEF892AA4}" dt="2021-03-14T19:34:19.234" v="131" actId="207"/>
          <ac:spMkLst>
            <pc:docMk/>
            <pc:sldMk cId="4222550461" sldId="1408"/>
            <ac:spMk id="2" creationId="{F31F6C06-F06E-471A-9979-BA802A118B9D}"/>
          </ac:spMkLst>
        </pc:spChg>
      </pc:sldChg>
      <pc:sldChg chg="modSp mod">
        <pc:chgData name="Bachmann, Hannah Ruth" userId="e7c09bfb-72c2-42e5-912c-bd6874d853db" providerId="ADAL" clId="{30BD850A-6214-4672-8215-7E3DEF892AA4}" dt="2021-03-14T19:34:23.882" v="132" actId="1076"/>
        <pc:sldMkLst>
          <pc:docMk/>
          <pc:sldMk cId="1331634032" sldId="1409"/>
        </pc:sldMkLst>
        <pc:spChg chg="mod">
          <ac:chgData name="Bachmann, Hannah Ruth" userId="e7c09bfb-72c2-42e5-912c-bd6874d853db" providerId="ADAL" clId="{30BD850A-6214-4672-8215-7E3DEF892AA4}" dt="2021-03-14T19:34:23.882" v="132" actId="1076"/>
          <ac:spMkLst>
            <pc:docMk/>
            <pc:sldMk cId="1331634032" sldId="1409"/>
            <ac:spMk id="2" creationId="{97D9E360-F823-4CC3-8D2C-3CF669903FF5}"/>
          </ac:spMkLst>
        </pc:spChg>
      </pc:sldChg>
    </pc:docChg>
  </pc:docChgLst>
  <pc:docChgLst>
    <pc:chgData name="Dominik Wallerius" userId="a368d9d8-ce33-42c3-883f-a2e82223f6d6" providerId="ADAL" clId="{C7137C41-5C20-D343-A069-26C90DC1F611}"/>
    <pc:docChg chg="custSel modSld">
      <pc:chgData name="Dominik Wallerius" userId="a368d9d8-ce33-42c3-883f-a2e82223f6d6" providerId="ADAL" clId="{C7137C41-5C20-D343-A069-26C90DC1F611}" dt="2020-12-22T09:40:08.540" v="47"/>
      <pc:docMkLst>
        <pc:docMk/>
      </pc:docMkLst>
      <pc:sldChg chg="modSp mod delCm">
        <pc:chgData name="Dominik Wallerius" userId="a368d9d8-ce33-42c3-883f-a2e82223f6d6" providerId="ADAL" clId="{C7137C41-5C20-D343-A069-26C90DC1F611}" dt="2020-12-22T09:37:53.972" v="22" actId="1592"/>
        <pc:sldMkLst>
          <pc:docMk/>
          <pc:sldMk cId="238310380" sldId="1397"/>
        </pc:sldMkLst>
        <pc:spChg chg="mod">
          <ac:chgData name="Dominik Wallerius" userId="a368d9d8-ce33-42c3-883f-a2e82223f6d6" providerId="ADAL" clId="{C7137C41-5C20-D343-A069-26C90DC1F611}" dt="2020-12-22T09:37:51.901" v="21" actId="20577"/>
          <ac:spMkLst>
            <pc:docMk/>
            <pc:sldMk cId="238310380" sldId="1397"/>
            <ac:spMk id="12" creationId="{C3749583-842C-4520-BBC9-EF13DF5785C4}"/>
          </ac:spMkLst>
        </pc:spChg>
      </pc:sldChg>
      <pc:sldChg chg="delSp delCm">
        <pc:chgData name="Dominik Wallerius" userId="a368d9d8-ce33-42c3-883f-a2e82223f6d6" providerId="ADAL" clId="{C7137C41-5C20-D343-A069-26C90DC1F611}" dt="2020-12-22T09:36:33.987" v="14" actId="1592"/>
        <pc:sldMkLst>
          <pc:docMk/>
          <pc:sldMk cId="1899391020" sldId="1398"/>
        </pc:sldMkLst>
        <pc:spChg chg="del">
          <ac:chgData name="Dominik Wallerius" userId="a368d9d8-ce33-42c3-883f-a2e82223f6d6" providerId="ADAL" clId="{C7137C41-5C20-D343-A069-26C90DC1F611}" dt="2020-12-22T09:36:31.270" v="13" actId="478"/>
          <ac:spMkLst>
            <pc:docMk/>
            <pc:sldMk cId="1899391020" sldId="1398"/>
            <ac:spMk id="6" creationId="{4DAD490C-C27A-4D54-8119-E01F6105F50D}"/>
          </ac:spMkLst>
        </pc:spChg>
      </pc:sldChg>
      <pc:sldChg chg="modSp mod delCm">
        <pc:chgData name="Dominik Wallerius" userId="a368d9d8-ce33-42c3-883f-a2e82223f6d6" providerId="ADAL" clId="{C7137C41-5C20-D343-A069-26C90DC1F611}" dt="2020-12-22T09:36:22.491" v="12" actId="1592"/>
        <pc:sldMkLst>
          <pc:docMk/>
          <pc:sldMk cId="2461512244" sldId="1401"/>
        </pc:sldMkLst>
        <pc:spChg chg="mod">
          <ac:chgData name="Dominik Wallerius" userId="a368d9d8-ce33-42c3-883f-a2e82223f6d6" providerId="ADAL" clId="{C7137C41-5C20-D343-A069-26C90DC1F611}" dt="2020-12-22T09:36:16.521" v="9" actId="20577"/>
          <ac:spMkLst>
            <pc:docMk/>
            <pc:sldMk cId="2461512244" sldId="1401"/>
            <ac:spMk id="12" creationId="{68A12010-6D41-411C-93B2-4E46D5E8882B}"/>
          </ac:spMkLst>
        </pc:spChg>
      </pc:sldChg>
      <pc:sldChg chg="modSp mod delCm">
        <pc:chgData name="Dominik Wallerius" userId="a368d9d8-ce33-42c3-883f-a2e82223f6d6" providerId="ADAL" clId="{C7137C41-5C20-D343-A069-26C90DC1F611}" dt="2020-12-22T09:37:26.595" v="18" actId="1076"/>
        <pc:sldMkLst>
          <pc:docMk/>
          <pc:sldMk cId="1683639169" sldId="1403"/>
        </pc:sldMkLst>
        <pc:spChg chg="mod">
          <ac:chgData name="Dominik Wallerius" userId="a368d9d8-ce33-42c3-883f-a2e82223f6d6" providerId="ADAL" clId="{C7137C41-5C20-D343-A069-26C90DC1F611}" dt="2020-12-22T09:37:12.316" v="15" actId="14100"/>
          <ac:spMkLst>
            <pc:docMk/>
            <pc:sldMk cId="1683639169" sldId="1403"/>
            <ac:spMk id="3" creationId="{032692DE-890B-43C6-926D-F4F49088EDE4}"/>
          </ac:spMkLst>
        </pc:spChg>
        <pc:picChg chg="mod">
          <ac:chgData name="Dominik Wallerius" userId="a368d9d8-ce33-42c3-883f-a2e82223f6d6" providerId="ADAL" clId="{C7137C41-5C20-D343-A069-26C90DC1F611}" dt="2020-12-22T09:37:26.595" v="18" actId="1076"/>
          <ac:picMkLst>
            <pc:docMk/>
            <pc:sldMk cId="1683639169" sldId="1403"/>
            <ac:picMk id="8" creationId="{69A13538-5038-4E37-9358-49B6923B89F3}"/>
          </ac:picMkLst>
        </pc:picChg>
      </pc:sldChg>
      <pc:sldChg chg="modSp modAnim delCm">
        <pc:chgData name="Dominik Wallerius" userId="a368d9d8-ce33-42c3-883f-a2e82223f6d6" providerId="ADAL" clId="{C7137C41-5C20-D343-A069-26C90DC1F611}" dt="2020-12-22T09:39:15.340" v="34"/>
        <pc:sldMkLst>
          <pc:docMk/>
          <pc:sldMk cId="1559459427" sldId="1406"/>
        </pc:sldMkLst>
        <pc:spChg chg="mod">
          <ac:chgData name="Dominik Wallerius" userId="a368d9d8-ce33-42c3-883f-a2e82223f6d6" providerId="ADAL" clId="{C7137C41-5C20-D343-A069-26C90DC1F611}" dt="2020-12-22T09:38:42.191" v="29" actId="1076"/>
          <ac:spMkLst>
            <pc:docMk/>
            <pc:sldMk cId="1559459427" sldId="1406"/>
            <ac:spMk id="3" creationId="{F6818967-8375-496C-AF88-2BE8D19BA2B5}"/>
          </ac:spMkLst>
        </pc:spChg>
      </pc:sldChg>
      <pc:sldChg chg="modAnim delCm">
        <pc:chgData name="Dominik Wallerius" userId="a368d9d8-ce33-42c3-883f-a2e82223f6d6" providerId="ADAL" clId="{C7137C41-5C20-D343-A069-26C90DC1F611}" dt="2020-12-22T09:39:32.526" v="38"/>
        <pc:sldMkLst>
          <pc:docMk/>
          <pc:sldMk cId="2755257004" sldId="1407"/>
        </pc:sldMkLst>
      </pc:sldChg>
      <pc:sldChg chg="modAnim delCm">
        <pc:chgData name="Dominik Wallerius" userId="a368d9d8-ce33-42c3-883f-a2e82223f6d6" providerId="ADAL" clId="{C7137C41-5C20-D343-A069-26C90DC1F611}" dt="2020-12-22T09:39:50.765" v="42"/>
        <pc:sldMkLst>
          <pc:docMk/>
          <pc:sldMk cId="4222550461" sldId="1408"/>
        </pc:sldMkLst>
      </pc:sldChg>
      <pc:sldChg chg="modAnim delCm">
        <pc:chgData name="Dominik Wallerius" userId="a368d9d8-ce33-42c3-883f-a2e82223f6d6" providerId="ADAL" clId="{C7137C41-5C20-D343-A069-26C90DC1F611}" dt="2020-12-22T09:40:08.540" v="47"/>
        <pc:sldMkLst>
          <pc:docMk/>
          <pc:sldMk cId="1331634032" sldId="140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6417820A-6E8E-4C42-9C84-6FF14ED85FAC}"/>
              </a:ext>
            </a:extLst>
          </p:cNvPr>
          <p:cNvSpPr>
            <a:spLocks noGrp="1" noChangeArrowheads="1"/>
          </p:cNvSpPr>
          <p:nvPr>
            <p:ph type="hdr" sz="quarter"/>
          </p:nvPr>
        </p:nvSpPr>
        <p:spPr bwMode="auto">
          <a:xfrm>
            <a:off x="0" y="0"/>
            <a:ext cx="2868613"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3" name="Rectangle 3">
            <a:extLst>
              <a:ext uri="{FF2B5EF4-FFF2-40B4-BE49-F238E27FC236}">
                <a16:creationId xmlns:a16="http://schemas.microsoft.com/office/drawing/2014/main" id="{F5FDC419-D9BC-4DFC-A0F2-D91A116D3E05}"/>
              </a:ext>
            </a:extLst>
          </p:cNvPr>
          <p:cNvSpPr>
            <a:spLocks noGrp="1" noChangeArrowheads="1"/>
          </p:cNvSpPr>
          <p:nvPr>
            <p:ph type="dt" sz="quarter" idx="1"/>
          </p:nvPr>
        </p:nvSpPr>
        <p:spPr bwMode="auto">
          <a:xfrm>
            <a:off x="3773488" y="0"/>
            <a:ext cx="2871787"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p>
        </p:txBody>
      </p:sp>
      <p:sp>
        <p:nvSpPr>
          <p:cNvPr id="56324" name="Rectangle 4">
            <a:extLst>
              <a:ext uri="{FF2B5EF4-FFF2-40B4-BE49-F238E27FC236}">
                <a16:creationId xmlns:a16="http://schemas.microsoft.com/office/drawing/2014/main" id="{6843BFF0-7223-4878-B108-4A8282207A57}"/>
              </a:ext>
            </a:extLst>
          </p:cNvPr>
          <p:cNvSpPr>
            <a:spLocks noGrp="1" noChangeArrowheads="1"/>
          </p:cNvSpPr>
          <p:nvPr>
            <p:ph type="ftr" sz="quarter" idx="2"/>
          </p:nvPr>
        </p:nvSpPr>
        <p:spPr bwMode="auto">
          <a:xfrm>
            <a:off x="0" y="9372600"/>
            <a:ext cx="2868613"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5" name="Rectangle 5">
            <a:extLst>
              <a:ext uri="{FF2B5EF4-FFF2-40B4-BE49-F238E27FC236}">
                <a16:creationId xmlns:a16="http://schemas.microsoft.com/office/drawing/2014/main" id="{0FBDF707-EEFE-4648-8DD4-CB6F7DD2D9D7}"/>
              </a:ext>
            </a:extLst>
          </p:cNvPr>
          <p:cNvSpPr>
            <a:spLocks noGrp="1" noChangeArrowheads="1"/>
          </p:cNvSpPr>
          <p:nvPr>
            <p:ph type="sldNum" sz="quarter" idx="3"/>
          </p:nvPr>
        </p:nvSpPr>
        <p:spPr bwMode="auto">
          <a:xfrm>
            <a:off x="3773488" y="9372600"/>
            <a:ext cx="2871787"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030740A3-B7F4-4EF5-825C-3263C0B4BB3F}" type="slidenum">
              <a:rPr lang="de-DE" altLang="de-DE"/>
              <a:pPr>
                <a:defRPr/>
              </a:pPr>
              <a:t>‹Nr.›</a:t>
            </a:fld>
            <a:endParaRPr lang="de-DE"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B084295F-40D3-4C2A-A366-811A7A63F13D}"/>
              </a:ext>
            </a:extLst>
          </p:cNvPr>
          <p:cNvSpPr>
            <a:spLocks noGrp="1" noChangeArrowheads="1"/>
          </p:cNvSpPr>
          <p:nvPr>
            <p:ph type="hdr" sz="quarter"/>
          </p:nvPr>
        </p:nvSpPr>
        <p:spPr bwMode="auto">
          <a:xfrm>
            <a:off x="0"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27" name="Rectangle 3">
            <a:extLst>
              <a:ext uri="{FF2B5EF4-FFF2-40B4-BE49-F238E27FC236}">
                <a16:creationId xmlns:a16="http://schemas.microsoft.com/office/drawing/2014/main" id="{EDE4C6E8-E543-4357-B077-F4FEBF332387}"/>
              </a:ext>
            </a:extLst>
          </p:cNvPr>
          <p:cNvSpPr>
            <a:spLocks noGrp="1" noChangeArrowheads="1"/>
          </p:cNvSpPr>
          <p:nvPr>
            <p:ph type="dt" idx="1"/>
          </p:nvPr>
        </p:nvSpPr>
        <p:spPr bwMode="auto">
          <a:xfrm>
            <a:off x="3773488"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ltLang="de-DE"/>
          </a:p>
        </p:txBody>
      </p:sp>
      <p:sp>
        <p:nvSpPr>
          <p:cNvPr id="5124" name="Rectangle 4">
            <a:extLst>
              <a:ext uri="{FF2B5EF4-FFF2-40B4-BE49-F238E27FC236}">
                <a16:creationId xmlns:a16="http://schemas.microsoft.com/office/drawing/2014/main" id="{77DD439B-7FC2-452F-AADA-04510E03C3FF}"/>
              </a:ext>
            </a:extLst>
          </p:cNvPr>
          <p:cNvSpPr>
            <a:spLocks noGrp="1" noRot="1" noChangeAspect="1" noChangeArrowheads="1" noTextEdit="1"/>
          </p:cNvSpPr>
          <p:nvPr>
            <p:ph type="sldImg" idx="2"/>
          </p:nvPr>
        </p:nvSpPr>
        <p:spPr bwMode="auto">
          <a:xfrm>
            <a:off x="779463" y="741363"/>
            <a:ext cx="5105400" cy="3698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a:extLst>
              <a:ext uri="{FF2B5EF4-FFF2-40B4-BE49-F238E27FC236}">
                <a16:creationId xmlns:a16="http://schemas.microsoft.com/office/drawing/2014/main" id="{D25A4AD7-13D1-44EF-A801-41F76A76F24F}"/>
              </a:ext>
            </a:extLst>
          </p:cNvPr>
          <p:cNvSpPr>
            <a:spLocks noGrp="1" noChangeArrowheads="1"/>
          </p:cNvSpPr>
          <p:nvPr>
            <p:ph type="body" sz="quarter" idx="3"/>
          </p:nvPr>
        </p:nvSpPr>
        <p:spPr bwMode="auto">
          <a:xfrm>
            <a:off x="887413" y="4684713"/>
            <a:ext cx="4887912" cy="4440237"/>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6630" name="Rectangle 6">
            <a:extLst>
              <a:ext uri="{FF2B5EF4-FFF2-40B4-BE49-F238E27FC236}">
                <a16:creationId xmlns:a16="http://schemas.microsoft.com/office/drawing/2014/main" id="{95E0607F-EA31-4EA0-B532-3FFD7EB2EB91}"/>
              </a:ext>
            </a:extLst>
          </p:cNvPr>
          <p:cNvSpPr>
            <a:spLocks noGrp="1" noChangeArrowheads="1"/>
          </p:cNvSpPr>
          <p:nvPr>
            <p:ph type="ftr" sz="quarter" idx="4"/>
          </p:nvPr>
        </p:nvSpPr>
        <p:spPr bwMode="auto">
          <a:xfrm>
            <a:off x="0"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31" name="Rectangle 7">
            <a:extLst>
              <a:ext uri="{FF2B5EF4-FFF2-40B4-BE49-F238E27FC236}">
                <a16:creationId xmlns:a16="http://schemas.microsoft.com/office/drawing/2014/main" id="{4ED8D479-F098-42A5-9C34-07B6E07EDDA9}"/>
              </a:ext>
            </a:extLst>
          </p:cNvPr>
          <p:cNvSpPr>
            <a:spLocks noGrp="1" noChangeArrowheads="1"/>
          </p:cNvSpPr>
          <p:nvPr>
            <p:ph type="sldNum" sz="quarter" idx="5"/>
          </p:nvPr>
        </p:nvSpPr>
        <p:spPr bwMode="auto">
          <a:xfrm>
            <a:off x="3773488"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A8B09437-ED09-41F8-92C2-9622BC3C592B}"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5516" algn="l" defTabSz="914207" rtl="0" eaLnBrk="1" latinLnBrk="0" hangingPunct="1">
      <a:defRPr sz="1200" kern="1200">
        <a:solidFill>
          <a:schemeClr val="tx1"/>
        </a:solidFill>
        <a:latin typeface="+mn-lt"/>
        <a:ea typeface="+mn-ea"/>
        <a:cs typeface="+mn-cs"/>
      </a:defRPr>
    </a:lvl6pPr>
    <a:lvl7pPr marL="2742620" algn="l" defTabSz="914207" rtl="0" eaLnBrk="1" latinLnBrk="0" hangingPunct="1">
      <a:defRPr sz="1200" kern="1200">
        <a:solidFill>
          <a:schemeClr val="tx1"/>
        </a:solidFill>
        <a:latin typeface="+mn-lt"/>
        <a:ea typeface="+mn-ea"/>
        <a:cs typeface="+mn-cs"/>
      </a:defRPr>
    </a:lvl7pPr>
    <a:lvl8pPr marL="3199724" algn="l" defTabSz="914207" rtl="0" eaLnBrk="1" latinLnBrk="0" hangingPunct="1">
      <a:defRPr sz="1200" kern="1200">
        <a:solidFill>
          <a:schemeClr val="tx1"/>
        </a:solidFill>
        <a:latin typeface="+mn-lt"/>
        <a:ea typeface="+mn-ea"/>
        <a:cs typeface="+mn-cs"/>
      </a:defRPr>
    </a:lvl8pPr>
    <a:lvl9pPr marL="3656826" algn="l" defTabSz="91420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Titelmasterformat durch Klicken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endParaRPr lang="en-GB" dirty="0"/>
          </a:p>
        </p:txBody>
      </p:sp>
    </p:spTree>
    <p:extLst>
      <p:ext uri="{BB962C8B-B14F-4D97-AF65-F5344CB8AC3E}">
        <p14:creationId xmlns:p14="http://schemas.microsoft.com/office/powerpoint/2010/main" val="2663820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idx="1"/>
          </p:nvPr>
        </p:nvSpPr>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8901524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231121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3027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C30856E7-03FB-461E-A4E8-138F538D7FA5}"/>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BB550D4C-E0CC-4B1C-99CB-791BEDCE53C8}"/>
              </a:ext>
            </a:extLst>
          </p:cNvPr>
          <p:cNvSpPr>
            <a:spLocks noGrp="1"/>
          </p:cNvSpPr>
          <p:nvPr>
            <p:ph type="sldNum" sz="quarter" idx="11"/>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112956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Mastertitelformat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2149161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Inhalt">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lvl1pPr marL="0" indent="0">
              <a:buFontTx/>
              <a:buNone/>
              <a:defRPr sz="3200">
                <a:solidFill>
                  <a:schemeClr val="tx2"/>
                </a:solidFill>
              </a:defRPr>
            </a:lvl1pPr>
            <a:lvl2pPr marL="457200" indent="0">
              <a:buFontTx/>
              <a:buNone/>
              <a:defRPr>
                <a:solidFill>
                  <a:schemeClr val="tx2"/>
                </a:solidFill>
              </a:defRPr>
            </a:lvl2pPr>
            <a:lvl3pPr marL="914400" indent="0">
              <a:buFontTx/>
              <a:buNone/>
              <a:defRPr>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Titel 3">
            <a:extLst>
              <a:ext uri="{FF2B5EF4-FFF2-40B4-BE49-F238E27FC236}">
                <a16:creationId xmlns:a16="http://schemas.microsoft.com/office/drawing/2014/main" id="{33317DF5-8DE8-4886-993F-D76DD18E04E5}"/>
              </a:ext>
            </a:extLst>
          </p:cNvPr>
          <p:cNvSpPr>
            <a:spLocks noGrp="1"/>
          </p:cNvSpPr>
          <p:nvPr>
            <p:ph type="title"/>
          </p:nvPr>
        </p:nvSpPr>
        <p:spPr/>
        <p:txBody>
          <a:bodyPr/>
          <a:lstStyle/>
          <a:p>
            <a:r>
              <a:rPr lang="de-DE"/>
              <a:t>Mastertitelformat bearbeiten</a:t>
            </a:r>
            <a:endParaRPr lang="en-GB"/>
          </a:p>
        </p:txBody>
      </p:sp>
      <p:sp>
        <p:nvSpPr>
          <p:cNvPr id="7" name="Fußzeilenplatzhalter 1">
            <a:extLst>
              <a:ext uri="{FF2B5EF4-FFF2-40B4-BE49-F238E27FC236}">
                <a16:creationId xmlns:a16="http://schemas.microsoft.com/office/drawing/2014/main" id="{8180A93C-0508-4151-A520-925BCCF30E5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2" name="Foliennummernplatzhalter 1">
            <a:extLst>
              <a:ext uri="{FF2B5EF4-FFF2-40B4-BE49-F238E27FC236}">
                <a16:creationId xmlns:a16="http://schemas.microsoft.com/office/drawing/2014/main" id="{0AD8A8A6-AC51-459A-8267-443F3EDCD985}"/>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71181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wei Inhalte">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522288" y="1763713"/>
            <a:ext cx="4621212"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6" name="Fußzeilenplatzhalter 1">
            <a:extLst>
              <a:ext uri="{FF2B5EF4-FFF2-40B4-BE49-F238E27FC236}">
                <a16:creationId xmlns:a16="http://schemas.microsoft.com/office/drawing/2014/main" id="{65ECFBE8-D33B-4D58-9CDC-A33B69EDD4B1}"/>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Titel 6">
            <a:extLst>
              <a:ext uri="{FF2B5EF4-FFF2-40B4-BE49-F238E27FC236}">
                <a16:creationId xmlns:a16="http://schemas.microsoft.com/office/drawing/2014/main" id="{FCF65751-D986-43F2-86FC-136453134611}"/>
              </a:ext>
            </a:extLst>
          </p:cNvPr>
          <p:cNvSpPr>
            <a:spLocks noGrp="1"/>
          </p:cNvSpPr>
          <p:nvPr>
            <p:ph type="title"/>
          </p:nvPr>
        </p:nvSpPr>
        <p:spPr/>
        <p:txBody>
          <a:bodyPr/>
          <a:lstStyle/>
          <a:p>
            <a:r>
              <a:rPr lang="de-DE"/>
              <a:t>Mastertitelformat bearbeiten</a:t>
            </a:r>
            <a:endParaRPr lang="en-GB"/>
          </a:p>
        </p:txBody>
      </p:sp>
      <p:sp>
        <p:nvSpPr>
          <p:cNvPr id="2" name="Foliennummernplatzhalter 1">
            <a:extLst>
              <a:ext uri="{FF2B5EF4-FFF2-40B4-BE49-F238E27FC236}">
                <a16:creationId xmlns:a16="http://schemas.microsoft.com/office/drawing/2014/main" id="{E2258276-FFDB-44B8-A307-D5D53C49E33B}"/>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210540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2208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FFDB9E20-5D6E-4A6E-BD97-AC2BBE07C15F}"/>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mj-lt"/>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C3BC6D00-1404-484C-9AB8-CEA917FD5F48}"/>
              </a:ext>
            </a:extLst>
          </p:cNvPr>
          <p:cNvSpPr>
            <a:spLocks noGrp="1"/>
          </p:cNvSpPr>
          <p:nvPr>
            <p:ph type="sldNum" sz="quarter" idx="11"/>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104287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dirty="0"/>
              <a:t>Titelmasterformat durch Klicken bearbeiten</a:t>
            </a:r>
            <a:endParaRPr lang="en-GB" dirty="0"/>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3515336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3AB72A6-87CB-4F8B-BADE-53F27CC54479}"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3734562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C1FEF78-7969-4A2C-B832-006A4442904F}" type="datetime1">
              <a:rPr lang="en-GB" smtClean="0"/>
              <a:pPr/>
              <a:t>14/03/2021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908229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477FEBE-4C88-45DA-B207-66626CED51FD}" type="datetime1">
              <a:rPr lang="en-GB" smtClean="0"/>
              <a:pPr/>
              <a:t>14/03/2021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263910912"/>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A8958534-89E5-41A3-867E-1F6E21F7B8DA}" type="datetime1">
              <a:rPr lang="en-GB" smtClean="0"/>
              <a:pPr/>
              <a:t>14/03/2021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406351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C9D24E35-1C1B-4A02-85E9-09350A7B64E6}" type="datetime1">
              <a:rPr lang="en-GB" smtClean="0"/>
              <a:pPr/>
              <a:t>14/03/2021</a:t>
            </a:fld>
            <a:endParaRPr lang="en-GB" dirty="0"/>
          </a:p>
        </p:txBody>
      </p:sp>
      <p:sp>
        <p:nvSpPr>
          <p:cNvPr id="8" name="Fußzeilenplatzhalter 7"/>
          <p:cNvSpPr>
            <a:spLocks noGrp="1"/>
          </p:cNvSpPr>
          <p:nvPr>
            <p:ph type="ftr" sz="quarter" idx="11"/>
          </p:nvPr>
        </p:nvSpPr>
        <p:spPr/>
        <p:txBody>
          <a:bodyPr/>
          <a:lstStyle/>
          <a:p>
            <a:r>
              <a:rPr lang="de-DE"/>
              <a:t>© 2020 - GET Across Borders</a:t>
            </a:r>
            <a:endParaRPr lang="en-GB" dirty="0"/>
          </a:p>
        </p:txBody>
      </p:sp>
      <p:sp>
        <p:nvSpPr>
          <p:cNvPr id="9" name="Foliennummernplatzhalter 8"/>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4281011225"/>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6B541A2-0254-4FF3-9DBB-7D3DD377FEDF}" type="datetime1">
              <a:rPr lang="en-GB" smtClean="0"/>
              <a:pPr/>
              <a:t>14/03/2021</a:t>
            </a:fld>
            <a:endParaRPr lang="en-GB" dirty="0"/>
          </a:p>
        </p:txBody>
      </p:sp>
      <p:sp>
        <p:nvSpPr>
          <p:cNvPr id="4" name="Fußzeilenplatzhalter 3"/>
          <p:cNvSpPr>
            <a:spLocks noGrp="1"/>
          </p:cNvSpPr>
          <p:nvPr>
            <p:ph type="ftr" sz="quarter" idx="11"/>
          </p:nvPr>
        </p:nvSpPr>
        <p:spPr/>
        <p:txBody>
          <a:bodyPr/>
          <a:lstStyle/>
          <a:p>
            <a:r>
              <a:rPr lang="de-DE"/>
              <a:t>© 2020 - GET Across Borders</a:t>
            </a:r>
            <a:endParaRPr lang="en-GB" dirty="0"/>
          </a:p>
        </p:txBody>
      </p:sp>
      <p:sp>
        <p:nvSpPr>
          <p:cNvPr id="5" name="Foliennummernplatzhalter 4"/>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7924284"/>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EE62CEA-B13D-4294-886A-3F10A5F362AC}" type="datetime1">
              <a:rPr lang="en-GB" smtClean="0"/>
              <a:pPr/>
              <a:t>14/03/2021</a:t>
            </a:fld>
            <a:endParaRPr lang="en-GB" dirty="0"/>
          </a:p>
        </p:txBody>
      </p:sp>
      <p:sp>
        <p:nvSpPr>
          <p:cNvPr id="3" name="Fußzeilenplatzhalter 2"/>
          <p:cNvSpPr>
            <a:spLocks noGrp="1"/>
          </p:cNvSpPr>
          <p:nvPr>
            <p:ph type="ftr" sz="quarter" idx="11"/>
          </p:nvPr>
        </p:nvSpPr>
        <p:spPr/>
        <p:txBody>
          <a:bodyPr/>
          <a:lstStyle/>
          <a:p>
            <a:r>
              <a:rPr lang="de-DE"/>
              <a:t>© 2020 - GET Across Borders</a:t>
            </a:r>
            <a:endParaRPr lang="en-GB" dirty="0"/>
          </a:p>
        </p:txBody>
      </p:sp>
      <p:sp>
        <p:nvSpPr>
          <p:cNvPr id="4" name="Foliennummernplatzhalter 3"/>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919061726"/>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00F1EC65-3F2D-4240-9FB2-86BAF6AF6314}" type="datetime1">
              <a:rPr lang="en-GB" smtClean="0"/>
              <a:pPr/>
              <a:t>14/03/2021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6226504"/>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3C3FCD5E-69B8-4F4C-82B4-AA8390DE7F8D}" type="datetime1">
              <a:rPr lang="en-GB" smtClean="0"/>
              <a:pPr/>
              <a:t>14/03/2021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030944477"/>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EF937EC-4118-4B87-B290-472EF67D333B}" type="datetime1">
              <a:rPr lang="en-GB" smtClean="0"/>
              <a:pPr/>
              <a:t>14/03/2021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587203540"/>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0977CC8A-DC74-4D43-9830-70796848A750}" type="datetime1">
              <a:rPr lang="en-GB" smtClean="0"/>
              <a:pPr/>
              <a:t>14/03/2021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125677474"/>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D174E74-CACA-497B-99F7-231ED2321951}"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484192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650F874-7860-4E76-B9BA-5786280081FC}"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0755308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6959908D-B457-4B66-8064-D65755BBB79F}"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8046129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35250F1C-BDC4-4429-AD27-F5265790A591}" type="datetime1">
              <a:rPr lang="en-GB" smtClean="0"/>
              <a:pPr/>
              <a:t>14/03/2021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518381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6413C292-8FB8-48BC-85C3-B7DA021F67D8}" type="datetime1">
              <a:rPr lang="en-GB" smtClean="0"/>
              <a:pPr/>
              <a:t>14/03/2021</a:t>
            </a:fld>
            <a:endParaRPr lang="en-GB" dirty="0"/>
          </a:p>
        </p:txBody>
      </p:sp>
      <p:sp>
        <p:nvSpPr>
          <p:cNvPr id="8" name="Fußzeilenplatzhalter 7"/>
          <p:cNvSpPr>
            <a:spLocks noGrp="1"/>
          </p:cNvSpPr>
          <p:nvPr>
            <p:ph type="ftr" sz="quarter" idx="11"/>
          </p:nvPr>
        </p:nvSpPr>
        <p:spPr/>
        <p:txBody>
          <a:bodyPr/>
          <a:lstStyle/>
          <a:p>
            <a:endParaRPr lang="en-GB" dirty="0"/>
          </a:p>
        </p:txBody>
      </p:sp>
      <p:sp>
        <p:nvSpPr>
          <p:cNvPr id="9" name="Foliennummernplatzhalter 8"/>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90604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554B045-C609-41A7-B50F-7A74B4E4DAB0}" type="datetime1">
              <a:rPr lang="en-GB" smtClean="0"/>
              <a:pPr/>
              <a:t>14/03/2021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729647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580A0690-B9A1-435C-8B85-59275D57CCBB}" type="datetime1">
              <a:rPr lang="en-GB" smtClean="0"/>
              <a:pPr/>
              <a:t>14/03/2021</a:t>
            </a:fld>
            <a:endParaRPr lang="en-GB" dirty="0"/>
          </a:p>
        </p:txBody>
      </p:sp>
      <p:sp>
        <p:nvSpPr>
          <p:cNvPr id="3" name="Fußzeilenplatzhalter 2"/>
          <p:cNvSpPr>
            <a:spLocks noGrp="1"/>
          </p:cNvSpPr>
          <p:nvPr>
            <p:ph type="ftr" sz="quarter" idx="11"/>
          </p:nvPr>
        </p:nvSpPr>
        <p:spPr/>
        <p:txBody>
          <a:bodyPr/>
          <a:lstStyle/>
          <a:p>
            <a:endParaRPr lang="en-GB" dirty="0"/>
          </a:p>
        </p:txBody>
      </p:sp>
      <p:sp>
        <p:nvSpPr>
          <p:cNvPr id="4" name="Foliennummernplatzhalter 3"/>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012625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7A777AF5-AD89-4772-9482-E5960E258D59}" type="datetime1">
              <a:rPr lang="en-GB" smtClean="0"/>
              <a:pPr/>
              <a:t>14/03/2021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340062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24AA125F-BEDC-4471-8488-0F52453129B2}" type="datetime1">
              <a:rPr lang="en-GB" smtClean="0"/>
              <a:pPr/>
              <a:t>14/03/2021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5551354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BEE2D67E-E787-46DD-85CD-9DEF749A5213}"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3691631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B690F81-5FC5-4F25-992A-91F11AE065AC}"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189493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B3666-B9D4-4A7F-B5AB-1B849221485D}"/>
              </a:ext>
            </a:extLst>
          </p:cNvPr>
          <p:cNvSpPr>
            <a:spLocks noGrp="1"/>
          </p:cNvSpPr>
          <p:nvPr>
            <p:ph type="ctrTitle"/>
          </p:nvPr>
        </p:nvSpPr>
        <p:spPr>
          <a:xfrm>
            <a:off x="1304925" y="1237197"/>
            <a:ext cx="7829550" cy="2631887"/>
          </a:xfrm>
        </p:spPr>
        <p:txBody>
          <a:bodyPr anchor="b"/>
          <a:lstStyle>
            <a:lvl1pPr algn="ctr">
              <a:defRPr sz="4960"/>
            </a:lvl1pPr>
          </a:lstStyle>
          <a:p>
            <a:r>
              <a:rPr lang="en-US"/>
              <a:t>Click to edit Master title style</a:t>
            </a:r>
            <a:endParaRPr lang="de-DE"/>
          </a:p>
        </p:txBody>
      </p:sp>
      <p:sp>
        <p:nvSpPr>
          <p:cNvPr id="3" name="Subtitle 2">
            <a:extLst>
              <a:ext uri="{FF2B5EF4-FFF2-40B4-BE49-F238E27FC236}">
                <a16:creationId xmlns:a16="http://schemas.microsoft.com/office/drawing/2014/main" id="{7F286C9B-D9D4-4BA9-842B-3178AECF34C1}"/>
              </a:ext>
            </a:extLst>
          </p:cNvPr>
          <p:cNvSpPr>
            <a:spLocks noGrp="1"/>
          </p:cNvSpPr>
          <p:nvPr>
            <p:ph type="subTitle" idx="1"/>
          </p:nvPr>
        </p:nvSpPr>
        <p:spPr>
          <a:xfrm>
            <a:off x="1304925" y="3970580"/>
            <a:ext cx="7829550" cy="1825171"/>
          </a:xfrm>
        </p:spPr>
        <p:txBody>
          <a:bodyPr/>
          <a:lstStyle>
            <a:lvl1pPr marL="0" indent="0" algn="ctr">
              <a:buNone/>
              <a:defRPr sz="1984"/>
            </a:lvl1pPr>
            <a:lvl2pPr marL="377979" indent="0" algn="ctr">
              <a:buNone/>
              <a:defRPr sz="1653"/>
            </a:lvl2pPr>
            <a:lvl3pPr marL="755957" indent="0" algn="ctr">
              <a:buNone/>
              <a:defRPr sz="1488"/>
            </a:lvl3pPr>
            <a:lvl4pPr marL="1133936" indent="0" algn="ctr">
              <a:buNone/>
              <a:defRPr sz="1323"/>
            </a:lvl4pPr>
            <a:lvl5pPr marL="1511915" indent="0" algn="ctr">
              <a:buNone/>
              <a:defRPr sz="1323"/>
            </a:lvl5pPr>
            <a:lvl6pPr marL="1889893" indent="0" algn="ctr">
              <a:buNone/>
              <a:defRPr sz="1323"/>
            </a:lvl6pPr>
            <a:lvl7pPr marL="2267872" indent="0" algn="ctr">
              <a:buNone/>
              <a:defRPr sz="1323"/>
            </a:lvl7pPr>
            <a:lvl8pPr marL="2645851" indent="0" algn="ctr">
              <a:buNone/>
              <a:defRPr sz="1323"/>
            </a:lvl8pPr>
            <a:lvl9pPr marL="3023829" indent="0" algn="ctr">
              <a:buNone/>
              <a:defRPr sz="1323"/>
            </a:lvl9pPr>
          </a:lstStyle>
          <a:p>
            <a:r>
              <a:rPr lang="en-US"/>
              <a:t>Click to edit Master subtitle style</a:t>
            </a:r>
            <a:endParaRPr lang="de-DE"/>
          </a:p>
        </p:txBody>
      </p:sp>
      <p:sp>
        <p:nvSpPr>
          <p:cNvPr id="4" name="Date Placeholder 3">
            <a:extLst>
              <a:ext uri="{FF2B5EF4-FFF2-40B4-BE49-F238E27FC236}">
                <a16:creationId xmlns:a16="http://schemas.microsoft.com/office/drawing/2014/main" id="{A5B50EF4-086E-447F-BE9D-0E3C2E829E7F}"/>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5" name="Footer Placeholder 4">
            <a:extLst>
              <a:ext uri="{FF2B5EF4-FFF2-40B4-BE49-F238E27FC236}">
                <a16:creationId xmlns:a16="http://schemas.microsoft.com/office/drawing/2014/main" id="{CC3B49E6-24C3-4872-9F6F-464016402EF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EC9E4DCE-6CF9-411C-A2D8-393DFB03915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607359589"/>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B395-D27D-434B-AC31-B468858D16A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1B60559E-55DF-4421-9A73-EBD11E1B53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73F49D6-A711-427A-9849-270347797AD6}"/>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5" name="Footer Placeholder 4">
            <a:extLst>
              <a:ext uri="{FF2B5EF4-FFF2-40B4-BE49-F238E27FC236}">
                <a16:creationId xmlns:a16="http://schemas.microsoft.com/office/drawing/2014/main" id="{B280D77C-AC84-4490-9890-02C464C8246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5C5A1E3-8D0C-4E39-8C8C-88A4663F0AAD}"/>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51439177"/>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A0C24-AF1D-484E-85C8-F6340E37CCDD}"/>
              </a:ext>
            </a:extLst>
          </p:cNvPr>
          <p:cNvSpPr>
            <a:spLocks noGrp="1"/>
          </p:cNvSpPr>
          <p:nvPr>
            <p:ph type="title"/>
          </p:nvPr>
        </p:nvSpPr>
        <p:spPr>
          <a:xfrm>
            <a:off x="712272" y="1884671"/>
            <a:ext cx="9003983" cy="3144614"/>
          </a:xfrm>
        </p:spPr>
        <p:txBody>
          <a:bodyPr anchor="b"/>
          <a:lstStyle>
            <a:lvl1pPr>
              <a:defRPr sz="4960"/>
            </a:lvl1pPr>
          </a:lstStyle>
          <a:p>
            <a:r>
              <a:rPr lang="en-US"/>
              <a:t>Click to edit Master title style</a:t>
            </a:r>
            <a:endParaRPr lang="de-DE"/>
          </a:p>
        </p:txBody>
      </p:sp>
      <p:sp>
        <p:nvSpPr>
          <p:cNvPr id="3" name="Text Placeholder 2">
            <a:extLst>
              <a:ext uri="{FF2B5EF4-FFF2-40B4-BE49-F238E27FC236}">
                <a16:creationId xmlns:a16="http://schemas.microsoft.com/office/drawing/2014/main" id="{DA0216E2-A5E6-439E-863D-756266F8ED0F}"/>
              </a:ext>
            </a:extLst>
          </p:cNvPr>
          <p:cNvSpPr>
            <a:spLocks noGrp="1"/>
          </p:cNvSpPr>
          <p:nvPr>
            <p:ph type="body" idx="1"/>
          </p:nvPr>
        </p:nvSpPr>
        <p:spPr>
          <a:xfrm>
            <a:off x="712272" y="5059035"/>
            <a:ext cx="9003983" cy="1653678"/>
          </a:xfrm>
        </p:spPr>
        <p:txBody>
          <a:bodyPr/>
          <a:lstStyle>
            <a:lvl1pPr marL="0" indent="0">
              <a:buNone/>
              <a:defRPr sz="1984">
                <a:solidFill>
                  <a:schemeClr val="tx1">
                    <a:tint val="75000"/>
                  </a:schemeClr>
                </a:solidFill>
              </a:defRPr>
            </a:lvl1pPr>
            <a:lvl2pPr marL="377979" indent="0">
              <a:buNone/>
              <a:defRPr sz="1653">
                <a:solidFill>
                  <a:schemeClr val="tx1">
                    <a:tint val="75000"/>
                  </a:schemeClr>
                </a:solidFill>
              </a:defRPr>
            </a:lvl2pPr>
            <a:lvl3pPr marL="755957" indent="0">
              <a:buNone/>
              <a:defRPr sz="1488">
                <a:solidFill>
                  <a:schemeClr val="tx1">
                    <a:tint val="75000"/>
                  </a:schemeClr>
                </a:solidFill>
              </a:defRPr>
            </a:lvl3pPr>
            <a:lvl4pPr marL="1133936" indent="0">
              <a:buNone/>
              <a:defRPr sz="1323">
                <a:solidFill>
                  <a:schemeClr val="tx1">
                    <a:tint val="75000"/>
                  </a:schemeClr>
                </a:solidFill>
              </a:defRPr>
            </a:lvl4pPr>
            <a:lvl5pPr marL="1511915" indent="0">
              <a:buNone/>
              <a:defRPr sz="1323">
                <a:solidFill>
                  <a:schemeClr val="tx1">
                    <a:tint val="75000"/>
                  </a:schemeClr>
                </a:solidFill>
              </a:defRPr>
            </a:lvl5pPr>
            <a:lvl6pPr marL="1889893" indent="0">
              <a:buNone/>
              <a:defRPr sz="1323">
                <a:solidFill>
                  <a:schemeClr val="tx1">
                    <a:tint val="75000"/>
                  </a:schemeClr>
                </a:solidFill>
              </a:defRPr>
            </a:lvl6pPr>
            <a:lvl7pPr marL="2267872" indent="0">
              <a:buNone/>
              <a:defRPr sz="1323">
                <a:solidFill>
                  <a:schemeClr val="tx1">
                    <a:tint val="75000"/>
                  </a:schemeClr>
                </a:solidFill>
              </a:defRPr>
            </a:lvl7pPr>
            <a:lvl8pPr marL="2645851" indent="0">
              <a:buNone/>
              <a:defRPr sz="1323">
                <a:solidFill>
                  <a:schemeClr val="tx1">
                    <a:tint val="75000"/>
                  </a:schemeClr>
                </a:solidFill>
              </a:defRPr>
            </a:lvl8pPr>
            <a:lvl9pPr marL="3023829" indent="0">
              <a:buNone/>
              <a:defRPr sz="1323">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BADA8E-9CCE-46BC-AD24-8FE1AD06C450}"/>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5" name="Footer Placeholder 4">
            <a:extLst>
              <a:ext uri="{FF2B5EF4-FFF2-40B4-BE49-F238E27FC236}">
                <a16:creationId xmlns:a16="http://schemas.microsoft.com/office/drawing/2014/main" id="{901303F3-A43A-4AD0-A436-DB791D8B8DA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75369F9-78D6-4302-8D6E-81AEA293C4DC}"/>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733020724"/>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03773-8E2F-4096-A786-6537F603CA9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70453A0E-E1E5-4F88-A5E2-226EE1C15E73}"/>
              </a:ext>
            </a:extLst>
          </p:cNvPr>
          <p:cNvSpPr>
            <a:spLocks noGrp="1"/>
          </p:cNvSpPr>
          <p:nvPr>
            <p:ph sz="half" idx="1"/>
          </p:nvPr>
        </p:nvSpPr>
        <p:spPr>
          <a:xfrm>
            <a:off x="717709"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a:extLst>
              <a:ext uri="{FF2B5EF4-FFF2-40B4-BE49-F238E27FC236}">
                <a16:creationId xmlns:a16="http://schemas.microsoft.com/office/drawing/2014/main" id="{1AFDE1FC-1859-495C-B6E1-442A9022F9D1}"/>
              </a:ext>
            </a:extLst>
          </p:cNvPr>
          <p:cNvSpPr>
            <a:spLocks noGrp="1"/>
          </p:cNvSpPr>
          <p:nvPr>
            <p:ph sz="half" idx="2"/>
          </p:nvPr>
        </p:nvSpPr>
        <p:spPr>
          <a:xfrm>
            <a:off x="5284946"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a:extLst>
              <a:ext uri="{FF2B5EF4-FFF2-40B4-BE49-F238E27FC236}">
                <a16:creationId xmlns:a16="http://schemas.microsoft.com/office/drawing/2014/main" id="{4A249A4C-57E9-4DD7-9525-1E242790B818}"/>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6" name="Footer Placeholder 5">
            <a:extLst>
              <a:ext uri="{FF2B5EF4-FFF2-40B4-BE49-F238E27FC236}">
                <a16:creationId xmlns:a16="http://schemas.microsoft.com/office/drawing/2014/main" id="{2C5FB6D4-74C0-4BA0-AEDA-50B5A6E2BF55}"/>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7BA730D3-F43B-42F9-90C4-A2918790FAA5}"/>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874027285"/>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5D623-89D1-40F5-955E-9C1182CEB48A}"/>
              </a:ext>
            </a:extLst>
          </p:cNvPr>
          <p:cNvSpPr>
            <a:spLocks noGrp="1"/>
          </p:cNvSpPr>
          <p:nvPr>
            <p:ph type="title"/>
          </p:nvPr>
        </p:nvSpPr>
        <p:spPr>
          <a:xfrm>
            <a:off x="719068" y="402484"/>
            <a:ext cx="9003983" cy="1461188"/>
          </a:xfrm>
        </p:spPr>
        <p:txBody>
          <a:bodyPr/>
          <a:lstStyle/>
          <a:p>
            <a:r>
              <a:rPr lang="en-US"/>
              <a:t>Click to edit Master title style</a:t>
            </a:r>
            <a:endParaRPr lang="de-DE"/>
          </a:p>
        </p:txBody>
      </p:sp>
      <p:sp>
        <p:nvSpPr>
          <p:cNvPr id="3" name="Text Placeholder 2">
            <a:extLst>
              <a:ext uri="{FF2B5EF4-FFF2-40B4-BE49-F238E27FC236}">
                <a16:creationId xmlns:a16="http://schemas.microsoft.com/office/drawing/2014/main" id="{3C997739-714E-4D06-B04F-F617EBDCE3EB}"/>
              </a:ext>
            </a:extLst>
          </p:cNvPr>
          <p:cNvSpPr>
            <a:spLocks noGrp="1"/>
          </p:cNvSpPr>
          <p:nvPr>
            <p:ph type="body" idx="1"/>
          </p:nvPr>
        </p:nvSpPr>
        <p:spPr>
          <a:xfrm>
            <a:off x="719070" y="1853171"/>
            <a:ext cx="441635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4" name="Content Placeholder 3">
            <a:extLst>
              <a:ext uri="{FF2B5EF4-FFF2-40B4-BE49-F238E27FC236}">
                <a16:creationId xmlns:a16="http://schemas.microsoft.com/office/drawing/2014/main" id="{EF96EFC1-54E0-4ACD-96E8-327995199179}"/>
              </a:ext>
            </a:extLst>
          </p:cNvPr>
          <p:cNvSpPr>
            <a:spLocks noGrp="1"/>
          </p:cNvSpPr>
          <p:nvPr>
            <p:ph sz="half" idx="2"/>
          </p:nvPr>
        </p:nvSpPr>
        <p:spPr>
          <a:xfrm>
            <a:off x="719070" y="2761381"/>
            <a:ext cx="441635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a:extLst>
              <a:ext uri="{FF2B5EF4-FFF2-40B4-BE49-F238E27FC236}">
                <a16:creationId xmlns:a16="http://schemas.microsoft.com/office/drawing/2014/main" id="{46F74997-33F4-472E-A1C2-FB7551A57BE0}"/>
              </a:ext>
            </a:extLst>
          </p:cNvPr>
          <p:cNvSpPr>
            <a:spLocks noGrp="1"/>
          </p:cNvSpPr>
          <p:nvPr>
            <p:ph type="body" sz="quarter" idx="3"/>
          </p:nvPr>
        </p:nvSpPr>
        <p:spPr>
          <a:xfrm>
            <a:off x="5284947" y="1853171"/>
            <a:ext cx="443810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6" name="Content Placeholder 5">
            <a:extLst>
              <a:ext uri="{FF2B5EF4-FFF2-40B4-BE49-F238E27FC236}">
                <a16:creationId xmlns:a16="http://schemas.microsoft.com/office/drawing/2014/main" id="{BE15DDD0-41E6-4F76-BBD4-DB8CC3ECA1FB}"/>
              </a:ext>
            </a:extLst>
          </p:cNvPr>
          <p:cNvSpPr>
            <a:spLocks noGrp="1"/>
          </p:cNvSpPr>
          <p:nvPr>
            <p:ph sz="quarter" idx="4"/>
          </p:nvPr>
        </p:nvSpPr>
        <p:spPr>
          <a:xfrm>
            <a:off x="5284947" y="2761381"/>
            <a:ext cx="443810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a:extLst>
              <a:ext uri="{FF2B5EF4-FFF2-40B4-BE49-F238E27FC236}">
                <a16:creationId xmlns:a16="http://schemas.microsoft.com/office/drawing/2014/main" id="{88D6DF04-3F2F-4B3C-8412-DAE9BE388D56}"/>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8" name="Footer Placeholder 7">
            <a:extLst>
              <a:ext uri="{FF2B5EF4-FFF2-40B4-BE49-F238E27FC236}">
                <a16:creationId xmlns:a16="http://schemas.microsoft.com/office/drawing/2014/main" id="{7E5F77A6-F5D0-4A32-8CE2-770578E4E756}"/>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1E106DD2-CBE9-47E1-9C1D-32C2C31F6B8E}"/>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186832140"/>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8BA29-0C87-4E57-BCF6-C086EEB0CBF3}"/>
              </a:ext>
            </a:extLst>
          </p:cNvPr>
          <p:cNvSpPr>
            <a:spLocks noGrp="1"/>
          </p:cNvSpPr>
          <p:nvPr>
            <p:ph type="title"/>
          </p:nvPr>
        </p:nvSpPr>
        <p:spPr/>
        <p:txBody>
          <a:bodyPr/>
          <a:lstStyle/>
          <a:p>
            <a:r>
              <a:rPr lang="en-US"/>
              <a:t>Click to edit Master title style</a:t>
            </a:r>
            <a:endParaRPr lang="de-DE"/>
          </a:p>
        </p:txBody>
      </p:sp>
      <p:sp>
        <p:nvSpPr>
          <p:cNvPr id="3" name="Date Placeholder 2">
            <a:extLst>
              <a:ext uri="{FF2B5EF4-FFF2-40B4-BE49-F238E27FC236}">
                <a16:creationId xmlns:a16="http://schemas.microsoft.com/office/drawing/2014/main" id="{68326C3C-4E61-4C58-825A-BE7543D79837}"/>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4" name="Footer Placeholder 3">
            <a:extLst>
              <a:ext uri="{FF2B5EF4-FFF2-40B4-BE49-F238E27FC236}">
                <a16:creationId xmlns:a16="http://schemas.microsoft.com/office/drawing/2014/main" id="{CBED2C71-265B-4E94-994C-3ECDB6FD3620}"/>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70239CFC-B5BA-4221-9916-6811C177BB6B}"/>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56981380"/>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F4CC5D-54B9-4213-B16A-B92BDCF180CD}"/>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3" name="Footer Placeholder 2">
            <a:extLst>
              <a:ext uri="{FF2B5EF4-FFF2-40B4-BE49-F238E27FC236}">
                <a16:creationId xmlns:a16="http://schemas.microsoft.com/office/drawing/2014/main" id="{8251BD53-3A02-4CC1-B434-EC2106DDC89F}"/>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883CF48C-613C-4026-97B1-F5C0EC71199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66370007"/>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FB16E-3AE0-4BCE-BA75-18342D2AB66E}"/>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Content Placeholder 2">
            <a:extLst>
              <a:ext uri="{FF2B5EF4-FFF2-40B4-BE49-F238E27FC236}">
                <a16:creationId xmlns:a16="http://schemas.microsoft.com/office/drawing/2014/main" id="{65AC6E98-0776-4B75-9548-AC709D174406}"/>
              </a:ext>
            </a:extLst>
          </p:cNvPr>
          <p:cNvSpPr>
            <a:spLocks noGrp="1"/>
          </p:cNvSpPr>
          <p:nvPr>
            <p:ph idx="1"/>
          </p:nvPr>
        </p:nvSpPr>
        <p:spPr>
          <a:xfrm>
            <a:off x="4438105" y="1088455"/>
            <a:ext cx="5284946" cy="5372269"/>
          </a:xfrm>
        </p:spPr>
        <p:txBody>
          <a:bodyPr/>
          <a:lstStyle>
            <a:lvl1pPr>
              <a:defRPr sz="2646"/>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a:extLst>
              <a:ext uri="{FF2B5EF4-FFF2-40B4-BE49-F238E27FC236}">
                <a16:creationId xmlns:a16="http://schemas.microsoft.com/office/drawing/2014/main" id="{5127ED68-93D0-4210-9BC0-69634DE19E43}"/>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E9061493-6895-4E1A-B10E-0CD482652FB0}"/>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6" name="Footer Placeholder 5">
            <a:extLst>
              <a:ext uri="{FF2B5EF4-FFF2-40B4-BE49-F238E27FC236}">
                <a16:creationId xmlns:a16="http://schemas.microsoft.com/office/drawing/2014/main" id="{96B76833-5C26-4272-83DE-E1EA7A69A6CA}"/>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873172AF-B180-44CF-9D29-AC5D63ED81F4}"/>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836912976"/>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393D7-6583-4038-BFEA-9B7C886412D0}"/>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Picture Placeholder 2">
            <a:extLst>
              <a:ext uri="{FF2B5EF4-FFF2-40B4-BE49-F238E27FC236}">
                <a16:creationId xmlns:a16="http://schemas.microsoft.com/office/drawing/2014/main" id="{35A6E152-F043-46F5-86A6-9E546D21B0FB}"/>
              </a:ext>
            </a:extLst>
          </p:cNvPr>
          <p:cNvSpPr>
            <a:spLocks noGrp="1"/>
          </p:cNvSpPr>
          <p:nvPr>
            <p:ph type="pic" idx="1"/>
          </p:nvPr>
        </p:nvSpPr>
        <p:spPr>
          <a:xfrm>
            <a:off x="4438105" y="1088455"/>
            <a:ext cx="5284946" cy="5372269"/>
          </a:xfrm>
        </p:spPr>
        <p:txBody>
          <a:bodyPr/>
          <a:lstStyle>
            <a:lvl1pPr marL="0" indent="0">
              <a:buNone/>
              <a:defRPr sz="2646"/>
            </a:lvl1pPr>
            <a:lvl2pPr marL="377979" indent="0">
              <a:buNone/>
              <a:defRPr sz="2315"/>
            </a:lvl2pPr>
            <a:lvl3pPr marL="755957" indent="0">
              <a:buNone/>
              <a:defRPr sz="1984"/>
            </a:lvl3pPr>
            <a:lvl4pPr marL="1133936" indent="0">
              <a:buNone/>
              <a:defRPr sz="1653"/>
            </a:lvl4pPr>
            <a:lvl5pPr marL="1511915" indent="0">
              <a:buNone/>
              <a:defRPr sz="1653"/>
            </a:lvl5pPr>
            <a:lvl6pPr marL="1889893" indent="0">
              <a:buNone/>
              <a:defRPr sz="1653"/>
            </a:lvl6pPr>
            <a:lvl7pPr marL="2267872" indent="0">
              <a:buNone/>
              <a:defRPr sz="1653"/>
            </a:lvl7pPr>
            <a:lvl8pPr marL="2645851" indent="0">
              <a:buNone/>
              <a:defRPr sz="1653"/>
            </a:lvl8pPr>
            <a:lvl9pPr marL="3023829" indent="0">
              <a:buNone/>
              <a:defRPr sz="1653"/>
            </a:lvl9pPr>
          </a:lstStyle>
          <a:p>
            <a:r>
              <a:rPr lang="en-US"/>
              <a:t>Click icon to add picture</a:t>
            </a:r>
            <a:endParaRPr lang="de-DE"/>
          </a:p>
        </p:txBody>
      </p:sp>
      <p:sp>
        <p:nvSpPr>
          <p:cNvPr id="4" name="Text Placeholder 3">
            <a:extLst>
              <a:ext uri="{FF2B5EF4-FFF2-40B4-BE49-F238E27FC236}">
                <a16:creationId xmlns:a16="http://schemas.microsoft.com/office/drawing/2014/main" id="{4B3E0A73-B178-4C99-AA71-5EA4715BB7F6}"/>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F53FB789-DAFB-4BF4-B5B2-19CA743979CA}"/>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6" name="Footer Placeholder 5">
            <a:extLst>
              <a:ext uri="{FF2B5EF4-FFF2-40B4-BE49-F238E27FC236}">
                <a16:creationId xmlns:a16="http://schemas.microsoft.com/office/drawing/2014/main" id="{3EF71D1E-9189-4F4F-9850-93BA09F2412C}"/>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2A559FD3-6DC7-4C97-B9F7-3FCD41ECF7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36731901"/>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1228-F46D-4CE5-934B-CF1D68AC71C6}"/>
              </a:ext>
            </a:extLst>
          </p:cNvPr>
          <p:cNvSpPr>
            <a:spLocks noGrp="1"/>
          </p:cNvSpPr>
          <p:nvPr>
            <p:ph type="title"/>
          </p:nvPr>
        </p:nvSpPr>
        <p:spPr/>
        <p:txBody>
          <a:bodyPr/>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F75DD7A5-914E-4484-B27F-2ED0ED0DF7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4A9568A-E406-400C-BDB9-B8A8CD25BA0F}"/>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5" name="Footer Placeholder 4">
            <a:extLst>
              <a:ext uri="{FF2B5EF4-FFF2-40B4-BE49-F238E27FC236}">
                <a16:creationId xmlns:a16="http://schemas.microsoft.com/office/drawing/2014/main" id="{101659A5-53E9-4216-BA9D-87405900AB2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4F6231EC-BC30-48DA-94EC-105D5E0B4D71}"/>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15954533"/>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3B12F6-2B01-4930-8622-D00D5EC85CDA}"/>
              </a:ext>
            </a:extLst>
          </p:cNvPr>
          <p:cNvSpPr>
            <a:spLocks noGrp="1"/>
          </p:cNvSpPr>
          <p:nvPr>
            <p:ph type="title" orient="vert"/>
          </p:nvPr>
        </p:nvSpPr>
        <p:spPr>
          <a:xfrm>
            <a:off x="7470696" y="402483"/>
            <a:ext cx="2250996" cy="6406475"/>
          </a:xfrm>
        </p:spPr>
        <p:txBody>
          <a:bodyPr vert="eaVert"/>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900EA3DB-938E-4822-BAE3-31CA9217CD0B}"/>
              </a:ext>
            </a:extLst>
          </p:cNvPr>
          <p:cNvSpPr>
            <a:spLocks noGrp="1"/>
          </p:cNvSpPr>
          <p:nvPr>
            <p:ph type="body" orient="vert" idx="1"/>
          </p:nvPr>
        </p:nvSpPr>
        <p:spPr>
          <a:xfrm>
            <a:off x="717710" y="402483"/>
            <a:ext cx="6622494"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D07409DC-206D-438C-95C8-1772C3C1C26F}"/>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5" name="Footer Placeholder 4">
            <a:extLst>
              <a:ext uri="{FF2B5EF4-FFF2-40B4-BE49-F238E27FC236}">
                <a16:creationId xmlns:a16="http://schemas.microsoft.com/office/drawing/2014/main" id="{3473700E-F41E-4237-94B1-F701E46E231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E667AAB-9781-4A46-B685-F19BED0C80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2502756"/>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85B07FCF-7C3B-4A92-9F36-FD05CE8AB8CD}" type="datetime1">
              <a:rPr lang="en-GB" smtClean="0"/>
              <a:pPr/>
              <a:t>14/03/2021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535674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C42199B-1030-4A6B-9B63-CBE792F21029}" type="datetime1">
              <a:rPr lang="en-GB" smtClean="0"/>
              <a:pPr/>
              <a:t>14/03/2021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endParaRPr lang="en-GB" dirty="0"/>
          </a:p>
        </p:txBody>
      </p:sp>
    </p:spTree>
    <p:extLst>
      <p:ext uri="{BB962C8B-B14F-4D97-AF65-F5344CB8AC3E}">
        <p14:creationId xmlns:p14="http://schemas.microsoft.com/office/powerpoint/2010/main" val="27702111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D7D2C37-12D8-41FD-855A-E968F14CF782}" type="datetime1">
              <a:rPr lang="en-GB" smtClean="0"/>
              <a:pPr/>
              <a:t>14/03/2021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647679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PhAnim="0" type="title" preserve="1" userDrawn="1">
  <p:cSld name="Titelfolie">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a:xfrm>
            <a:off x="782955" y="2348401"/>
            <a:ext cx="8873490" cy="1620430"/>
          </a:xfrm>
        </p:spPr>
        <p:txBody>
          <a:bodyPr/>
          <a:lstStyle/>
          <a:p>
            <a:pPr>
              <a:defRPr/>
            </a:pPr>
            <a:r>
              <a:rPr lang="en-US"/>
              <a:t>Click to edit Master title style</a:t>
            </a:r>
            <a:endParaRPr lang="en-GB"/>
          </a:p>
        </p:txBody>
      </p:sp>
      <p:sp>
        <p:nvSpPr>
          <p:cNvPr id="5" name="Untertitel 2"/>
          <p:cNvSpPr>
            <a:spLocks noGrp="1"/>
          </p:cNvSpPr>
          <p:nvPr>
            <p:ph type="subTitle" idx="1"/>
          </p:nvPr>
        </p:nvSpPr>
        <p:spPr bwMode="auto">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1" indent="0" algn="ctr">
              <a:buNone/>
              <a:defRPr>
                <a:solidFill>
                  <a:schemeClr val="tx1">
                    <a:tint val="75000"/>
                  </a:schemeClr>
                </a:solidFill>
              </a:defRPr>
            </a:lvl6pPr>
            <a:lvl7pPr marL="3023509"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pPr>
              <a:defRPr/>
            </a:pPr>
            <a:r>
              <a:rPr lang="en-US"/>
              <a:t>Click to edit Master subtitle style</a:t>
            </a:r>
            <a:endParaRPr lang="en-GB"/>
          </a:p>
        </p:txBody>
      </p:sp>
      <p:sp>
        <p:nvSpPr>
          <p:cNvPr id="6" name="Datumsplatzhalter 3"/>
          <p:cNvSpPr>
            <a:spLocks noGrp="1"/>
          </p:cNvSpPr>
          <p:nvPr>
            <p:ph type="dt" sz="half" idx="10"/>
          </p:nvPr>
        </p:nvSpPr>
        <p:spPr bwMode="auto"/>
        <p:txBody>
          <a:bodyPr/>
          <a:lstStyle/>
          <a:p>
            <a:pPr>
              <a:defRPr/>
            </a:pPr>
            <a:fld id="{C3AB72A6-87CB-4F8B-BADE-53F27CC54479}" type="datetime1">
              <a:rPr lang="en-GB"/>
              <a:t>14/03/2021</a:t>
            </a:fld>
            <a:endParaRPr lang="en-GB"/>
          </a:p>
        </p:txBody>
      </p:sp>
      <p:sp>
        <p:nvSpPr>
          <p:cNvPr id="7" name="Fußzeilenplatzhalter 4"/>
          <p:cNvSpPr>
            <a:spLocks noGrp="1"/>
          </p:cNvSpPr>
          <p:nvPr>
            <p:ph type="ftr" sz="quarter" idx="11"/>
          </p:nvPr>
        </p:nvSpPr>
        <p:spPr bwMode="auto"/>
        <p:txBody>
          <a:bodyPr/>
          <a:lstStyle/>
          <a:p>
            <a:pPr>
              <a:defRPr/>
            </a:pPr>
            <a:endParaRPr lang="en-GB"/>
          </a:p>
        </p:txBody>
      </p:sp>
      <p:sp>
        <p:nvSpPr>
          <p:cNvPr id="8" name="Foliennummernplatzhalter 5"/>
          <p:cNvSpPr>
            <a:spLocks noGrp="1"/>
          </p:cNvSpPr>
          <p:nvPr>
            <p:ph type="sldNum" sz="quarter" idx="12"/>
          </p:nvPr>
        </p:nvSpPr>
        <p:spPr bwMode="auto"/>
        <p:txBody>
          <a:bodyPr/>
          <a:lstStyle/>
          <a:p>
            <a:pPr>
              <a:defRPr/>
            </a:pPr>
            <a:fld id="{3D1C419C-FE75-48E2-A75A-2D6F1D62BDBF}" type="slidenum">
              <a:rPr lang="en-GB"/>
              <a:t>‹Nr.›</a:t>
            </a:fld>
            <a:endParaRPr lang="en-GB"/>
          </a:p>
        </p:txBody>
      </p:sp>
    </p:spTree>
    <p:extLst>
      <p:ext uri="{BB962C8B-B14F-4D97-AF65-F5344CB8AC3E}">
        <p14:creationId xmlns:p14="http://schemas.microsoft.com/office/powerpoint/2010/main" val="40400915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PhAnim="0" type="obj" preserve="1" userDrawn="1">
  <p:cSld name="Titel und Inhal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Inhaltsplatzhalter 2"/>
          <p:cNvSpPr>
            <a:spLocks noGrp="1"/>
          </p:cNvSpPr>
          <p:nvPr>
            <p:ph idx="1"/>
          </p:nvPr>
        </p:nvSpPr>
        <p:spPr bwMode="auto"/>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4C1FEF78-7969-4A2C-B832-006A4442904F}" type="datetime1">
              <a:rPr lang="en-GB"/>
              <a:t>14/03/2021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240266436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PhAnim="0" type="secHead" preserve="1" userDrawn="1">
  <p:cSld name="Abschnitts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824641" y="4857794"/>
            <a:ext cx="8873490" cy="1501435"/>
          </a:xfrm>
        </p:spPr>
        <p:txBody>
          <a:bodyPr anchor="t"/>
          <a:lstStyle>
            <a:lvl1pPr algn="l">
              <a:defRPr sz="4400" b="1" cap="all"/>
            </a:lvl1pPr>
          </a:lstStyle>
          <a:p>
            <a:pPr>
              <a:defRPr/>
            </a:pPr>
            <a:r>
              <a:rPr lang="en-US"/>
              <a:t>Click to edit Master title style</a:t>
            </a:r>
            <a:endParaRPr lang="en-GB"/>
          </a:p>
        </p:txBody>
      </p:sp>
      <p:sp>
        <p:nvSpPr>
          <p:cNvPr id="5" name="Textplatzhalter 2"/>
          <p:cNvSpPr>
            <a:spLocks noGrp="1"/>
          </p:cNvSpPr>
          <p:nvPr>
            <p:ph type="body" idx="1"/>
          </p:nvPr>
        </p:nvSpPr>
        <p:spPr bwMode="auto">
          <a:xfrm>
            <a:off x="824641" y="3204116"/>
            <a:ext cx="8873490" cy="1653678"/>
          </a:xfrm>
        </p:spPr>
        <p:txBody>
          <a:bodyPr anchor="b"/>
          <a:lstStyle>
            <a:lvl1pPr marL="0" indent="0">
              <a:buNone/>
              <a:defRPr sz="2200">
                <a:solidFill>
                  <a:schemeClr val="tx1">
                    <a:tint val="75000"/>
                  </a:schemeClr>
                </a:solidFill>
              </a:defRPr>
            </a:lvl1pPr>
            <a:lvl2pPr marL="503919" indent="0">
              <a:buNone/>
              <a:defRPr sz="2000">
                <a:solidFill>
                  <a:schemeClr val="tx1">
                    <a:tint val="75000"/>
                  </a:schemeClr>
                </a:solidFill>
              </a:defRPr>
            </a:lvl2pPr>
            <a:lvl3pPr marL="1007837" indent="0">
              <a:buNone/>
              <a:defRPr sz="1750">
                <a:solidFill>
                  <a:schemeClr val="tx1">
                    <a:tint val="75000"/>
                  </a:schemeClr>
                </a:solidFill>
              </a:defRPr>
            </a:lvl3pPr>
            <a:lvl4pPr marL="1511756" indent="0">
              <a:buNone/>
              <a:defRPr sz="1550">
                <a:solidFill>
                  <a:schemeClr val="tx1">
                    <a:tint val="75000"/>
                  </a:schemeClr>
                </a:solidFill>
              </a:defRPr>
            </a:lvl4pPr>
            <a:lvl5pPr marL="2015672" indent="0">
              <a:buNone/>
              <a:defRPr sz="1550">
                <a:solidFill>
                  <a:schemeClr val="tx1">
                    <a:tint val="75000"/>
                  </a:schemeClr>
                </a:solidFill>
              </a:defRPr>
            </a:lvl5pPr>
            <a:lvl6pPr marL="2519591" indent="0">
              <a:buNone/>
              <a:defRPr sz="1550">
                <a:solidFill>
                  <a:schemeClr val="tx1">
                    <a:tint val="75000"/>
                  </a:schemeClr>
                </a:solidFill>
              </a:defRPr>
            </a:lvl6pPr>
            <a:lvl7pPr marL="3023509" indent="0">
              <a:buNone/>
              <a:defRPr sz="1550">
                <a:solidFill>
                  <a:schemeClr val="tx1">
                    <a:tint val="75000"/>
                  </a:schemeClr>
                </a:solidFill>
              </a:defRPr>
            </a:lvl7pPr>
            <a:lvl8pPr marL="3527428" indent="0">
              <a:buNone/>
              <a:defRPr sz="1550">
                <a:solidFill>
                  <a:schemeClr val="tx1">
                    <a:tint val="75000"/>
                  </a:schemeClr>
                </a:solidFill>
              </a:defRPr>
            </a:lvl8pPr>
            <a:lvl9pPr marL="4031346" indent="0">
              <a:buNone/>
              <a:defRPr sz="1550">
                <a:solidFill>
                  <a:schemeClr val="tx1">
                    <a:tint val="75000"/>
                  </a:schemeClr>
                </a:solidFill>
              </a:defRPr>
            </a:lvl9pPr>
          </a:lstStyle>
          <a:p>
            <a:pPr lvl="0">
              <a:defRPr/>
            </a:pPr>
            <a:r>
              <a:rPr lang="en-US"/>
              <a:t>Click to edit Master text styles</a:t>
            </a:r>
            <a:endParaRPr/>
          </a:p>
        </p:txBody>
      </p:sp>
      <p:sp>
        <p:nvSpPr>
          <p:cNvPr id="6" name="Datumsplatzhalter 3"/>
          <p:cNvSpPr>
            <a:spLocks noGrp="1"/>
          </p:cNvSpPr>
          <p:nvPr>
            <p:ph type="dt" sz="half" idx="10"/>
          </p:nvPr>
        </p:nvSpPr>
        <p:spPr bwMode="auto"/>
        <p:txBody>
          <a:bodyPr/>
          <a:lstStyle/>
          <a:p>
            <a:pPr>
              <a:defRPr/>
            </a:pPr>
            <a:fld id="{7477FEBE-4C88-45DA-B207-66626CED51FD}" type="datetime1">
              <a:rPr lang="en-GB"/>
              <a:t>14/03/2021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1177367026"/>
      </p:ext>
    </p:extLst>
  </p:cSld>
  <p:clrMapOvr>
    <a:masterClrMapping/>
  </p:clrMapOvr>
  <p:hf hdr="0" dt="0"/>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PhAnim="0" type="twoObj" preserve="1" userDrawn="1">
  <p:cSld name="Zwei Inhalte">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Inhaltsplatzhalter 2"/>
          <p:cNvSpPr>
            <a:spLocks noGrp="1"/>
          </p:cNvSpPr>
          <p:nvPr>
            <p:ph sz="half" idx="1"/>
          </p:nvPr>
        </p:nvSpPr>
        <p:spPr bwMode="auto">
          <a:xfrm>
            <a:off x="521970" y="1763927"/>
            <a:ext cx="4610735" cy="4989035"/>
          </a:xfrm>
        </p:spPr>
        <p:txBody>
          <a:bodyPr/>
          <a:lstStyle>
            <a:lvl1pPr>
              <a:defRPr sz="3100"/>
            </a:lvl1pPr>
            <a:lvl2pPr>
              <a:defRPr sz="2650"/>
            </a:lvl2pPr>
            <a:lvl3pPr>
              <a:defRPr sz="22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Inhaltsplatzhalter 3"/>
          <p:cNvSpPr>
            <a:spLocks noGrp="1"/>
          </p:cNvSpPr>
          <p:nvPr>
            <p:ph sz="half" idx="2"/>
          </p:nvPr>
        </p:nvSpPr>
        <p:spPr bwMode="auto">
          <a:xfrm>
            <a:off x="5306695" y="1763927"/>
            <a:ext cx="4610735" cy="4989035"/>
          </a:xfrm>
        </p:spPr>
        <p:txBody>
          <a:bodyPr/>
          <a:lstStyle>
            <a:lvl1pPr>
              <a:defRPr sz="3100"/>
            </a:lvl1pPr>
            <a:lvl2pPr>
              <a:defRPr sz="2650"/>
            </a:lvl2pPr>
            <a:lvl3pPr>
              <a:defRPr sz="22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7" name="Datumsplatzhalter 4"/>
          <p:cNvSpPr>
            <a:spLocks noGrp="1"/>
          </p:cNvSpPr>
          <p:nvPr>
            <p:ph type="dt" sz="half" idx="10"/>
          </p:nvPr>
        </p:nvSpPr>
        <p:spPr bwMode="auto"/>
        <p:txBody>
          <a:bodyPr/>
          <a:lstStyle/>
          <a:p>
            <a:pPr>
              <a:defRPr/>
            </a:pPr>
            <a:fld id="{A8958534-89E5-41A3-867E-1F6E21F7B8DA}" type="datetime1">
              <a:rPr lang="en-GB"/>
              <a:t>14/03/2021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3588112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Vergleich">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lvl1pPr>
              <a:defRPr/>
            </a:lvl1pPr>
          </a:lstStyle>
          <a:p>
            <a:pPr>
              <a:defRPr/>
            </a:pPr>
            <a:r>
              <a:rPr lang="en-US"/>
              <a:t>Click to edit Master title style</a:t>
            </a:r>
            <a:endParaRPr lang="en-GB"/>
          </a:p>
        </p:txBody>
      </p:sp>
      <p:sp>
        <p:nvSpPr>
          <p:cNvPr id="5" name="Textplatzhalter 2"/>
          <p:cNvSpPr>
            <a:spLocks noGrp="1"/>
          </p:cNvSpPr>
          <p:nvPr>
            <p:ph type="body" idx="1"/>
          </p:nvPr>
        </p:nvSpPr>
        <p:spPr bwMode="auto">
          <a:xfrm>
            <a:off x="521970" y="1692179"/>
            <a:ext cx="4612548" cy="705218"/>
          </a:xfrm>
        </p:spPr>
        <p:txBody>
          <a:bodyPr anchor="b"/>
          <a:lstStyle>
            <a:lvl1pPr marL="0" indent="0">
              <a:buNone/>
              <a:defRPr sz="2650" b="1"/>
            </a:lvl1pPr>
            <a:lvl2pPr marL="503919" indent="0">
              <a:buNone/>
              <a:defRPr sz="2200" b="1"/>
            </a:lvl2pPr>
            <a:lvl3pPr marL="1007837" indent="0">
              <a:buNone/>
              <a:defRPr sz="2000" b="1"/>
            </a:lvl3pPr>
            <a:lvl4pPr marL="1511756" indent="0">
              <a:buNone/>
              <a:defRPr sz="1750" b="1"/>
            </a:lvl4pPr>
            <a:lvl5pPr marL="2015672" indent="0">
              <a:buNone/>
              <a:defRPr sz="1750" b="1"/>
            </a:lvl5pPr>
            <a:lvl6pPr marL="2519591" indent="0">
              <a:buNone/>
              <a:defRPr sz="1750" b="1"/>
            </a:lvl6pPr>
            <a:lvl7pPr marL="3023509" indent="0">
              <a:buNone/>
              <a:defRPr sz="1750" b="1"/>
            </a:lvl7pPr>
            <a:lvl8pPr marL="3527428" indent="0">
              <a:buNone/>
              <a:defRPr sz="1750" b="1"/>
            </a:lvl8pPr>
            <a:lvl9pPr marL="4031346" indent="0">
              <a:buNone/>
              <a:defRPr sz="1750" b="1"/>
            </a:lvl9pPr>
          </a:lstStyle>
          <a:p>
            <a:pPr lvl="0">
              <a:defRPr/>
            </a:pPr>
            <a:r>
              <a:rPr lang="en-US"/>
              <a:t>Click to edit Master text styles</a:t>
            </a:r>
            <a:endParaRPr/>
          </a:p>
        </p:txBody>
      </p:sp>
      <p:sp>
        <p:nvSpPr>
          <p:cNvPr id="6" name="Inhaltsplatzhalter 3"/>
          <p:cNvSpPr>
            <a:spLocks noGrp="1"/>
          </p:cNvSpPr>
          <p:nvPr>
            <p:ph sz="half" idx="2"/>
          </p:nvPr>
        </p:nvSpPr>
        <p:spPr bwMode="auto">
          <a:xfrm>
            <a:off x="521970" y="2397397"/>
            <a:ext cx="4612548" cy="4355563"/>
          </a:xfrm>
        </p:spPr>
        <p:txBody>
          <a:bodyPr/>
          <a:lstStyle>
            <a:lvl1pPr>
              <a:defRPr sz="2650"/>
            </a:lvl1pPr>
            <a:lvl2pPr>
              <a:defRPr sz="2200"/>
            </a:lvl2pPr>
            <a:lvl3pPr>
              <a:defRPr sz="2000"/>
            </a:lvl3pPr>
            <a:lvl4pPr>
              <a:defRPr sz="1750"/>
            </a:lvl4pPr>
            <a:lvl5pPr>
              <a:defRPr sz="1750"/>
            </a:lvl5pPr>
            <a:lvl6pPr>
              <a:defRPr sz="1750"/>
            </a:lvl6pPr>
            <a:lvl7pPr>
              <a:defRPr sz="1750"/>
            </a:lvl7pPr>
            <a:lvl8pPr>
              <a:defRPr sz="1750"/>
            </a:lvl8pPr>
            <a:lvl9pPr>
              <a:defRPr sz="17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7" name="Textplatzhalter 4"/>
          <p:cNvSpPr>
            <a:spLocks noGrp="1"/>
          </p:cNvSpPr>
          <p:nvPr>
            <p:ph type="body" sz="quarter" idx="3"/>
          </p:nvPr>
        </p:nvSpPr>
        <p:spPr bwMode="auto">
          <a:xfrm>
            <a:off x="5303073" y="1692179"/>
            <a:ext cx="4614360" cy="705218"/>
          </a:xfrm>
        </p:spPr>
        <p:txBody>
          <a:bodyPr anchor="b"/>
          <a:lstStyle>
            <a:lvl1pPr marL="0" indent="0">
              <a:buNone/>
              <a:defRPr sz="2650" b="1"/>
            </a:lvl1pPr>
            <a:lvl2pPr marL="503919" indent="0">
              <a:buNone/>
              <a:defRPr sz="2200" b="1"/>
            </a:lvl2pPr>
            <a:lvl3pPr marL="1007837" indent="0">
              <a:buNone/>
              <a:defRPr sz="2000" b="1"/>
            </a:lvl3pPr>
            <a:lvl4pPr marL="1511756" indent="0">
              <a:buNone/>
              <a:defRPr sz="1750" b="1"/>
            </a:lvl4pPr>
            <a:lvl5pPr marL="2015672" indent="0">
              <a:buNone/>
              <a:defRPr sz="1750" b="1"/>
            </a:lvl5pPr>
            <a:lvl6pPr marL="2519591" indent="0">
              <a:buNone/>
              <a:defRPr sz="1750" b="1"/>
            </a:lvl6pPr>
            <a:lvl7pPr marL="3023509" indent="0">
              <a:buNone/>
              <a:defRPr sz="1750" b="1"/>
            </a:lvl7pPr>
            <a:lvl8pPr marL="3527428" indent="0">
              <a:buNone/>
              <a:defRPr sz="1750" b="1"/>
            </a:lvl8pPr>
            <a:lvl9pPr marL="4031346" indent="0">
              <a:buNone/>
              <a:defRPr sz="1750" b="1"/>
            </a:lvl9pPr>
          </a:lstStyle>
          <a:p>
            <a:pPr lvl="0">
              <a:defRPr/>
            </a:pPr>
            <a:r>
              <a:rPr lang="en-US"/>
              <a:t>Click to edit Master text styles</a:t>
            </a:r>
            <a:endParaRPr/>
          </a:p>
        </p:txBody>
      </p:sp>
      <p:sp>
        <p:nvSpPr>
          <p:cNvPr id="8" name="Inhaltsplatzhalter 5"/>
          <p:cNvSpPr>
            <a:spLocks noGrp="1"/>
          </p:cNvSpPr>
          <p:nvPr>
            <p:ph sz="quarter" idx="4"/>
          </p:nvPr>
        </p:nvSpPr>
        <p:spPr bwMode="auto">
          <a:xfrm>
            <a:off x="5303073" y="2397397"/>
            <a:ext cx="4614360" cy="4355563"/>
          </a:xfrm>
        </p:spPr>
        <p:txBody>
          <a:bodyPr/>
          <a:lstStyle>
            <a:lvl1pPr>
              <a:defRPr sz="2650"/>
            </a:lvl1pPr>
            <a:lvl2pPr>
              <a:defRPr sz="2200"/>
            </a:lvl2pPr>
            <a:lvl3pPr>
              <a:defRPr sz="2000"/>
            </a:lvl3pPr>
            <a:lvl4pPr>
              <a:defRPr sz="1750"/>
            </a:lvl4pPr>
            <a:lvl5pPr>
              <a:defRPr sz="1750"/>
            </a:lvl5pPr>
            <a:lvl6pPr>
              <a:defRPr sz="1750"/>
            </a:lvl6pPr>
            <a:lvl7pPr>
              <a:defRPr sz="1750"/>
            </a:lvl7pPr>
            <a:lvl8pPr>
              <a:defRPr sz="1750"/>
            </a:lvl8pPr>
            <a:lvl9pPr>
              <a:defRPr sz="17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9" name="Datumsplatzhalter 6"/>
          <p:cNvSpPr>
            <a:spLocks noGrp="1"/>
          </p:cNvSpPr>
          <p:nvPr>
            <p:ph type="dt" sz="half" idx="10"/>
          </p:nvPr>
        </p:nvSpPr>
        <p:spPr bwMode="auto"/>
        <p:txBody>
          <a:bodyPr/>
          <a:lstStyle/>
          <a:p>
            <a:pPr>
              <a:defRPr/>
            </a:pPr>
            <a:fld id="{C9D24E35-1C1B-4A02-85E9-09350A7B64E6}" type="datetime1">
              <a:rPr lang="en-GB"/>
              <a:t>14/03/2021</a:t>
            </a:fld>
            <a:endParaRPr lang="en-GB"/>
          </a:p>
        </p:txBody>
      </p:sp>
      <p:sp>
        <p:nvSpPr>
          <p:cNvPr id="10" name="Fußzeilenplatzhalter 7"/>
          <p:cNvSpPr>
            <a:spLocks noGrp="1"/>
          </p:cNvSpPr>
          <p:nvPr>
            <p:ph type="ftr" sz="quarter" idx="11"/>
          </p:nvPr>
        </p:nvSpPr>
        <p:spPr bwMode="auto"/>
        <p:txBody>
          <a:bodyPr/>
          <a:lstStyle/>
          <a:p>
            <a:pPr>
              <a:defRPr/>
            </a:pPr>
            <a:r>
              <a:rPr lang="de-DE"/>
              <a:t>© 2020 - GET Across Borders</a:t>
            </a:r>
            <a:endParaRPr lang="en-GB"/>
          </a:p>
        </p:txBody>
      </p:sp>
      <p:sp>
        <p:nvSpPr>
          <p:cNvPr id="11" name="Foliennummernplatzhalter 8"/>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3431583127"/>
      </p:ext>
    </p:extLst>
  </p:cSld>
  <p:clrMapOvr>
    <a:masterClrMapping/>
  </p:clrMapOvr>
  <p:hf hdr="0" dt="0"/>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PhAnim="0" type="titleOnly" preserve="1" userDrawn="1">
  <p:cSld name="Nur Titel">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Datumsplatzhalter 2"/>
          <p:cNvSpPr>
            <a:spLocks noGrp="1"/>
          </p:cNvSpPr>
          <p:nvPr>
            <p:ph type="dt" sz="half" idx="10"/>
          </p:nvPr>
        </p:nvSpPr>
        <p:spPr bwMode="auto"/>
        <p:txBody>
          <a:bodyPr/>
          <a:lstStyle/>
          <a:p>
            <a:pPr>
              <a:defRPr/>
            </a:pPr>
            <a:fld id="{96B541A2-0254-4FF3-9DBB-7D3DD377FEDF}" type="datetime1">
              <a:rPr lang="en-GB"/>
              <a:t>14/03/2021</a:t>
            </a:fld>
            <a:endParaRPr lang="en-GB"/>
          </a:p>
        </p:txBody>
      </p:sp>
      <p:sp>
        <p:nvSpPr>
          <p:cNvPr id="6" name="Fußzeilenplatzhalter 3"/>
          <p:cNvSpPr>
            <a:spLocks noGrp="1"/>
          </p:cNvSpPr>
          <p:nvPr>
            <p:ph type="ftr" sz="quarter" idx="11"/>
          </p:nvPr>
        </p:nvSpPr>
        <p:spPr bwMode="auto"/>
        <p:txBody>
          <a:bodyPr/>
          <a:lstStyle/>
          <a:p>
            <a:pPr>
              <a:defRPr/>
            </a:pPr>
            <a:r>
              <a:rPr lang="de-DE"/>
              <a:t>© 2020 - GET Across Borders</a:t>
            </a:r>
            <a:endParaRPr lang="en-GB"/>
          </a:p>
        </p:txBody>
      </p:sp>
      <p:sp>
        <p:nvSpPr>
          <p:cNvPr id="7" name="Foliennummernplatzhalter 4"/>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1540367766"/>
      </p:ext>
    </p:extLst>
  </p:cSld>
  <p:clrMapOvr>
    <a:masterClrMapping/>
  </p:clrMapOvr>
  <p:hf hdr="0" dt="0"/>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PhAnim="0" type="blank" preserve="1" userDrawn="1">
  <p:cSld name="Leer">
    <p:spTree>
      <p:nvGrpSpPr>
        <p:cNvPr id="1" name=""/>
        <p:cNvGrpSpPr/>
        <p:nvPr/>
      </p:nvGrpSpPr>
      <p:grpSpPr bwMode="auto">
        <a:xfrm>
          <a:off x="0" y="0"/>
          <a:ext cx="0" cy="0"/>
          <a:chOff x="0" y="0"/>
          <a:chExt cx="0" cy="0"/>
        </a:xfrm>
      </p:grpSpPr>
      <p:sp>
        <p:nvSpPr>
          <p:cNvPr id="4" name="Datumsplatzhalter 1"/>
          <p:cNvSpPr>
            <a:spLocks noGrp="1"/>
          </p:cNvSpPr>
          <p:nvPr>
            <p:ph type="dt" sz="half" idx="10"/>
          </p:nvPr>
        </p:nvSpPr>
        <p:spPr bwMode="auto"/>
        <p:txBody>
          <a:bodyPr/>
          <a:lstStyle/>
          <a:p>
            <a:pPr>
              <a:defRPr/>
            </a:pPr>
            <a:fld id="{9EE62CEA-B13D-4294-886A-3F10A5F362AC}" type="datetime1">
              <a:rPr lang="en-GB"/>
              <a:t>14/03/2021</a:t>
            </a:fld>
            <a:endParaRPr lang="en-GB"/>
          </a:p>
        </p:txBody>
      </p:sp>
      <p:sp>
        <p:nvSpPr>
          <p:cNvPr id="5" name="Fußzeilenplatzhalter 2"/>
          <p:cNvSpPr>
            <a:spLocks noGrp="1"/>
          </p:cNvSpPr>
          <p:nvPr>
            <p:ph type="ftr" sz="quarter" idx="11"/>
          </p:nvPr>
        </p:nvSpPr>
        <p:spPr bwMode="auto"/>
        <p:txBody>
          <a:bodyPr/>
          <a:lstStyle/>
          <a:p>
            <a:pPr>
              <a:defRPr/>
            </a:pPr>
            <a:r>
              <a:rPr lang="de-DE"/>
              <a:t>© 2020 - GET Across Borders</a:t>
            </a:r>
            <a:endParaRPr lang="en-GB"/>
          </a:p>
        </p:txBody>
      </p:sp>
      <p:sp>
        <p:nvSpPr>
          <p:cNvPr id="6" name="Foliennummernplatzhalter 3"/>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3512535330"/>
      </p:ext>
    </p:extLst>
  </p:cSld>
  <p:clrMapOvr>
    <a:masterClrMapping/>
  </p:clrMapOvr>
  <p:hf hdr="0" dt="0"/>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PhAnim="0" type="objTx" preserve="1" userDrawn="1">
  <p:cSld name="Inhalt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521973" y="300987"/>
            <a:ext cx="3434491" cy="1280945"/>
          </a:xfrm>
        </p:spPr>
        <p:txBody>
          <a:bodyPr anchor="b"/>
          <a:lstStyle>
            <a:lvl1pPr algn="l">
              <a:defRPr sz="2200" b="1"/>
            </a:lvl1pPr>
          </a:lstStyle>
          <a:p>
            <a:pPr>
              <a:defRPr/>
            </a:pPr>
            <a:r>
              <a:rPr lang="en-US"/>
              <a:t>Click to edit Master title style</a:t>
            </a:r>
            <a:endParaRPr lang="en-GB"/>
          </a:p>
        </p:txBody>
      </p:sp>
      <p:sp>
        <p:nvSpPr>
          <p:cNvPr id="5" name="Inhaltsplatzhalter 2"/>
          <p:cNvSpPr>
            <a:spLocks noGrp="1"/>
          </p:cNvSpPr>
          <p:nvPr>
            <p:ph idx="1"/>
          </p:nvPr>
        </p:nvSpPr>
        <p:spPr bwMode="auto">
          <a:xfrm>
            <a:off x="4081515" y="300990"/>
            <a:ext cx="5835914" cy="6451973"/>
          </a:xfrm>
        </p:spPr>
        <p:txBody>
          <a:bodyPr/>
          <a:lstStyle>
            <a:lvl1pPr>
              <a:defRPr sz="3550"/>
            </a:lvl1pPr>
            <a:lvl2pPr>
              <a:defRPr sz="3100"/>
            </a:lvl2pPr>
            <a:lvl3pPr>
              <a:defRPr sz="2650"/>
            </a:lvl3pPr>
            <a:lvl4pPr>
              <a:defRPr sz="2200"/>
            </a:lvl4pPr>
            <a:lvl5pPr>
              <a:defRPr sz="2200"/>
            </a:lvl5pPr>
            <a:lvl6pPr>
              <a:defRPr sz="2200"/>
            </a:lvl6pPr>
            <a:lvl7pPr>
              <a:defRPr sz="2200"/>
            </a:lvl7pPr>
            <a:lvl8pPr>
              <a:defRPr sz="2200"/>
            </a:lvl8pPr>
            <a:lvl9pPr>
              <a:defRPr sz="22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Textplatzhalter 3"/>
          <p:cNvSpPr>
            <a:spLocks noGrp="1"/>
          </p:cNvSpPr>
          <p:nvPr>
            <p:ph type="body" sz="half" idx="2"/>
          </p:nvPr>
        </p:nvSpPr>
        <p:spPr bwMode="auto">
          <a:xfrm>
            <a:off x="521973" y="1581935"/>
            <a:ext cx="3434491" cy="5171028"/>
          </a:xfrm>
        </p:spPr>
        <p:txBody>
          <a:bodyPr/>
          <a:lstStyle>
            <a:lvl1pPr marL="0" indent="0">
              <a:buNone/>
              <a:defRPr sz="1550"/>
            </a:lvl1pPr>
            <a:lvl2pPr marL="503919" indent="0">
              <a:buNone/>
              <a:defRPr sz="1300"/>
            </a:lvl2pPr>
            <a:lvl3pPr marL="1007837" indent="0">
              <a:buNone/>
              <a:defRPr sz="1100"/>
            </a:lvl3pPr>
            <a:lvl4pPr marL="1511756" indent="0">
              <a:buNone/>
              <a:defRPr sz="1000"/>
            </a:lvl4pPr>
            <a:lvl5pPr marL="2015672" indent="0">
              <a:buNone/>
              <a:defRPr sz="1000"/>
            </a:lvl5pPr>
            <a:lvl6pPr marL="2519591" indent="0">
              <a:buNone/>
              <a:defRPr sz="1000"/>
            </a:lvl6pPr>
            <a:lvl7pPr marL="3023509" indent="0">
              <a:buNone/>
              <a:defRPr sz="1000"/>
            </a:lvl7pPr>
            <a:lvl8pPr marL="3527428" indent="0">
              <a:buNone/>
              <a:defRPr sz="1000"/>
            </a:lvl8pPr>
            <a:lvl9pPr marL="4031346" indent="0">
              <a:buNone/>
              <a:defRPr sz="1000"/>
            </a:lvl9pPr>
          </a:lstStyle>
          <a:p>
            <a:pPr lvl="0">
              <a:defRPr/>
            </a:pPr>
            <a:r>
              <a:rPr lang="en-US"/>
              <a:t>Click to edit Master text styles</a:t>
            </a:r>
            <a:endParaRPr/>
          </a:p>
        </p:txBody>
      </p:sp>
      <p:sp>
        <p:nvSpPr>
          <p:cNvPr id="7" name="Datumsplatzhalter 4"/>
          <p:cNvSpPr>
            <a:spLocks noGrp="1"/>
          </p:cNvSpPr>
          <p:nvPr>
            <p:ph type="dt" sz="half" idx="10"/>
          </p:nvPr>
        </p:nvSpPr>
        <p:spPr bwMode="auto"/>
        <p:txBody>
          <a:bodyPr/>
          <a:lstStyle/>
          <a:p>
            <a:pPr>
              <a:defRPr/>
            </a:pPr>
            <a:fld id="{00F1EC65-3F2D-4240-9FB2-86BAF6AF6314}" type="datetime1">
              <a:rPr lang="en-GB"/>
              <a:t>14/03/2021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3518047503"/>
      </p:ext>
    </p:extLst>
  </p:cSld>
  <p:clrMapOvr>
    <a:masterClrMapping/>
  </p:clrMapOvr>
  <p:hf hdr="0" dt="0"/>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PhAnim="0" type="picTx" preserve="1" userDrawn="1">
  <p:cSld name="Bild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2046195" y="5291772"/>
            <a:ext cx="6263640" cy="624724"/>
          </a:xfrm>
        </p:spPr>
        <p:txBody>
          <a:bodyPr anchor="b"/>
          <a:lstStyle>
            <a:lvl1pPr algn="l">
              <a:defRPr sz="2200" b="1"/>
            </a:lvl1pPr>
          </a:lstStyle>
          <a:p>
            <a:pPr>
              <a:defRPr/>
            </a:pPr>
            <a:r>
              <a:rPr lang="en-US"/>
              <a:t>Click to edit Master title style</a:t>
            </a:r>
            <a:endParaRPr lang="en-GB"/>
          </a:p>
        </p:txBody>
      </p:sp>
      <p:sp>
        <p:nvSpPr>
          <p:cNvPr id="5" name="Bildplatzhalter 2"/>
          <p:cNvSpPr>
            <a:spLocks noGrp="1"/>
          </p:cNvSpPr>
          <p:nvPr>
            <p:ph type="pic" idx="1"/>
          </p:nvPr>
        </p:nvSpPr>
        <p:spPr bwMode="auto">
          <a:xfrm>
            <a:off x="2046195" y="675471"/>
            <a:ext cx="6263640" cy="4535805"/>
          </a:xfrm>
        </p:spPr>
        <p:txBody>
          <a:bodyPr/>
          <a:lstStyle>
            <a:lvl1pPr marL="0" indent="0">
              <a:buNone/>
              <a:defRPr sz="3550"/>
            </a:lvl1pPr>
            <a:lvl2pPr marL="503919" indent="0">
              <a:buNone/>
              <a:defRPr sz="3100"/>
            </a:lvl2pPr>
            <a:lvl3pPr marL="1007837" indent="0">
              <a:buNone/>
              <a:defRPr sz="2650"/>
            </a:lvl3pPr>
            <a:lvl4pPr marL="1511756" indent="0">
              <a:buNone/>
              <a:defRPr sz="2200"/>
            </a:lvl4pPr>
            <a:lvl5pPr marL="2015672" indent="0">
              <a:buNone/>
              <a:defRPr sz="2200"/>
            </a:lvl5pPr>
            <a:lvl6pPr marL="2519591" indent="0">
              <a:buNone/>
              <a:defRPr sz="2200"/>
            </a:lvl6pPr>
            <a:lvl7pPr marL="3023509" indent="0">
              <a:buNone/>
              <a:defRPr sz="2200"/>
            </a:lvl7pPr>
            <a:lvl8pPr marL="3527428" indent="0">
              <a:buNone/>
              <a:defRPr sz="2200"/>
            </a:lvl8pPr>
            <a:lvl9pPr marL="4031346" indent="0">
              <a:buNone/>
              <a:defRPr sz="2200"/>
            </a:lvl9pPr>
          </a:lstStyle>
          <a:p>
            <a:pPr>
              <a:defRPr/>
            </a:pPr>
            <a:r>
              <a:rPr lang="en-US"/>
              <a:t>Click icon to add picture</a:t>
            </a:r>
            <a:endParaRPr lang="en-GB"/>
          </a:p>
        </p:txBody>
      </p:sp>
      <p:sp>
        <p:nvSpPr>
          <p:cNvPr id="6" name="Textplatzhalter 3"/>
          <p:cNvSpPr>
            <a:spLocks noGrp="1"/>
          </p:cNvSpPr>
          <p:nvPr>
            <p:ph type="body" sz="half" idx="2"/>
          </p:nvPr>
        </p:nvSpPr>
        <p:spPr bwMode="auto">
          <a:xfrm>
            <a:off x="2046195" y="5916496"/>
            <a:ext cx="6263640" cy="887210"/>
          </a:xfrm>
        </p:spPr>
        <p:txBody>
          <a:bodyPr/>
          <a:lstStyle>
            <a:lvl1pPr marL="0" indent="0">
              <a:buNone/>
              <a:defRPr sz="1550"/>
            </a:lvl1pPr>
            <a:lvl2pPr marL="503919" indent="0">
              <a:buNone/>
              <a:defRPr sz="1300"/>
            </a:lvl2pPr>
            <a:lvl3pPr marL="1007837" indent="0">
              <a:buNone/>
              <a:defRPr sz="1100"/>
            </a:lvl3pPr>
            <a:lvl4pPr marL="1511756" indent="0">
              <a:buNone/>
              <a:defRPr sz="1000"/>
            </a:lvl4pPr>
            <a:lvl5pPr marL="2015672" indent="0">
              <a:buNone/>
              <a:defRPr sz="1000"/>
            </a:lvl5pPr>
            <a:lvl6pPr marL="2519591" indent="0">
              <a:buNone/>
              <a:defRPr sz="1000"/>
            </a:lvl6pPr>
            <a:lvl7pPr marL="3023509" indent="0">
              <a:buNone/>
              <a:defRPr sz="1000"/>
            </a:lvl7pPr>
            <a:lvl8pPr marL="3527428" indent="0">
              <a:buNone/>
              <a:defRPr sz="1000"/>
            </a:lvl8pPr>
            <a:lvl9pPr marL="4031346" indent="0">
              <a:buNone/>
              <a:defRPr sz="1000"/>
            </a:lvl9pPr>
          </a:lstStyle>
          <a:p>
            <a:pPr lvl="0">
              <a:defRPr/>
            </a:pPr>
            <a:r>
              <a:rPr lang="en-US"/>
              <a:t>Click to edit Master text styles</a:t>
            </a:r>
            <a:endParaRPr/>
          </a:p>
        </p:txBody>
      </p:sp>
      <p:sp>
        <p:nvSpPr>
          <p:cNvPr id="7" name="Datumsplatzhalter 4"/>
          <p:cNvSpPr>
            <a:spLocks noGrp="1"/>
          </p:cNvSpPr>
          <p:nvPr>
            <p:ph type="dt" sz="half" idx="10"/>
          </p:nvPr>
        </p:nvSpPr>
        <p:spPr bwMode="auto"/>
        <p:txBody>
          <a:bodyPr/>
          <a:lstStyle/>
          <a:p>
            <a:pPr>
              <a:defRPr/>
            </a:pPr>
            <a:fld id="{3C3FCD5E-69B8-4F4C-82B4-AA8390DE7F8D}" type="datetime1">
              <a:rPr lang="en-GB"/>
              <a:t>14/03/2021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3306233513"/>
      </p:ext>
    </p:extLst>
  </p:cSld>
  <p:clrMapOvr>
    <a:masterClrMapping/>
  </p:clrMapOvr>
  <p:hf hdr="0" dt="0"/>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PhAnim="0" type="vertTx" preserve="1" userDrawn="1">
  <p:cSld name="Titel und vertikaler Tex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Vertikaler Textplatzhalter 2"/>
          <p:cNvSpPr>
            <a:spLocks noGrp="1"/>
          </p:cNvSpPr>
          <p:nvPr>
            <p:ph type="body" orient="vert" idx="1"/>
          </p:nvPr>
        </p:nvSpPr>
        <p:spPr bwMode="auto"/>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DEF937EC-4118-4B87-B290-472EF67D333B}" type="datetime1">
              <a:rPr lang="en-GB"/>
              <a:t>14/03/2021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3042969998"/>
      </p:ext>
    </p:extLst>
  </p:cSld>
  <p:clrMapOvr>
    <a:masterClrMapping/>
  </p:clrMapOvr>
  <p:hf hdr="0" dt="0"/>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kaler Titel und Text">
    <p:spTree>
      <p:nvGrpSpPr>
        <p:cNvPr id="1" name=""/>
        <p:cNvGrpSpPr/>
        <p:nvPr/>
      </p:nvGrpSpPr>
      <p:grpSpPr bwMode="auto">
        <a:xfrm>
          <a:off x="0" y="0"/>
          <a:ext cx="0" cy="0"/>
          <a:chOff x="0" y="0"/>
          <a:chExt cx="0" cy="0"/>
        </a:xfrm>
      </p:grpSpPr>
      <p:sp>
        <p:nvSpPr>
          <p:cNvPr id="4" name="Vertikaler Titel 1"/>
          <p:cNvSpPr>
            <a:spLocks noGrp="1"/>
          </p:cNvSpPr>
          <p:nvPr>
            <p:ph type="title" orient="vert"/>
          </p:nvPr>
        </p:nvSpPr>
        <p:spPr bwMode="auto">
          <a:xfrm>
            <a:off x="7568565" y="302740"/>
            <a:ext cx="2348865" cy="6450223"/>
          </a:xfrm>
        </p:spPr>
        <p:txBody>
          <a:bodyPr vert="eaVert"/>
          <a:lstStyle/>
          <a:p>
            <a:pPr>
              <a:defRPr/>
            </a:pPr>
            <a:r>
              <a:rPr lang="en-US"/>
              <a:t>Click to edit Master title style</a:t>
            </a:r>
            <a:endParaRPr lang="en-GB"/>
          </a:p>
        </p:txBody>
      </p:sp>
      <p:sp>
        <p:nvSpPr>
          <p:cNvPr id="5" name="Vertikaler Textplatzhalter 2"/>
          <p:cNvSpPr>
            <a:spLocks noGrp="1"/>
          </p:cNvSpPr>
          <p:nvPr>
            <p:ph type="body" orient="vert" idx="1"/>
          </p:nvPr>
        </p:nvSpPr>
        <p:spPr bwMode="auto">
          <a:xfrm>
            <a:off x="521970" y="302740"/>
            <a:ext cx="6872605" cy="6450223"/>
          </a:xfrm>
        </p:spPr>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0977CC8A-DC74-4D43-9830-70796848A750}" type="datetime1">
              <a:rPr lang="en-GB"/>
              <a:t>14/03/2021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1034289753"/>
      </p:ext>
    </p:extLst>
  </p:cSld>
  <p:clrMapOvr>
    <a:masterClrMapping/>
  </p:clrMapOvr>
  <p:hf hdr="0" dt="0"/>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PhAnim="0" preserve="1" userDrawn="1">
  <p:cSld name="Benutzerdefiniertes Layout">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a:xfrm>
            <a:off x="782638" y="2347913"/>
            <a:ext cx="8874125" cy="1620837"/>
          </a:xfrm>
        </p:spPr>
        <p:txBody>
          <a:bodyPr/>
          <a:lstStyle>
            <a:lvl1pPr algn="ctr">
              <a:defRPr>
                <a:solidFill>
                  <a:schemeClr val="accent3"/>
                </a:solidFill>
              </a:defRPr>
            </a:lvl1pPr>
          </a:lstStyle>
          <a:p>
            <a:pPr>
              <a:defRPr/>
            </a:pPr>
            <a:r>
              <a:rPr lang="de-DE"/>
              <a:t>Titelmasterformat durch Klicken bearbeiten</a:t>
            </a:r>
            <a:endParaRPr lang="en-GB"/>
          </a:p>
        </p:txBody>
      </p:sp>
      <p:sp>
        <p:nvSpPr>
          <p:cNvPr id="5" name="Untertitel 2"/>
          <p:cNvSpPr>
            <a:spLocks noGrp="1"/>
          </p:cNvSpPr>
          <p:nvPr>
            <p:ph type="subTitle" idx="1"/>
          </p:nvPr>
        </p:nvSpPr>
        <p:spPr bwMode="auto">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de-DE"/>
              <a:t>Master-Untertitelformat bearbeiten</a:t>
            </a:r>
            <a:endParaRPr lang="en-GB"/>
          </a:p>
        </p:txBody>
      </p:sp>
    </p:spTree>
    <p:extLst>
      <p:ext uri="{BB962C8B-B14F-4D97-AF65-F5344CB8AC3E}">
        <p14:creationId xmlns:p14="http://schemas.microsoft.com/office/powerpoint/2010/main" val="248974883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4.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5.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theme" Target="../theme/theme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593E8F3B-D167-43B8-9B07-E7D71371DC8D}"/>
              </a:ext>
            </a:extLst>
          </p:cNvPr>
          <p:cNvSpPr>
            <a:spLocks noGrp="1"/>
          </p:cNvSpPr>
          <p:nvPr>
            <p:ph type="title"/>
          </p:nvPr>
        </p:nvSpPr>
        <p:spPr bwMode="auto">
          <a:xfrm>
            <a:off x="522288" y="198437"/>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1027" name="Textplatzhalter 2">
            <a:extLst>
              <a:ext uri="{FF2B5EF4-FFF2-40B4-BE49-F238E27FC236}">
                <a16:creationId xmlns:a16="http://schemas.microsoft.com/office/drawing/2014/main" id="{F5061ECF-2CE0-425E-B9D8-609C8E79B26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2" name="Fußzeilenplatzhalter 1">
            <a:extLst>
              <a:ext uri="{FF2B5EF4-FFF2-40B4-BE49-F238E27FC236}">
                <a16:creationId xmlns:a16="http://schemas.microsoft.com/office/drawing/2014/main" id="{433943D4-04A8-4CCA-AE34-1016CADA1F3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3" name="Foliennummernplatzhalter 2">
            <a:extLst>
              <a:ext uri="{FF2B5EF4-FFF2-40B4-BE49-F238E27FC236}">
                <a16:creationId xmlns:a16="http://schemas.microsoft.com/office/drawing/2014/main" id="{7F1A67F0-7578-494C-954D-FE251135D46B}"/>
              </a:ext>
            </a:extLst>
          </p:cNvPr>
          <p:cNvSpPr>
            <a:spLocks noGrp="1"/>
          </p:cNvSpPr>
          <p:nvPr>
            <p:ph type="sldNum" sz="quarter" idx="4"/>
          </p:nvPr>
        </p:nvSpPr>
        <p:spPr>
          <a:xfrm>
            <a:off x="9835529" y="6958806"/>
            <a:ext cx="60734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1C6A1CB6-5D98-4296-B8F9-B78E6A9A9E34}"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6" r:id="rId1"/>
    <p:sldLayoutId id="2147486077" r:id="rId2"/>
    <p:sldLayoutId id="2147486081" r:id="rId3"/>
    <p:sldLayoutId id="2147486078" r:id="rId4"/>
  </p:sldLayoutIdLst>
  <p:hf hdr="0" dt="0"/>
  <p:txStyles>
    <p:titleStyle>
      <a:lvl1pPr algn="ctr" rtl="0" eaLnBrk="0" fontAlgn="base" hangingPunct="0">
        <a:spcBef>
          <a:spcPct val="0"/>
        </a:spcBef>
        <a:spcAft>
          <a:spcPct val="0"/>
        </a:spcAft>
        <a:defRPr sz="3600" b="1"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fontAlgn="base">
        <a:spcBef>
          <a:spcPct val="0"/>
        </a:spcBef>
        <a:spcAft>
          <a:spcPct val="0"/>
        </a:spcAft>
        <a:defRPr sz="3600" b="1">
          <a:solidFill>
            <a:schemeClr val="tx1"/>
          </a:solidFill>
          <a:latin typeface="Perpetua" pitchFamily="18" charset="0"/>
        </a:defRPr>
      </a:lvl6pPr>
      <a:lvl7pPr marL="914400" algn="ctr" rtl="0" fontAlgn="base">
        <a:spcBef>
          <a:spcPct val="0"/>
        </a:spcBef>
        <a:spcAft>
          <a:spcPct val="0"/>
        </a:spcAft>
        <a:defRPr sz="3600" b="1">
          <a:solidFill>
            <a:schemeClr val="tx1"/>
          </a:solidFill>
          <a:latin typeface="Perpetua" pitchFamily="18" charset="0"/>
        </a:defRPr>
      </a:lvl7pPr>
      <a:lvl8pPr marL="1371600" algn="ctr" rtl="0" fontAlgn="base">
        <a:spcBef>
          <a:spcPct val="0"/>
        </a:spcBef>
        <a:spcAft>
          <a:spcPct val="0"/>
        </a:spcAft>
        <a:defRPr sz="3600" b="1">
          <a:solidFill>
            <a:schemeClr val="tx1"/>
          </a:solidFill>
          <a:latin typeface="Perpetua" pitchFamily="18" charset="0"/>
        </a:defRPr>
      </a:lvl8pPr>
      <a:lvl9pPr marL="1828800" algn="ctr" rtl="0" fontAlgn="base">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elplatzhalter 1">
            <a:extLst>
              <a:ext uri="{FF2B5EF4-FFF2-40B4-BE49-F238E27FC236}">
                <a16:creationId xmlns:a16="http://schemas.microsoft.com/office/drawing/2014/main" id="{926CFF7B-6C12-4687-AFAE-912EBCBCB2DD}"/>
              </a:ext>
            </a:extLst>
          </p:cNvPr>
          <p:cNvSpPr>
            <a:spLocks noGrp="1"/>
          </p:cNvSpPr>
          <p:nvPr>
            <p:ph type="title"/>
          </p:nvPr>
        </p:nvSpPr>
        <p:spPr bwMode="auto">
          <a:xfrm>
            <a:off x="522288" y="196850"/>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2051" name="Textplatzhalter 2">
            <a:extLst>
              <a:ext uri="{FF2B5EF4-FFF2-40B4-BE49-F238E27FC236}">
                <a16:creationId xmlns:a16="http://schemas.microsoft.com/office/drawing/2014/main" id="{ECE1A8C1-0F54-46B8-B933-3922B1C3F7D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4" name="Fußzeilenplatzhalter 1">
            <a:extLst>
              <a:ext uri="{FF2B5EF4-FFF2-40B4-BE49-F238E27FC236}">
                <a16:creationId xmlns:a16="http://schemas.microsoft.com/office/drawing/2014/main" id="{879EA96C-DDEB-4D23-ADCD-3C1FF85686E8}"/>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2" name="Foliennummernplatzhalter 1">
            <a:extLst>
              <a:ext uri="{FF2B5EF4-FFF2-40B4-BE49-F238E27FC236}">
                <a16:creationId xmlns:a16="http://schemas.microsoft.com/office/drawing/2014/main" id="{882FB633-EA07-4F7E-9145-FBB4112AD1BF}"/>
              </a:ext>
            </a:extLst>
          </p:cNvPr>
          <p:cNvSpPr>
            <a:spLocks noGrp="1"/>
          </p:cNvSpPr>
          <p:nvPr>
            <p:ph type="sldNum" sz="quarter" idx="4"/>
          </p:nvPr>
        </p:nvSpPr>
        <p:spPr>
          <a:xfrm>
            <a:off x="9894273" y="6958806"/>
            <a:ext cx="54512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B7512931-C0D2-4182-94BF-31D8AB2CEE49}"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9" r:id="rId1"/>
    <p:sldLayoutId id="2147486080" r:id="rId2"/>
    <p:sldLayoutId id="2147486082" r:id="rId3"/>
    <p:sldLayoutId id="2147486083" r:id="rId4"/>
  </p:sldLayoutIdLst>
  <p:hf hdr="0" dt="0"/>
  <p:txStyles>
    <p:titleStyle>
      <a:lvl1pPr algn="ctr" rtl="0" eaLnBrk="0" fontAlgn="base" hangingPunct="0">
        <a:spcBef>
          <a:spcPct val="0"/>
        </a:spcBef>
        <a:spcAft>
          <a:spcPct val="0"/>
        </a:spcAft>
        <a:defRPr sz="3600" b="1" kern="1200">
          <a:solidFill>
            <a:schemeClr val="accent2"/>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eaLnBrk="1" fontAlgn="base" hangingPunct="1">
        <a:spcBef>
          <a:spcPct val="0"/>
        </a:spcBef>
        <a:spcAft>
          <a:spcPct val="0"/>
        </a:spcAft>
        <a:defRPr sz="3600" b="1">
          <a:solidFill>
            <a:schemeClr val="tx1"/>
          </a:solidFill>
          <a:latin typeface="Perpetua" pitchFamily="18" charset="0"/>
        </a:defRPr>
      </a:lvl6pPr>
      <a:lvl7pPr marL="914400" algn="ctr" rtl="0" eaLnBrk="1" fontAlgn="base" hangingPunct="1">
        <a:spcBef>
          <a:spcPct val="0"/>
        </a:spcBef>
        <a:spcAft>
          <a:spcPct val="0"/>
        </a:spcAft>
        <a:defRPr sz="3600" b="1">
          <a:solidFill>
            <a:schemeClr val="tx1"/>
          </a:solidFill>
          <a:latin typeface="Perpetua" pitchFamily="18" charset="0"/>
        </a:defRPr>
      </a:lvl7pPr>
      <a:lvl8pPr marL="1371600" algn="ctr" rtl="0" eaLnBrk="1" fontAlgn="base" hangingPunct="1">
        <a:spcBef>
          <a:spcPct val="0"/>
        </a:spcBef>
        <a:spcAft>
          <a:spcPct val="0"/>
        </a:spcAft>
        <a:defRPr sz="3600" b="1">
          <a:solidFill>
            <a:schemeClr val="tx1"/>
          </a:solidFill>
          <a:latin typeface="Perpetua" pitchFamily="18" charset="0"/>
        </a:defRPr>
      </a:lvl8pPr>
      <a:lvl9pPr marL="1828800" algn="ctr" rtl="0" eaLnBrk="1" fontAlgn="base" hangingPunct="1">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A661421-2CF6-4D01-B18C-3664828D6051}"/>
              </a:ext>
            </a:extLst>
          </p:cNvPr>
          <p:cNvSpPr>
            <a:spLocks noGrp="1"/>
          </p:cNvSpPr>
          <p:nvPr>
            <p:ph type="title"/>
          </p:nvPr>
        </p:nvSpPr>
        <p:spPr>
          <a:xfrm>
            <a:off x="717550" y="198437"/>
            <a:ext cx="9004300" cy="1460500"/>
          </a:xfrm>
          <a:prstGeom prst="rect">
            <a:avLst/>
          </a:prstGeom>
        </p:spPr>
        <p:txBody>
          <a:bodyPr vert="horz" lIns="91440" tIns="45720" rIns="91440" bIns="45720" rtlCol="0" anchor="ctr">
            <a:normAutofit/>
          </a:bodyPr>
          <a:lstStyle/>
          <a:p>
            <a:r>
              <a:rPr lang="de-DE" dirty="0"/>
              <a:t>Mastertitelformat bearbeiten</a:t>
            </a:r>
            <a:endParaRPr lang="en-GB" dirty="0"/>
          </a:p>
        </p:txBody>
      </p:sp>
      <p:sp>
        <p:nvSpPr>
          <p:cNvPr id="3" name="Textplatzhalter 2">
            <a:extLst>
              <a:ext uri="{FF2B5EF4-FFF2-40B4-BE49-F238E27FC236}">
                <a16:creationId xmlns:a16="http://schemas.microsoft.com/office/drawing/2014/main" id="{E271646F-4AA4-48CB-9731-8FB2ABAB52A6}"/>
              </a:ext>
            </a:extLst>
          </p:cNvPr>
          <p:cNvSpPr>
            <a:spLocks noGrp="1"/>
          </p:cNvSpPr>
          <p:nvPr>
            <p:ph type="body" idx="1"/>
          </p:nvPr>
        </p:nvSpPr>
        <p:spPr>
          <a:xfrm>
            <a:off x="717550" y="2012950"/>
            <a:ext cx="9004300" cy="47958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5E2854B-0CBB-478C-883B-32389F77DC35}"/>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Tree>
    <p:extLst>
      <p:ext uri="{BB962C8B-B14F-4D97-AF65-F5344CB8AC3E}">
        <p14:creationId xmlns:p14="http://schemas.microsoft.com/office/powerpoint/2010/main" val="3797513125"/>
      </p:ext>
    </p:extLst>
  </p:cSld>
  <p:clrMap bg1="lt1" tx1="dk1" bg2="lt2" tx2="dk2" accent1="accent1" accent2="accent2" accent3="accent3" accent4="accent4" accent5="accent5" accent6="accent6" hlink="hlink" folHlink="folHlink"/>
  <p:sldLayoutIdLst>
    <p:sldLayoutId id="2147483648" r:id="rId1"/>
  </p:sldLayoutIdLst>
  <p:hf hdr="0" dt="0"/>
  <p:txStyles>
    <p:titleStyle>
      <a:lvl1pPr algn="ctr" defTabSz="914400" rtl="0" eaLnBrk="1" latinLnBrk="0" hangingPunct="1">
        <a:lnSpc>
          <a:spcPct val="90000"/>
        </a:lnSpc>
        <a:spcBef>
          <a:spcPct val="0"/>
        </a:spcBef>
        <a:buNone/>
        <a:defRPr sz="3600" b="1" kern="1200">
          <a:solidFill>
            <a:schemeClr val="accent3"/>
          </a:solidFill>
          <a:latin typeface="Comic Sans MS" panose="030F0702030302020204" pitchFamily="66" charset="0"/>
          <a:ea typeface="+mj-ea"/>
          <a:cs typeface="+mj-cs"/>
        </a:defRPr>
      </a:lvl1pPr>
    </p:titleStyle>
    <p:bodyStyle>
      <a:lvl1pPr marL="0" indent="0" algn="l" defTabSz="914400" rtl="0" eaLnBrk="1" latinLnBrk="0" hangingPunct="1">
        <a:lnSpc>
          <a:spcPct val="90000"/>
        </a:lnSpc>
        <a:spcBef>
          <a:spcPts val="1000"/>
        </a:spcBef>
        <a:buFontTx/>
        <a:buNone/>
        <a:defRPr sz="2400" kern="1200">
          <a:solidFill>
            <a:schemeClr val="bg1"/>
          </a:solidFill>
          <a:latin typeface="Comic Sans MS" panose="030F0702030302020204" pitchFamily="66" charset="0"/>
          <a:ea typeface="+mn-ea"/>
          <a:cs typeface="+mn-cs"/>
        </a:defRPr>
      </a:lvl1pPr>
      <a:lvl2pPr marL="4572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2pPr>
      <a:lvl3pPr marL="9144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3pPr>
      <a:lvl4pPr marL="13716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4pPr>
      <a:lvl5pPr marL="18288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E9DBB94B-7369-455E-8C33-C3D06DBCC3E6}" type="datetime1">
              <a:rPr lang="en-GB" smtClean="0"/>
              <a:pPr/>
              <a:t>14/03/2021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r>
              <a:rPr lang="de-DE" dirty="0"/>
              <a:t>© 2020 - GET </a:t>
            </a:r>
            <a:r>
              <a:rPr lang="de-DE" dirty="0" err="1"/>
              <a:t>Across</a:t>
            </a:r>
            <a:r>
              <a:rPr lang="de-DE" dirty="0"/>
              <a:t> Borders</a:t>
            </a:r>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1C6A1CB6-5D98-4296-B8F9-B78E6A9A9E34}" type="slidenum">
              <a:rPr lang="en-GB" smtClean="0"/>
              <a:pPr/>
              <a:t>‹Nr.›</a:t>
            </a:fld>
            <a:endParaRPr lang="en-GB" dirty="0"/>
          </a:p>
        </p:txBody>
      </p:sp>
    </p:spTree>
    <p:extLst>
      <p:ext uri="{BB962C8B-B14F-4D97-AF65-F5344CB8AC3E}">
        <p14:creationId xmlns:p14="http://schemas.microsoft.com/office/powerpoint/2010/main" val="2587592766"/>
      </p:ext>
    </p:extLst>
  </p:cSld>
  <p:clrMap bg1="lt1" tx1="dk1" bg2="lt2" tx2="dk2" accent1="accent1" accent2="accent2" accent3="accent3" accent4="accent4" accent5="accent5" accent6="accent6" hlink="hlink" folHlink="folHlink"/>
  <p:sldLayoutIdLst>
    <p:sldLayoutId id="2147486087" r:id="rId1"/>
    <p:sldLayoutId id="2147486088" r:id="rId2"/>
    <p:sldLayoutId id="2147486089" r:id="rId3"/>
    <p:sldLayoutId id="2147486090" r:id="rId4"/>
    <p:sldLayoutId id="2147486091" r:id="rId5"/>
    <p:sldLayoutId id="2147486092" r:id="rId6"/>
    <p:sldLayoutId id="2147486093" r:id="rId7"/>
    <p:sldLayoutId id="2147486094" r:id="rId8"/>
    <p:sldLayoutId id="2147486095" r:id="rId9"/>
    <p:sldLayoutId id="2147486096" r:id="rId10"/>
    <p:sldLayoutId id="2147486097" r:id="rId11"/>
  </p:sldLayoutIdLst>
  <p:hf hd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D5DCEE8E-3E7E-4BB1-BBE3-C730CEF9565E}" type="datetime1">
              <a:rPr lang="en-GB" smtClean="0"/>
              <a:pPr/>
              <a:t>14/03/2021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52047891"/>
      </p:ext>
    </p:extLst>
  </p:cSld>
  <p:clrMap bg1="lt1" tx1="dk1" bg2="lt2" tx2="dk2" accent1="accent1" accent2="accent2" accent3="accent3" accent4="accent4" accent5="accent5" accent6="accent6" hlink="hlink" folHlink="folHlink"/>
  <p:sldLayoutIdLst>
    <p:sldLayoutId id="2147486100" r:id="rId1"/>
    <p:sldLayoutId id="2147486101" r:id="rId2"/>
    <p:sldLayoutId id="2147486102" r:id="rId3"/>
    <p:sldLayoutId id="2147486103" r:id="rId4"/>
    <p:sldLayoutId id="2147486104" r:id="rId5"/>
    <p:sldLayoutId id="2147486105" r:id="rId6"/>
    <p:sldLayoutId id="2147486106" r:id="rId7"/>
    <p:sldLayoutId id="2147486107" r:id="rId8"/>
    <p:sldLayoutId id="2147486108" r:id="rId9"/>
    <p:sldLayoutId id="2147486109" r:id="rId10"/>
    <p:sldLayoutId id="2147486110" r:id="rId11"/>
  </p:sldLayoutIdLst>
  <p:hf hdr="0" ft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AA9A61-2850-4144-8D5B-61AB2B465562}"/>
              </a:ext>
            </a:extLst>
          </p:cNvPr>
          <p:cNvSpPr>
            <a:spLocks noGrp="1"/>
          </p:cNvSpPr>
          <p:nvPr>
            <p:ph type="title"/>
          </p:nvPr>
        </p:nvSpPr>
        <p:spPr>
          <a:xfrm>
            <a:off x="717709" y="402484"/>
            <a:ext cx="9003983" cy="1461188"/>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a:extLst>
              <a:ext uri="{FF2B5EF4-FFF2-40B4-BE49-F238E27FC236}">
                <a16:creationId xmlns:a16="http://schemas.microsoft.com/office/drawing/2014/main" id="{BFB36F0E-2CDA-41CB-8AB4-9535793FAF01}"/>
              </a:ext>
            </a:extLst>
          </p:cNvPr>
          <p:cNvSpPr>
            <a:spLocks noGrp="1"/>
          </p:cNvSpPr>
          <p:nvPr>
            <p:ph type="body" idx="1"/>
          </p:nvPr>
        </p:nvSpPr>
        <p:spPr>
          <a:xfrm>
            <a:off x="717709" y="2012414"/>
            <a:ext cx="9003983"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86E9C319-521B-4E69-8568-3B8646775178}"/>
              </a:ext>
            </a:extLst>
          </p:cNvPr>
          <p:cNvSpPr>
            <a:spLocks noGrp="1"/>
          </p:cNvSpPr>
          <p:nvPr>
            <p:ph type="dt" sz="half" idx="2"/>
          </p:nvPr>
        </p:nvSpPr>
        <p:spPr>
          <a:xfrm>
            <a:off x="717709" y="7006700"/>
            <a:ext cx="2348865" cy="402483"/>
          </a:xfrm>
          <a:prstGeom prst="rect">
            <a:avLst/>
          </a:prstGeom>
        </p:spPr>
        <p:txBody>
          <a:bodyPr vert="horz" lIns="91440" tIns="45720" rIns="91440" bIns="45720" rtlCol="0" anchor="ctr"/>
          <a:lstStyle>
            <a:lvl1pPr algn="l">
              <a:defRPr sz="992">
                <a:solidFill>
                  <a:schemeClr val="tx1">
                    <a:tint val="75000"/>
                  </a:schemeClr>
                </a:solidFill>
              </a:defRPr>
            </a:lvl1pPr>
          </a:lstStyle>
          <a:p>
            <a:fld id="{E9DBB94B-7369-455E-8C33-C3D06DBCC3E6}" type="datetime1">
              <a:rPr lang="en-GB" smtClean="0"/>
              <a:pPr/>
              <a:t>14/03/2021</a:t>
            </a:fld>
            <a:endParaRPr lang="en-GB" dirty="0"/>
          </a:p>
        </p:txBody>
      </p:sp>
      <p:sp>
        <p:nvSpPr>
          <p:cNvPr id="5" name="Footer Placeholder 4">
            <a:extLst>
              <a:ext uri="{FF2B5EF4-FFF2-40B4-BE49-F238E27FC236}">
                <a16:creationId xmlns:a16="http://schemas.microsoft.com/office/drawing/2014/main" id="{3E8CF960-1B6E-4A37-A081-17DEC6DBD153}"/>
              </a:ext>
            </a:extLst>
          </p:cNvPr>
          <p:cNvSpPr>
            <a:spLocks noGrp="1"/>
          </p:cNvSpPr>
          <p:nvPr>
            <p:ph type="ftr" sz="quarter" idx="3"/>
          </p:nvPr>
        </p:nvSpPr>
        <p:spPr>
          <a:xfrm>
            <a:off x="3458051" y="7006700"/>
            <a:ext cx="3523298" cy="402483"/>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CE7DFBF5-6FFF-4692-8C50-70CFE93E660F}"/>
              </a:ext>
            </a:extLst>
          </p:cNvPr>
          <p:cNvSpPr>
            <a:spLocks noGrp="1"/>
          </p:cNvSpPr>
          <p:nvPr>
            <p:ph type="sldNum" sz="quarter" idx="4"/>
          </p:nvPr>
        </p:nvSpPr>
        <p:spPr>
          <a:xfrm>
            <a:off x="7372826" y="7006700"/>
            <a:ext cx="2348865" cy="402483"/>
          </a:xfrm>
          <a:prstGeom prst="rect">
            <a:avLst/>
          </a:prstGeom>
        </p:spPr>
        <p:txBody>
          <a:bodyPr vert="horz" lIns="91440" tIns="45720" rIns="91440" bIns="45720" rtlCol="0" anchor="ctr"/>
          <a:lstStyle>
            <a:lvl1pPr algn="r">
              <a:defRPr sz="992">
                <a:solidFill>
                  <a:schemeClr val="tx1">
                    <a:tint val="75000"/>
                  </a:schemeClr>
                </a:solidFill>
              </a:defRPr>
            </a:lvl1p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760229"/>
      </p:ext>
    </p:extLst>
  </p:cSld>
  <p:clrMap bg1="dk1" tx1="lt1" bg2="dk2" tx2="lt2" accent1="accent1" accent2="accent2" accent3="accent3" accent4="accent4" accent5="accent5" accent6="accent6" hlink="hlink" folHlink="folHlink"/>
  <p:sldLayoutIdLst>
    <p:sldLayoutId id="2147486112" r:id="rId1"/>
    <p:sldLayoutId id="2147486113" r:id="rId2"/>
    <p:sldLayoutId id="2147486114" r:id="rId3"/>
    <p:sldLayoutId id="2147486115" r:id="rId4"/>
    <p:sldLayoutId id="2147486116" r:id="rId5"/>
    <p:sldLayoutId id="2147486117" r:id="rId6"/>
    <p:sldLayoutId id="2147486118" r:id="rId7"/>
    <p:sldLayoutId id="2147486119" r:id="rId8"/>
    <p:sldLayoutId id="2147486120" r:id="rId9"/>
    <p:sldLayoutId id="2147486121" r:id="rId10"/>
    <p:sldLayoutId id="2147486122" r:id="rId11"/>
    <p:sldLayoutId id="2147486123" r:id="rId12"/>
    <p:sldLayoutId id="2147486124" r:id="rId13"/>
    <p:sldLayoutId id="2147486125" r:id="rId14"/>
  </p:sldLayoutIdLst>
  <p:hf hdr="0" ftr="0" dt="0"/>
  <p:txStyles>
    <p:titleStyle>
      <a:lvl1pPr algn="l" defTabSz="755957" rtl="0" eaLnBrk="1" latinLnBrk="0" hangingPunct="1">
        <a:lnSpc>
          <a:spcPct val="90000"/>
        </a:lnSpc>
        <a:spcBef>
          <a:spcPct val="0"/>
        </a:spcBef>
        <a:buNone/>
        <a:defRPr sz="363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8989" indent="-188989" algn="l" defTabSz="755957"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68" indent="-188989" algn="l" defTabSz="755957"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47" indent="-188989" algn="l" defTabSz="755957"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925"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904"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83"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861"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840"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819"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57" rtl="0" eaLnBrk="1" latinLnBrk="0" hangingPunct="1">
        <a:defRPr sz="1488" kern="1200">
          <a:solidFill>
            <a:schemeClr val="tx1"/>
          </a:solidFill>
          <a:latin typeface="+mn-lt"/>
          <a:ea typeface="+mn-ea"/>
          <a:cs typeface="+mn-cs"/>
        </a:defRPr>
      </a:lvl1pPr>
      <a:lvl2pPr marL="377979" algn="l" defTabSz="755957" rtl="0" eaLnBrk="1" latinLnBrk="0" hangingPunct="1">
        <a:defRPr sz="1488" kern="1200">
          <a:solidFill>
            <a:schemeClr val="tx1"/>
          </a:solidFill>
          <a:latin typeface="+mn-lt"/>
          <a:ea typeface="+mn-ea"/>
          <a:cs typeface="+mn-cs"/>
        </a:defRPr>
      </a:lvl2pPr>
      <a:lvl3pPr marL="755957" algn="l" defTabSz="755957" rtl="0" eaLnBrk="1" latinLnBrk="0" hangingPunct="1">
        <a:defRPr sz="1488" kern="1200">
          <a:solidFill>
            <a:schemeClr val="tx1"/>
          </a:solidFill>
          <a:latin typeface="+mn-lt"/>
          <a:ea typeface="+mn-ea"/>
          <a:cs typeface="+mn-cs"/>
        </a:defRPr>
      </a:lvl3pPr>
      <a:lvl4pPr marL="1133936" algn="l" defTabSz="755957" rtl="0" eaLnBrk="1" latinLnBrk="0" hangingPunct="1">
        <a:defRPr sz="1488" kern="1200">
          <a:solidFill>
            <a:schemeClr val="tx1"/>
          </a:solidFill>
          <a:latin typeface="+mn-lt"/>
          <a:ea typeface="+mn-ea"/>
          <a:cs typeface="+mn-cs"/>
        </a:defRPr>
      </a:lvl4pPr>
      <a:lvl5pPr marL="1511915" algn="l" defTabSz="755957" rtl="0" eaLnBrk="1" latinLnBrk="0" hangingPunct="1">
        <a:defRPr sz="1488" kern="1200">
          <a:solidFill>
            <a:schemeClr val="tx1"/>
          </a:solidFill>
          <a:latin typeface="+mn-lt"/>
          <a:ea typeface="+mn-ea"/>
          <a:cs typeface="+mn-cs"/>
        </a:defRPr>
      </a:lvl5pPr>
      <a:lvl6pPr marL="1889893" algn="l" defTabSz="755957" rtl="0" eaLnBrk="1" latinLnBrk="0" hangingPunct="1">
        <a:defRPr sz="1488" kern="1200">
          <a:solidFill>
            <a:schemeClr val="tx1"/>
          </a:solidFill>
          <a:latin typeface="+mn-lt"/>
          <a:ea typeface="+mn-ea"/>
          <a:cs typeface="+mn-cs"/>
        </a:defRPr>
      </a:lvl6pPr>
      <a:lvl7pPr marL="2267872" algn="l" defTabSz="755957" rtl="0" eaLnBrk="1" latinLnBrk="0" hangingPunct="1">
        <a:defRPr sz="1488" kern="1200">
          <a:solidFill>
            <a:schemeClr val="tx1"/>
          </a:solidFill>
          <a:latin typeface="+mn-lt"/>
          <a:ea typeface="+mn-ea"/>
          <a:cs typeface="+mn-cs"/>
        </a:defRPr>
      </a:lvl7pPr>
      <a:lvl8pPr marL="2645851" algn="l" defTabSz="755957" rtl="0" eaLnBrk="1" latinLnBrk="0" hangingPunct="1">
        <a:defRPr sz="1488" kern="1200">
          <a:solidFill>
            <a:schemeClr val="tx1"/>
          </a:solidFill>
          <a:latin typeface="+mn-lt"/>
          <a:ea typeface="+mn-ea"/>
          <a:cs typeface="+mn-cs"/>
        </a:defRPr>
      </a:lvl8pPr>
      <a:lvl9pPr marL="3023829" algn="l" defTabSz="755957" rtl="0" eaLnBrk="1" latinLnBrk="0" hangingPunct="1">
        <a:defRPr sz="1488"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521970" y="302737"/>
            <a:ext cx="9395460" cy="1259946"/>
          </a:xfrm>
          <a:prstGeom prst="rect">
            <a:avLst/>
          </a:prstGeom>
        </p:spPr>
        <p:txBody>
          <a:bodyPr vert="horz" lIns="91430" tIns="45716" rIns="91430" bIns="45716" rtlCol="0" anchor="ctr">
            <a:normAutofit/>
          </a:bodyPr>
          <a:lstStyle/>
          <a:p>
            <a:pPr>
              <a:defRPr/>
            </a:pPr>
            <a:r>
              <a:rPr lang="de-DE"/>
              <a:t>Titelmasterformat durch Klicken bearbeiten</a:t>
            </a:r>
            <a:endParaRPr lang="en-GB"/>
          </a:p>
        </p:txBody>
      </p:sp>
      <p:sp>
        <p:nvSpPr>
          <p:cNvPr id="5" name="Textplatzhalter 2"/>
          <p:cNvSpPr>
            <a:spLocks noGrp="1"/>
          </p:cNvSpPr>
          <p:nvPr>
            <p:ph type="body" idx="1"/>
          </p:nvPr>
        </p:nvSpPr>
        <p:spPr bwMode="auto">
          <a:xfrm>
            <a:off x="521970" y="1763927"/>
            <a:ext cx="9395460" cy="4989035"/>
          </a:xfrm>
          <a:prstGeom prst="rect">
            <a:avLst/>
          </a:prstGeom>
        </p:spPr>
        <p:txBody>
          <a:bodyPr vert="horz" lIns="91430" tIns="45716" rIns="91430" bIns="45716" rtlCol="0">
            <a:normAutofit/>
          </a:body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6" name="Datumsplatzhalter 3"/>
          <p:cNvSpPr>
            <a:spLocks noGrp="1"/>
          </p:cNvSpPr>
          <p:nvPr>
            <p:ph type="dt" sz="half" idx="2"/>
          </p:nvPr>
        </p:nvSpPr>
        <p:spPr bwMode="auto">
          <a:xfrm>
            <a:off x="521970" y="7006701"/>
            <a:ext cx="2435860" cy="402483"/>
          </a:xfrm>
          <a:prstGeom prst="rect">
            <a:avLst/>
          </a:prstGeom>
        </p:spPr>
        <p:txBody>
          <a:bodyPr vert="horz" lIns="91430" tIns="45716" rIns="91430" bIns="45716" rtlCol="0" anchor="ctr"/>
          <a:lstStyle>
            <a:lvl1pPr algn="l">
              <a:defRPr sz="1300">
                <a:solidFill>
                  <a:schemeClr val="tx1"/>
                </a:solidFill>
              </a:defRPr>
            </a:lvl1pPr>
          </a:lstStyle>
          <a:p>
            <a:pPr>
              <a:defRPr/>
            </a:pPr>
            <a:fld id="{E9DBB94B-7369-455E-8C33-C3D06DBCC3E6}" type="datetime1">
              <a:rPr lang="en-GB"/>
              <a:t>14/03/2021</a:t>
            </a:fld>
            <a:endParaRPr lang="en-GB"/>
          </a:p>
        </p:txBody>
      </p:sp>
      <p:sp>
        <p:nvSpPr>
          <p:cNvPr id="7" name="Fußzeilenplatzhalter 4"/>
          <p:cNvSpPr>
            <a:spLocks noGrp="1"/>
          </p:cNvSpPr>
          <p:nvPr>
            <p:ph type="ftr" sz="quarter" idx="3"/>
          </p:nvPr>
        </p:nvSpPr>
        <p:spPr bwMode="auto">
          <a:xfrm>
            <a:off x="3566795" y="7006701"/>
            <a:ext cx="3305810" cy="402483"/>
          </a:xfrm>
          <a:prstGeom prst="rect">
            <a:avLst/>
          </a:prstGeom>
        </p:spPr>
        <p:txBody>
          <a:bodyPr vert="horz" lIns="91430" tIns="45716" rIns="91430" bIns="45716" rtlCol="0" anchor="ctr"/>
          <a:lstStyle>
            <a:lvl1pPr algn="ctr">
              <a:defRPr sz="1300">
                <a:solidFill>
                  <a:schemeClr val="tx1"/>
                </a:solidFill>
              </a:defRPr>
            </a:lvl1pPr>
          </a:lstStyle>
          <a:p>
            <a:pPr>
              <a:defRPr/>
            </a:pPr>
            <a:r>
              <a:rPr lang="de-DE"/>
              <a:t>© 2020 - GET Across Borders</a:t>
            </a:r>
            <a:endParaRPr lang="en-GB"/>
          </a:p>
        </p:txBody>
      </p:sp>
      <p:sp>
        <p:nvSpPr>
          <p:cNvPr id="8" name="Foliennummernplatzhalter 5"/>
          <p:cNvSpPr>
            <a:spLocks noGrp="1"/>
          </p:cNvSpPr>
          <p:nvPr>
            <p:ph type="sldNum" sz="quarter" idx="4"/>
          </p:nvPr>
        </p:nvSpPr>
        <p:spPr bwMode="auto">
          <a:xfrm>
            <a:off x="7481570" y="7006701"/>
            <a:ext cx="2435860" cy="402483"/>
          </a:xfrm>
          <a:prstGeom prst="rect">
            <a:avLst/>
          </a:prstGeom>
        </p:spPr>
        <p:txBody>
          <a:bodyPr vert="horz" lIns="91430" tIns="45716" rIns="91430" bIns="45716" rtlCol="0" anchor="ctr"/>
          <a:lstStyle>
            <a:lvl1pPr algn="r">
              <a:defRPr sz="1300">
                <a:solidFill>
                  <a:schemeClr val="tx1"/>
                </a:solidFill>
              </a:defRPr>
            </a:lvl1pPr>
          </a:lstStyle>
          <a:p>
            <a:pPr>
              <a:defRPr/>
            </a:pPr>
            <a:fld id="{1C6A1CB6-5D98-4296-B8F9-B78E6A9A9E34}" type="slidenum">
              <a:rPr lang="en-GB"/>
              <a:t>‹Nr.›</a:t>
            </a:fld>
            <a:endParaRPr lang="en-GB"/>
          </a:p>
        </p:txBody>
      </p:sp>
    </p:spTree>
    <p:extLst>
      <p:ext uri="{BB962C8B-B14F-4D97-AF65-F5344CB8AC3E}">
        <p14:creationId xmlns:p14="http://schemas.microsoft.com/office/powerpoint/2010/main" val="1756444696"/>
      </p:ext>
    </p:extLst>
  </p:cSld>
  <p:clrMap bg1="lt1" tx1="dk1" bg2="lt2" tx2="dk2" accent1="accent1" accent2="accent2" accent3="accent3" accent4="accent4" accent5="accent5" accent6="accent6" hlink="hlink" folHlink="folHlink"/>
  <p:sldLayoutIdLst>
    <p:sldLayoutId id="2147486127" r:id="rId1"/>
    <p:sldLayoutId id="2147486128" r:id="rId2"/>
    <p:sldLayoutId id="2147486129" r:id="rId3"/>
    <p:sldLayoutId id="2147486130" r:id="rId4"/>
    <p:sldLayoutId id="2147486131" r:id="rId5"/>
    <p:sldLayoutId id="2147486132" r:id="rId6"/>
    <p:sldLayoutId id="2147486133" r:id="rId7"/>
    <p:sldLayoutId id="2147486134" r:id="rId8"/>
    <p:sldLayoutId id="2147486135" r:id="rId9"/>
    <p:sldLayoutId id="2147486136" r:id="rId10"/>
    <p:sldLayoutId id="2147486137" r:id="rId11"/>
  </p:sldLayoutIdLst>
  <p:hf hdr="0" dt="0"/>
  <p:txStyles>
    <p:titleStyle>
      <a:lvl1pPr algn="ctr" defTabSz="1007837">
        <a:spcBef>
          <a:spcPts val="0"/>
        </a:spcBef>
        <a:buNone/>
        <a:defRPr sz="3600">
          <a:solidFill>
            <a:schemeClr val="accent2"/>
          </a:solidFill>
          <a:latin typeface="Comic Sans MS"/>
          <a:ea typeface="+mj-ea"/>
          <a:cs typeface="+mj-cs"/>
        </a:defRPr>
      </a:lvl1pPr>
    </p:titleStyle>
    <p:bodyStyle>
      <a:lvl1pPr marL="377939" indent="-377939" algn="l" defTabSz="1007837">
        <a:spcBef>
          <a:spcPts val="0"/>
        </a:spcBef>
        <a:buFont typeface="Arial"/>
        <a:buChar char="•"/>
        <a:defRPr sz="2400">
          <a:solidFill>
            <a:schemeClr val="tx1"/>
          </a:solidFill>
          <a:latin typeface="Comic Sans MS"/>
          <a:ea typeface="+mn-ea"/>
          <a:cs typeface="+mn-cs"/>
        </a:defRPr>
      </a:lvl1pPr>
      <a:lvl2pPr marL="818868" indent="-314948" algn="l" defTabSz="1007837">
        <a:spcBef>
          <a:spcPts val="0"/>
        </a:spcBef>
        <a:buFont typeface="Arial"/>
        <a:buChar char="–"/>
        <a:defRPr sz="2400">
          <a:solidFill>
            <a:schemeClr val="tx1"/>
          </a:solidFill>
          <a:latin typeface="Comic Sans MS"/>
          <a:ea typeface="+mn-ea"/>
          <a:cs typeface="+mn-cs"/>
        </a:defRPr>
      </a:lvl2pPr>
      <a:lvl3pPr marL="1259795" indent="-251959" algn="l" defTabSz="1007837">
        <a:spcBef>
          <a:spcPts val="0"/>
        </a:spcBef>
        <a:buFont typeface="Arial"/>
        <a:buChar char="•"/>
        <a:defRPr sz="2400">
          <a:solidFill>
            <a:schemeClr val="tx1"/>
          </a:solidFill>
          <a:latin typeface="Comic Sans MS"/>
          <a:ea typeface="+mn-ea"/>
          <a:cs typeface="+mn-cs"/>
        </a:defRPr>
      </a:lvl3pPr>
      <a:lvl4pPr marL="1763714" indent="-251959" algn="l" defTabSz="1007837">
        <a:spcBef>
          <a:spcPts val="0"/>
        </a:spcBef>
        <a:buFont typeface="Arial"/>
        <a:buChar char="–"/>
        <a:defRPr sz="2400">
          <a:solidFill>
            <a:schemeClr val="tx1"/>
          </a:solidFill>
          <a:latin typeface="Comic Sans MS"/>
          <a:ea typeface="+mn-ea"/>
          <a:cs typeface="+mn-cs"/>
        </a:defRPr>
      </a:lvl4pPr>
      <a:lvl5pPr marL="2267633" indent="-251959" algn="l" defTabSz="1007837">
        <a:spcBef>
          <a:spcPts val="0"/>
        </a:spcBef>
        <a:buFont typeface="Arial"/>
        <a:buChar char="»"/>
        <a:defRPr sz="2400">
          <a:solidFill>
            <a:schemeClr val="tx1"/>
          </a:solidFill>
          <a:latin typeface="Comic Sans MS"/>
          <a:ea typeface="+mn-ea"/>
          <a:cs typeface="+mn-cs"/>
        </a:defRPr>
      </a:lvl5pPr>
      <a:lvl6pPr marL="2771550" indent="-251959" algn="l" defTabSz="1007837">
        <a:spcBef>
          <a:spcPts val="0"/>
        </a:spcBef>
        <a:buFont typeface="Arial"/>
        <a:buChar char="•"/>
        <a:defRPr sz="2200">
          <a:solidFill>
            <a:schemeClr val="tx1"/>
          </a:solidFill>
          <a:latin typeface="+mn-lt"/>
          <a:ea typeface="+mn-ea"/>
          <a:cs typeface="+mn-cs"/>
        </a:defRPr>
      </a:lvl6pPr>
      <a:lvl7pPr marL="3275468" indent="-251959" algn="l" defTabSz="1007837">
        <a:spcBef>
          <a:spcPts val="0"/>
        </a:spcBef>
        <a:buFont typeface="Arial"/>
        <a:buChar char="•"/>
        <a:defRPr sz="2200">
          <a:solidFill>
            <a:schemeClr val="tx1"/>
          </a:solidFill>
          <a:latin typeface="+mn-lt"/>
          <a:ea typeface="+mn-ea"/>
          <a:cs typeface="+mn-cs"/>
        </a:defRPr>
      </a:lvl7pPr>
      <a:lvl8pPr marL="3779388" indent="-251959" algn="l" defTabSz="1007837">
        <a:spcBef>
          <a:spcPts val="0"/>
        </a:spcBef>
        <a:buFont typeface="Arial"/>
        <a:buChar char="•"/>
        <a:defRPr sz="2200">
          <a:solidFill>
            <a:schemeClr val="tx1"/>
          </a:solidFill>
          <a:latin typeface="+mn-lt"/>
          <a:ea typeface="+mn-ea"/>
          <a:cs typeface="+mn-cs"/>
        </a:defRPr>
      </a:lvl8pPr>
      <a:lvl9pPr marL="4283306" indent="-251959" algn="l" defTabSz="1007837">
        <a:spcBef>
          <a:spcPts val="0"/>
        </a:spcBef>
        <a:buFont typeface="Arial"/>
        <a:buChar char="•"/>
        <a:defRPr sz="2200">
          <a:solidFill>
            <a:schemeClr val="tx1"/>
          </a:solidFill>
          <a:latin typeface="+mn-lt"/>
          <a:ea typeface="+mn-ea"/>
          <a:cs typeface="+mn-cs"/>
        </a:defRPr>
      </a:lvl9pPr>
    </p:bodyStyle>
    <p:otherStyle>
      <a:defPPr>
        <a:defRPr lang="de-DE"/>
      </a:defPPr>
      <a:lvl1pPr marL="0" algn="l" defTabSz="1007837">
        <a:defRPr sz="2000">
          <a:solidFill>
            <a:schemeClr val="tx1"/>
          </a:solidFill>
          <a:latin typeface="+mn-lt"/>
          <a:ea typeface="+mn-ea"/>
          <a:cs typeface="+mn-cs"/>
        </a:defRPr>
      </a:lvl1pPr>
      <a:lvl2pPr marL="503919" algn="l" defTabSz="1007837">
        <a:defRPr sz="2000">
          <a:solidFill>
            <a:schemeClr val="tx1"/>
          </a:solidFill>
          <a:latin typeface="+mn-lt"/>
          <a:ea typeface="+mn-ea"/>
          <a:cs typeface="+mn-cs"/>
        </a:defRPr>
      </a:lvl2pPr>
      <a:lvl3pPr marL="1007837" algn="l" defTabSz="1007837">
        <a:defRPr sz="2000">
          <a:solidFill>
            <a:schemeClr val="tx1"/>
          </a:solidFill>
          <a:latin typeface="+mn-lt"/>
          <a:ea typeface="+mn-ea"/>
          <a:cs typeface="+mn-cs"/>
        </a:defRPr>
      </a:lvl3pPr>
      <a:lvl4pPr marL="1511756" algn="l" defTabSz="1007837">
        <a:defRPr sz="2000">
          <a:solidFill>
            <a:schemeClr val="tx1"/>
          </a:solidFill>
          <a:latin typeface="+mn-lt"/>
          <a:ea typeface="+mn-ea"/>
          <a:cs typeface="+mn-cs"/>
        </a:defRPr>
      </a:lvl4pPr>
      <a:lvl5pPr marL="2015672" algn="l" defTabSz="1007837">
        <a:defRPr sz="2000">
          <a:solidFill>
            <a:schemeClr val="tx1"/>
          </a:solidFill>
          <a:latin typeface="+mn-lt"/>
          <a:ea typeface="+mn-ea"/>
          <a:cs typeface="+mn-cs"/>
        </a:defRPr>
      </a:lvl5pPr>
      <a:lvl6pPr marL="2519591" algn="l" defTabSz="1007837">
        <a:defRPr sz="2000">
          <a:solidFill>
            <a:schemeClr val="tx1"/>
          </a:solidFill>
          <a:latin typeface="+mn-lt"/>
          <a:ea typeface="+mn-ea"/>
          <a:cs typeface="+mn-cs"/>
        </a:defRPr>
      </a:lvl6pPr>
      <a:lvl7pPr marL="3023509" algn="l" defTabSz="1007837">
        <a:defRPr sz="2000">
          <a:solidFill>
            <a:schemeClr val="tx1"/>
          </a:solidFill>
          <a:latin typeface="+mn-lt"/>
          <a:ea typeface="+mn-ea"/>
          <a:cs typeface="+mn-cs"/>
        </a:defRPr>
      </a:lvl7pPr>
      <a:lvl8pPr marL="3527428" algn="l" defTabSz="1007837">
        <a:defRPr sz="2000">
          <a:solidFill>
            <a:schemeClr val="tx1"/>
          </a:solidFill>
          <a:latin typeface="+mn-lt"/>
          <a:ea typeface="+mn-ea"/>
          <a:cs typeface="+mn-cs"/>
        </a:defRPr>
      </a:lvl8pPr>
      <a:lvl9pPr marL="4031346" algn="l" defTabSz="1007837">
        <a:defRPr sz="20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717550" y="198437"/>
            <a:ext cx="9004300" cy="1460500"/>
          </a:xfrm>
          <a:prstGeom prst="rect">
            <a:avLst/>
          </a:prstGeom>
        </p:spPr>
        <p:txBody>
          <a:bodyPr vert="horz" lIns="91440" tIns="45720" rIns="91440" bIns="45720" rtlCol="0" anchor="ctr">
            <a:normAutofit/>
          </a:bodyPr>
          <a:lstStyle/>
          <a:p>
            <a:pPr>
              <a:defRPr/>
            </a:pPr>
            <a:r>
              <a:rPr lang="de-DE"/>
              <a:t>Mastertitelformat bearbeiten</a:t>
            </a:r>
            <a:endParaRPr lang="en-GB"/>
          </a:p>
        </p:txBody>
      </p:sp>
      <p:sp>
        <p:nvSpPr>
          <p:cNvPr id="5" name="Textplatzhalter 2"/>
          <p:cNvSpPr>
            <a:spLocks noGrp="1"/>
          </p:cNvSpPr>
          <p:nvPr>
            <p:ph type="body" idx="1"/>
          </p:nvPr>
        </p:nvSpPr>
        <p:spPr bwMode="auto">
          <a:xfrm>
            <a:off x="717550" y="2012949"/>
            <a:ext cx="9004300" cy="4795838"/>
          </a:xfrm>
          <a:prstGeom prst="rect">
            <a:avLst/>
          </a:prstGeom>
        </p:spPr>
        <p:txBody>
          <a:bodyPr vert="horz" lIns="91440" tIns="45720" rIns="91440" bIns="45720" rtlCol="0">
            <a:normAutofit/>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6" name="Fußzeilenplatzhalter 1"/>
          <p:cNvSpPr>
            <a:spLocks noGrp="1"/>
          </p:cNvSpPr>
          <p:nvPr>
            <p:ph type="ftr" sz="quarter" idx="3"/>
          </p:nvPr>
        </p:nvSpPr>
        <p:spPr bwMode="auto">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a:defRPr>
            </a:lvl1pPr>
          </a:lstStyle>
          <a:p>
            <a:pPr>
              <a:defRPr/>
            </a:pPr>
            <a:r>
              <a:rPr lang="de-DE"/>
              <a:t>© 2020 - GET Across Borders</a:t>
            </a:r>
            <a:endParaRPr lang="en-GB"/>
          </a:p>
        </p:txBody>
      </p:sp>
    </p:spTree>
    <p:extLst>
      <p:ext uri="{BB962C8B-B14F-4D97-AF65-F5344CB8AC3E}">
        <p14:creationId xmlns:p14="http://schemas.microsoft.com/office/powerpoint/2010/main" val="4053333686"/>
      </p:ext>
    </p:extLst>
  </p:cSld>
  <p:clrMap bg1="lt1" tx1="dk1" bg2="lt2" tx2="dk2" accent1="accent1" accent2="accent2" accent3="accent3" accent4="accent4" accent5="accent5" accent6="accent6" hlink="hlink" folHlink="folHlink"/>
  <p:sldLayoutIdLst>
    <p:sldLayoutId id="2147486139" r:id="rId1"/>
  </p:sldLayoutIdLst>
  <p:hf hdr="0" dt="0"/>
  <p:txStyles>
    <p:titleStyle>
      <a:lvl1pPr algn="ctr" defTabSz="914400">
        <a:lnSpc>
          <a:spcPct val="90000"/>
        </a:lnSpc>
        <a:spcBef>
          <a:spcPts val="0"/>
        </a:spcBef>
        <a:buNone/>
        <a:defRPr sz="3600" b="1">
          <a:solidFill>
            <a:schemeClr val="accent3"/>
          </a:solidFill>
          <a:latin typeface="Comic Sans MS"/>
          <a:ea typeface="+mj-ea"/>
          <a:cs typeface="+mj-cs"/>
        </a:defRPr>
      </a:lvl1pPr>
    </p:titleStyle>
    <p:bodyStyle>
      <a:lvl1pPr marL="0" indent="0" algn="l" defTabSz="914400">
        <a:lnSpc>
          <a:spcPct val="90000"/>
        </a:lnSpc>
        <a:spcBef>
          <a:spcPts val="1000"/>
        </a:spcBef>
        <a:buFontTx/>
        <a:buNone/>
        <a:defRPr sz="2400">
          <a:solidFill>
            <a:schemeClr val="bg1"/>
          </a:solidFill>
          <a:latin typeface="Comic Sans MS"/>
          <a:ea typeface="+mn-ea"/>
          <a:cs typeface="+mn-cs"/>
        </a:defRPr>
      </a:lvl1pPr>
      <a:lvl2pPr marL="457200" indent="0" algn="l" defTabSz="914400">
        <a:lnSpc>
          <a:spcPct val="90000"/>
        </a:lnSpc>
        <a:spcBef>
          <a:spcPts val="500"/>
        </a:spcBef>
        <a:buFontTx/>
        <a:buNone/>
        <a:defRPr sz="2400">
          <a:solidFill>
            <a:schemeClr val="bg1"/>
          </a:solidFill>
          <a:latin typeface="Comic Sans MS"/>
          <a:ea typeface="+mn-ea"/>
          <a:cs typeface="+mn-cs"/>
        </a:defRPr>
      </a:lvl2pPr>
      <a:lvl3pPr marL="914400" indent="0" algn="l" defTabSz="914400">
        <a:lnSpc>
          <a:spcPct val="90000"/>
        </a:lnSpc>
        <a:spcBef>
          <a:spcPts val="500"/>
        </a:spcBef>
        <a:buFontTx/>
        <a:buNone/>
        <a:defRPr sz="2400">
          <a:solidFill>
            <a:schemeClr val="bg1"/>
          </a:solidFill>
          <a:latin typeface="Comic Sans MS"/>
          <a:ea typeface="+mn-ea"/>
          <a:cs typeface="+mn-cs"/>
        </a:defRPr>
      </a:lvl3pPr>
      <a:lvl4pPr marL="1371600" indent="0" algn="l" defTabSz="914400">
        <a:lnSpc>
          <a:spcPct val="90000"/>
        </a:lnSpc>
        <a:spcBef>
          <a:spcPts val="500"/>
        </a:spcBef>
        <a:buFontTx/>
        <a:buNone/>
        <a:defRPr sz="2400">
          <a:solidFill>
            <a:schemeClr val="bg1"/>
          </a:solidFill>
          <a:latin typeface="Comic Sans MS"/>
          <a:ea typeface="+mn-ea"/>
          <a:cs typeface="+mn-cs"/>
        </a:defRPr>
      </a:lvl4pPr>
      <a:lvl5pPr marL="1828800" indent="0" algn="l" defTabSz="914400">
        <a:lnSpc>
          <a:spcPct val="90000"/>
        </a:lnSpc>
        <a:spcBef>
          <a:spcPts val="500"/>
        </a:spcBef>
        <a:buFontTx/>
        <a:buNone/>
        <a:defRPr sz="2400">
          <a:solidFill>
            <a:schemeClr val="bg1"/>
          </a:solidFill>
          <a:latin typeface="Comic Sans MS"/>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46.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46.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7.pn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7.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7.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7.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7.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57.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9" name="Titel 1"/>
          <p:cNvSpPr>
            <a:spLocks noGrp="1"/>
          </p:cNvSpPr>
          <p:nvPr>
            <p:ph type="ctrTitle"/>
          </p:nvPr>
        </p:nvSpPr>
        <p:spPr bwMode="auto">
          <a:xfrm>
            <a:off x="1090424" y="1797649"/>
            <a:ext cx="4623834" cy="1583441"/>
          </a:xfrm>
        </p:spPr>
        <p:txBody>
          <a:bodyPr/>
          <a:lstStyle/>
          <a:p>
            <a:pPr>
              <a:defRPr/>
            </a:pPr>
            <a:r>
              <a:rPr lang="en-GB" dirty="0">
                <a:solidFill>
                  <a:srgbClr val="000066"/>
                </a:solidFill>
              </a:rPr>
              <a:t>GET Buddied Up</a:t>
            </a:r>
            <a:endParaRPr dirty="0"/>
          </a:p>
        </p:txBody>
      </p:sp>
      <p:sp>
        <p:nvSpPr>
          <p:cNvPr id="10" name="Untertitel 2"/>
          <p:cNvSpPr>
            <a:spLocks noGrp="1"/>
          </p:cNvSpPr>
          <p:nvPr>
            <p:ph type="subTitle" idx="1"/>
          </p:nvPr>
        </p:nvSpPr>
        <p:spPr bwMode="auto">
          <a:xfrm>
            <a:off x="5109697" y="5626289"/>
            <a:ext cx="5286846" cy="1933385"/>
          </a:xfrm>
        </p:spPr>
        <p:txBody>
          <a:bodyPr/>
          <a:lstStyle/>
          <a:p>
            <a:pPr>
              <a:defRPr/>
            </a:pPr>
            <a:r>
              <a:rPr lang="en-GB" sz="2800" b="1" dirty="0">
                <a:solidFill>
                  <a:srgbClr val="000066"/>
                </a:solidFill>
              </a:rPr>
              <a:t>German with Ali, the Eagle </a:t>
            </a:r>
            <a:endParaRPr lang="en-GB" dirty="0"/>
          </a:p>
          <a:p>
            <a:pPr>
              <a:defRPr/>
            </a:pPr>
            <a:r>
              <a:rPr lang="en-GB" sz="1800" dirty="0">
                <a:solidFill>
                  <a:srgbClr val="000066"/>
                </a:solidFill>
              </a:rPr>
              <a:t>get-across-borders@uni-mainz.de</a:t>
            </a:r>
            <a:endParaRPr lang="en-GB" dirty="0"/>
          </a:p>
          <a:p>
            <a:pPr>
              <a:defRPr/>
            </a:pPr>
            <a:endParaRPr lang="en-GB" sz="1800" dirty="0">
              <a:solidFill>
                <a:srgbClr val="000066"/>
              </a:solidFill>
            </a:endParaRPr>
          </a:p>
          <a:p>
            <a:pPr>
              <a:defRPr/>
            </a:pPr>
            <a:endParaRPr lang="en-GB" sz="1800" dirty="0">
              <a:solidFill>
                <a:srgbClr val="000066"/>
              </a:solidFill>
            </a:endParaRPr>
          </a:p>
          <a:p>
            <a:pPr>
              <a:defRPr/>
            </a:pPr>
            <a:endParaRPr lang="en-GB" sz="1800" dirty="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2020 -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dirty="0">
                <a:solidFill>
                  <a:srgbClr val="C00000"/>
                </a:solidFill>
              </a:rPr>
            </a:br>
            <a:br>
              <a:rPr lang="en-GB" dirty="0">
                <a:solidFill>
                  <a:srgbClr val="C00000"/>
                </a:solidFill>
              </a:rPr>
            </a:br>
            <a:br>
              <a:rPr lang="en-GB" dirty="0">
                <a:solidFill>
                  <a:srgbClr val="C00000"/>
                </a:solidFill>
              </a:rPr>
            </a:br>
            <a:br>
              <a:rPr lang="en-GB" dirty="0">
                <a:solidFill>
                  <a:srgbClr val="C00000"/>
                </a:solidFill>
              </a:rPr>
            </a:br>
            <a:r>
              <a:rPr lang="en-GB" sz="4000" dirty="0">
                <a:solidFill>
                  <a:srgbClr val="C00000"/>
                </a:solidFill>
              </a:rPr>
              <a:t>Deutsch </a:t>
            </a:r>
            <a:r>
              <a:rPr lang="en-GB" sz="4000" dirty="0" err="1">
                <a:solidFill>
                  <a:srgbClr val="C00000"/>
                </a:solidFill>
              </a:rPr>
              <a:t>lernen</a:t>
            </a:r>
            <a:r>
              <a:rPr lang="en-GB" sz="4000" dirty="0">
                <a:solidFill>
                  <a:srgbClr val="C00000"/>
                </a:solidFill>
              </a:rPr>
              <a:t> </a:t>
            </a:r>
            <a:br>
              <a:rPr lang="en-GB" sz="4000" dirty="0">
                <a:solidFill>
                  <a:srgbClr val="C00000"/>
                </a:solidFill>
              </a:rPr>
            </a:br>
            <a:r>
              <a:rPr lang="en-GB" sz="4000" dirty="0" err="1">
                <a:solidFill>
                  <a:srgbClr val="000066"/>
                </a:solidFill>
              </a:rPr>
              <a:t>mit</a:t>
            </a:r>
            <a:r>
              <a:rPr lang="en-GB" sz="4000" dirty="0">
                <a:solidFill>
                  <a:srgbClr val="000066"/>
                </a:solidFill>
              </a:rPr>
              <a:t> Ali,</a:t>
            </a:r>
            <a:br>
              <a:rPr lang="en-GB" sz="4000" dirty="0">
                <a:solidFill>
                  <a:srgbClr val="000066"/>
                </a:solidFill>
              </a:rPr>
            </a:br>
            <a:r>
              <a:rPr lang="en-GB" sz="4000" dirty="0" err="1">
                <a:solidFill>
                  <a:srgbClr val="C00000"/>
                </a:solidFill>
              </a:rPr>
              <a:t>unserem</a:t>
            </a:r>
            <a:r>
              <a:rPr lang="en-GB" sz="4000" dirty="0">
                <a:solidFill>
                  <a:srgbClr val="C00000"/>
                </a:solidFill>
              </a:rPr>
              <a:t> Adler</a:t>
            </a:r>
            <a:br>
              <a:rPr lang="en-GB" sz="4000" dirty="0">
                <a:solidFill>
                  <a:srgbClr val="C00000"/>
                </a:solidFill>
              </a:rPr>
            </a:br>
            <a:br>
              <a:rPr lang="en-GB" sz="4000" dirty="0">
                <a:solidFill>
                  <a:srgbClr val="C00000"/>
                </a:solidFill>
              </a:rPr>
            </a:br>
            <a:br>
              <a:rPr lang="en-GB" dirty="0">
                <a:solidFill>
                  <a:srgbClr val="C00000"/>
                </a:solidFill>
              </a:rPr>
            </a:br>
            <a:br>
              <a:rPr lang="en-GB" dirty="0">
                <a:solidFill>
                  <a:srgbClr val="C00000"/>
                </a:solidFill>
              </a:rPr>
            </a:br>
            <a:br>
              <a:rPr lang="en-GB" sz="2700" dirty="0">
                <a:solidFill>
                  <a:schemeClr val="accent1">
                    <a:lumMod val="75000"/>
                    <a:lumOff val="25000"/>
                  </a:schemeClr>
                </a:solidFill>
              </a:rPr>
            </a:br>
            <a:r>
              <a:rPr lang="en-GB" sz="2700" dirty="0">
                <a:solidFill>
                  <a:schemeClr val="accent1">
                    <a:lumMod val="90000"/>
                    <a:lumOff val="10000"/>
                  </a:schemeClr>
                </a:solidFill>
              </a:rPr>
              <a:t>Sigrid </a:t>
            </a:r>
            <a:r>
              <a:rPr lang="en-GB" sz="2700" dirty="0" err="1">
                <a:solidFill>
                  <a:schemeClr val="accent1">
                    <a:lumMod val="90000"/>
                    <a:lumOff val="10000"/>
                  </a:schemeClr>
                </a:solidFill>
              </a:rPr>
              <a:t>Rieuwerts</a:t>
            </a:r>
            <a:br>
              <a:rPr lang="en-GB" sz="2700" dirty="0">
                <a:solidFill>
                  <a:schemeClr val="accent1">
                    <a:lumMod val="90000"/>
                    <a:lumOff val="10000"/>
                  </a:schemeClr>
                </a:solidFill>
              </a:rPr>
            </a:br>
            <a:r>
              <a:rPr lang="en-GB" sz="2700" dirty="0">
                <a:solidFill>
                  <a:schemeClr val="accent1">
                    <a:lumMod val="90000"/>
                    <a:lumOff val="10000"/>
                  </a:schemeClr>
                </a:solidFill>
              </a:rPr>
              <a:t>get-across-borders@uni-mainz.de</a:t>
            </a:r>
            <a:endParaRPr lang="en-GB" dirty="0">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noProof="0" dirty="0" err="1"/>
              <a:t>Willkommen</a:t>
            </a:r>
            <a:r>
              <a:rPr lang="en-GB" noProof="0" dirty="0"/>
              <a:t>!</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2288" y="1763713"/>
            <a:ext cx="4621212" cy="4989512"/>
          </a:xfrm>
        </p:spPr>
        <p:txBody>
          <a:bodyPr/>
          <a:lstStyle/>
          <a:p>
            <a:endParaRPr lang="en-GB" sz="3200" dirty="0"/>
          </a:p>
          <a:p>
            <a:r>
              <a:rPr lang="en-GB" sz="3200" noProof="0" dirty="0"/>
              <a:t>What we’re going to learn today…</a:t>
            </a:r>
          </a:p>
          <a:p>
            <a:pPr marL="342900" indent="-342900">
              <a:buFont typeface="Arial" panose="020B0604020202020204" pitchFamily="34" charset="0"/>
              <a:buChar char="•"/>
            </a:pPr>
            <a:r>
              <a:rPr lang="en-GB" sz="3200" noProof="0" dirty="0"/>
              <a:t>How to talk about the seasons in German.</a:t>
            </a:r>
          </a:p>
        </p:txBody>
      </p:sp>
      <p:sp>
        <p:nvSpPr>
          <p:cNvPr id="5" name="Foliennummernplatzhalter 4">
            <a:extLst>
              <a:ext uri="{FF2B5EF4-FFF2-40B4-BE49-F238E27FC236}">
                <a16:creationId xmlns:a16="http://schemas.microsoft.com/office/drawing/2014/main" id="{0730DD38-6928-4719-9BEB-470A52ECA203}"/>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3</a:t>
            </a:fld>
            <a:endParaRPr lang="en-GB" sz="1050" b="0" dirty="0">
              <a:solidFill>
                <a:schemeClr val="bg2"/>
              </a:solidFill>
              <a:latin typeface="Comic Sans MS" panose="030F0702030302020204" pitchFamily="66" charset="0"/>
            </a:endParaRPr>
          </a:p>
        </p:txBody>
      </p:sp>
      <p:pic>
        <p:nvPicPr>
          <p:cNvPr id="3" name="Picture 2" descr="A picture containing drawing&#10;&#10;Description automatically generated">
            <a:extLst>
              <a:ext uri="{FF2B5EF4-FFF2-40B4-BE49-F238E27FC236}">
                <a16:creationId xmlns:a16="http://schemas.microsoft.com/office/drawing/2014/main" id="{6B0FA5E2-30CB-4DE0-9B67-75704DA9EC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4258" y="2028696"/>
            <a:ext cx="3431159" cy="3590843"/>
          </a:xfrm>
          <a:prstGeom prst="rect">
            <a:avLst/>
          </a:prstGeom>
        </p:spPr>
      </p:pic>
      <p:sp>
        <p:nvSpPr>
          <p:cNvPr id="7" name="Fußzeilenplatzhalter 3">
            <a:extLst>
              <a:ext uri="{FF2B5EF4-FFF2-40B4-BE49-F238E27FC236}">
                <a16:creationId xmlns:a16="http://schemas.microsoft.com/office/drawing/2014/main" id="{10C59213-1CCD-4D17-97D9-E0396BF2161F}"/>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2461512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noProof="0" dirty="0"/>
              <a:t>Die Jahreszeiten</a:t>
            </a:r>
            <a:endParaRPr lang="en-GB" i="1" noProof="0" dirty="0"/>
          </a:p>
        </p:txBody>
      </p:sp>
      <p:pic>
        <p:nvPicPr>
          <p:cNvPr id="7" name="Picture 1" descr="A picture containing drawing&#10;&#10;Description automatically generated">
            <a:extLst>
              <a:ext uri="{FF2B5EF4-FFF2-40B4-BE49-F238E27FC236}">
                <a16:creationId xmlns:a16="http://schemas.microsoft.com/office/drawing/2014/main" id="{D650908F-30DC-47B5-B197-8511B71566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03649" y="2658202"/>
            <a:ext cx="2949687" cy="4520597"/>
          </a:xfrm>
          <a:prstGeom prst="rect">
            <a:avLst/>
          </a:prstGeom>
          <a:noFill/>
        </p:spPr>
      </p:pic>
      <p:sp>
        <p:nvSpPr>
          <p:cNvPr id="9" name="Sprechblase: oval 7">
            <a:extLst>
              <a:ext uri="{FF2B5EF4-FFF2-40B4-BE49-F238E27FC236}">
                <a16:creationId xmlns:a16="http://schemas.microsoft.com/office/drawing/2014/main" id="{351ACAEE-3106-42B6-A9DD-F86542B99E2A}"/>
              </a:ext>
            </a:extLst>
          </p:cNvPr>
          <p:cNvSpPr/>
          <p:nvPr/>
        </p:nvSpPr>
        <p:spPr>
          <a:xfrm>
            <a:off x="2680918" y="1401477"/>
            <a:ext cx="7654833" cy="2378360"/>
          </a:xfrm>
          <a:prstGeom prst="wedgeEllipseCallout">
            <a:avLst>
              <a:gd name="adj1" fmla="val -45197"/>
              <a:gd name="adj2" fmla="val 41622"/>
            </a:avLst>
          </a:prstGeom>
          <a:noFill/>
          <a:ln w="25400" cap="flat" cmpd="sng" algn="ctr">
            <a:solidFill>
              <a:srgbClr val="002060">
                <a:shade val="50000"/>
              </a:srgbClr>
            </a:solidFill>
            <a:prstDash val="solid"/>
          </a:ln>
          <a:effectLst/>
        </p:spPr>
        <p:txBody>
          <a:bodyPr rtlCol="0" anchor="ctr"/>
          <a:lstStyle>
            <a:defPPr>
              <a:defRPr lang="de-DE"/>
            </a:defPPr>
            <a:lvl1pPr algn="l" rtl="0" eaLnBrk="0" fontAlgn="base" hangingPunct="0">
              <a:spcBef>
                <a:spcPct val="0"/>
              </a:spcBef>
              <a:spcAft>
                <a:spcPct val="0"/>
              </a:spcAft>
              <a:defRPr sz="1300" b="1" kern="1200">
                <a:solidFill>
                  <a:schemeClr val="lt1"/>
                </a:solidFill>
                <a:latin typeface="+mn-lt"/>
                <a:ea typeface="+mn-ea"/>
                <a:cs typeface="+mn-cs"/>
              </a:defRPr>
            </a:lvl1pPr>
            <a:lvl2pPr marL="455613" indent="1588" algn="l" rtl="0" eaLnBrk="0" fontAlgn="base" hangingPunct="0">
              <a:spcBef>
                <a:spcPct val="0"/>
              </a:spcBef>
              <a:spcAft>
                <a:spcPct val="0"/>
              </a:spcAft>
              <a:defRPr sz="1300" b="1" kern="1200">
                <a:solidFill>
                  <a:schemeClr val="lt1"/>
                </a:solidFill>
                <a:latin typeface="+mn-lt"/>
                <a:ea typeface="+mn-ea"/>
                <a:cs typeface="+mn-cs"/>
              </a:defRPr>
            </a:lvl2pPr>
            <a:lvl3pPr marL="912813" indent="1588" algn="l" rtl="0" eaLnBrk="0" fontAlgn="base" hangingPunct="0">
              <a:spcBef>
                <a:spcPct val="0"/>
              </a:spcBef>
              <a:spcAft>
                <a:spcPct val="0"/>
              </a:spcAft>
              <a:defRPr sz="1300" b="1" kern="1200">
                <a:solidFill>
                  <a:schemeClr val="lt1"/>
                </a:solidFill>
                <a:latin typeface="+mn-lt"/>
                <a:ea typeface="+mn-ea"/>
                <a:cs typeface="+mn-cs"/>
              </a:defRPr>
            </a:lvl3pPr>
            <a:lvl4pPr marL="1370013" indent="1588" algn="l" rtl="0" eaLnBrk="0" fontAlgn="base" hangingPunct="0">
              <a:spcBef>
                <a:spcPct val="0"/>
              </a:spcBef>
              <a:spcAft>
                <a:spcPct val="0"/>
              </a:spcAft>
              <a:defRPr sz="1300" b="1" kern="1200">
                <a:solidFill>
                  <a:schemeClr val="lt1"/>
                </a:solidFill>
                <a:latin typeface="+mn-lt"/>
                <a:ea typeface="+mn-ea"/>
                <a:cs typeface="+mn-cs"/>
              </a:defRPr>
            </a:lvl4pPr>
            <a:lvl5pPr marL="1827213" indent="1588" algn="l" rtl="0" eaLnBrk="0" fontAlgn="base" hangingPunct="0">
              <a:spcBef>
                <a:spcPct val="0"/>
              </a:spcBef>
              <a:spcAft>
                <a:spcPct val="0"/>
              </a:spcAft>
              <a:defRPr sz="1300" b="1" kern="1200">
                <a:solidFill>
                  <a:schemeClr val="lt1"/>
                </a:solidFill>
                <a:latin typeface="+mn-lt"/>
                <a:ea typeface="+mn-ea"/>
                <a:cs typeface="+mn-cs"/>
              </a:defRPr>
            </a:lvl5pPr>
            <a:lvl6pPr marL="2286000" algn="l" defTabSz="914400" rtl="0" eaLnBrk="1" latinLnBrk="0" hangingPunct="1">
              <a:defRPr sz="1300" b="1" kern="1200">
                <a:solidFill>
                  <a:schemeClr val="lt1"/>
                </a:solidFill>
                <a:latin typeface="+mn-lt"/>
                <a:ea typeface="+mn-ea"/>
                <a:cs typeface="+mn-cs"/>
              </a:defRPr>
            </a:lvl6pPr>
            <a:lvl7pPr marL="2743200" algn="l" defTabSz="914400" rtl="0" eaLnBrk="1" latinLnBrk="0" hangingPunct="1">
              <a:defRPr sz="1300" b="1" kern="1200">
                <a:solidFill>
                  <a:schemeClr val="lt1"/>
                </a:solidFill>
                <a:latin typeface="+mn-lt"/>
                <a:ea typeface="+mn-ea"/>
                <a:cs typeface="+mn-cs"/>
              </a:defRPr>
            </a:lvl7pPr>
            <a:lvl8pPr marL="3200400" algn="l" defTabSz="914400" rtl="0" eaLnBrk="1" latinLnBrk="0" hangingPunct="1">
              <a:defRPr sz="1300" b="1" kern="1200">
                <a:solidFill>
                  <a:schemeClr val="lt1"/>
                </a:solidFill>
                <a:latin typeface="+mn-lt"/>
                <a:ea typeface="+mn-ea"/>
                <a:cs typeface="+mn-cs"/>
              </a:defRPr>
            </a:lvl8pPr>
            <a:lvl9pPr marL="3657600" algn="l" defTabSz="914400" rtl="0" eaLnBrk="1" latinLnBrk="0" hangingPunct="1">
              <a:defRPr sz="1300" b="1"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de-DE" sz="3200" b="0" dirty="0">
                <a:solidFill>
                  <a:srgbClr val="002060"/>
                </a:solidFill>
                <a:latin typeface="Comic Sans MS" panose="030F0702030302020204" pitchFamily="66" charset="0"/>
              </a:rPr>
              <a:t>Welche </a:t>
            </a:r>
            <a:r>
              <a:rPr lang="de-DE" sz="3200" b="0" u="sng" dirty="0">
                <a:solidFill>
                  <a:srgbClr val="002060"/>
                </a:solidFill>
                <a:latin typeface="Comic Sans MS" panose="030F0702030302020204" pitchFamily="66" charset="0"/>
              </a:rPr>
              <a:t>Jahreszeit</a:t>
            </a:r>
            <a:r>
              <a:rPr lang="de-DE" sz="3200" b="0" dirty="0">
                <a:solidFill>
                  <a:srgbClr val="002060"/>
                </a:solidFill>
                <a:latin typeface="Comic Sans MS" panose="030F0702030302020204" pitchFamily="66" charset="0"/>
              </a:rPr>
              <a:t> ist es?</a:t>
            </a:r>
          </a:p>
          <a:p>
            <a:pPr marL="0" marR="0" lvl="0" indent="0" algn="ctr" defTabSz="914400" rtl="0" eaLnBrk="0" fontAlgn="base" latinLnBrk="0" hangingPunct="0">
              <a:lnSpc>
                <a:spcPct val="100000"/>
              </a:lnSpc>
              <a:spcBef>
                <a:spcPct val="0"/>
              </a:spcBef>
              <a:spcAft>
                <a:spcPct val="0"/>
              </a:spcAft>
              <a:buClrTx/>
              <a:buSzTx/>
              <a:buFontTx/>
              <a:buNone/>
              <a:tabLst/>
              <a:defRPr/>
            </a:pPr>
            <a:endParaRPr lang="de-DE" sz="3200" b="0" dirty="0">
              <a:solidFill>
                <a:srgbClr val="002060"/>
              </a:solidFill>
              <a:latin typeface="Comic Sans MS" panose="030F0702030302020204" pitchFamily="66"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de-DE" sz="3200" b="0" dirty="0" err="1">
                <a:solidFill>
                  <a:schemeClr val="accent2"/>
                </a:solidFill>
                <a:latin typeface="Comic Sans MS" panose="030F0702030302020204" pitchFamily="66" charset="0"/>
              </a:rPr>
              <a:t>Which</a:t>
            </a:r>
            <a:r>
              <a:rPr lang="de-DE" sz="3200" b="0" dirty="0">
                <a:solidFill>
                  <a:schemeClr val="accent2"/>
                </a:solidFill>
                <a:latin typeface="Comic Sans MS" panose="030F0702030302020204" pitchFamily="66" charset="0"/>
              </a:rPr>
              <a:t> </a:t>
            </a:r>
            <a:r>
              <a:rPr lang="de-DE" sz="3200" b="0" u="sng" dirty="0" err="1">
                <a:solidFill>
                  <a:schemeClr val="accent2"/>
                </a:solidFill>
                <a:latin typeface="Comic Sans MS" panose="030F0702030302020204" pitchFamily="66" charset="0"/>
              </a:rPr>
              <a:t>season</a:t>
            </a:r>
            <a:r>
              <a:rPr lang="de-DE" sz="3200" b="0" dirty="0">
                <a:solidFill>
                  <a:schemeClr val="accent2"/>
                </a:solidFill>
                <a:latin typeface="Comic Sans MS" panose="030F0702030302020204" pitchFamily="66" charset="0"/>
              </a:rPr>
              <a:t> </a:t>
            </a:r>
            <a:r>
              <a:rPr lang="de-DE" sz="3200" b="0" dirty="0" err="1">
                <a:solidFill>
                  <a:schemeClr val="accent2"/>
                </a:solidFill>
                <a:latin typeface="Comic Sans MS" panose="030F0702030302020204" pitchFamily="66" charset="0"/>
              </a:rPr>
              <a:t>is</a:t>
            </a:r>
            <a:r>
              <a:rPr lang="de-DE" sz="3200" b="0" dirty="0">
                <a:solidFill>
                  <a:schemeClr val="accent2"/>
                </a:solidFill>
                <a:latin typeface="Comic Sans MS" panose="030F0702030302020204" pitchFamily="66" charset="0"/>
              </a:rPr>
              <a:t> </a:t>
            </a:r>
            <a:r>
              <a:rPr lang="de-DE" sz="3200" b="0" dirty="0" err="1">
                <a:solidFill>
                  <a:schemeClr val="accent2"/>
                </a:solidFill>
                <a:latin typeface="Comic Sans MS" panose="030F0702030302020204" pitchFamily="66" charset="0"/>
              </a:rPr>
              <a:t>it</a:t>
            </a:r>
            <a:r>
              <a:rPr lang="de-DE" sz="3200" b="0" dirty="0">
                <a:solidFill>
                  <a:schemeClr val="accent2"/>
                </a:solidFill>
                <a:latin typeface="Comic Sans MS" panose="030F0702030302020204" pitchFamily="66" charset="0"/>
              </a:rPr>
              <a:t>?</a:t>
            </a:r>
            <a:endParaRPr kumimoji="0" lang="en-GB" sz="3200" b="0" u="none" strike="noStrike" kern="1200" cap="none" spc="0" normalizeH="0" baseline="0" noProof="0" dirty="0">
              <a:ln>
                <a:noFill/>
              </a:ln>
              <a:solidFill>
                <a:schemeClr val="accent2"/>
              </a:solidFill>
              <a:effectLst/>
              <a:uLnTx/>
              <a:uFillTx/>
              <a:latin typeface="Comic Sans MS" panose="030F0702030302020204" pitchFamily="66" charset="0"/>
              <a:ea typeface="+mn-ea"/>
              <a:cs typeface="+mn-cs"/>
            </a:endParaRPr>
          </a:p>
        </p:txBody>
      </p:sp>
      <p:pic>
        <p:nvPicPr>
          <p:cNvPr id="3" name="Aufgezeichneter Sound">
            <a:hlinkClick r:id="" action="ppaction://media"/>
            <a:extLst>
              <a:ext uri="{FF2B5EF4-FFF2-40B4-BE49-F238E27FC236}">
                <a16:creationId xmlns:a16="http://schemas.microsoft.com/office/drawing/2014/main" id="{3C021102-C0C0-44AA-B7CF-C1CB96C1377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026955" y="3683417"/>
            <a:ext cx="406400" cy="406400"/>
          </a:xfrm>
          <a:prstGeom prst="rect">
            <a:avLst/>
          </a:prstGeom>
        </p:spPr>
      </p:pic>
      <p:sp>
        <p:nvSpPr>
          <p:cNvPr id="11" name="Foliennummernplatzhalter 4">
            <a:extLst>
              <a:ext uri="{FF2B5EF4-FFF2-40B4-BE49-F238E27FC236}">
                <a16:creationId xmlns:a16="http://schemas.microsoft.com/office/drawing/2014/main" id="{A3A18C37-57B5-4AB0-A127-D061B5266421}"/>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4</a:t>
            </a:fld>
            <a:endParaRPr lang="en-GB" sz="1050" b="0" dirty="0">
              <a:solidFill>
                <a:schemeClr val="bg2"/>
              </a:solidFill>
              <a:latin typeface="Comic Sans MS" panose="030F0702030302020204" pitchFamily="66" charset="0"/>
            </a:endParaRPr>
          </a:p>
        </p:txBody>
      </p:sp>
      <p:sp>
        <p:nvSpPr>
          <p:cNvPr id="10" name="Fußzeilenplatzhalter 3">
            <a:extLst>
              <a:ext uri="{FF2B5EF4-FFF2-40B4-BE49-F238E27FC236}">
                <a16:creationId xmlns:a16="http://schemas.microsoft.com/office/drawing/2014/main" id="{85E9BCCE-2FF0-4208-817C-576939BD3B29}"/>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1899391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50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9B645-E089-45AB-A464-BEE5D6C7A704}"/>
              </a:ext>
            </a:extLst>
          </p:cNvPr>
          <p:cNvSpPr>
            <a:spLocks noGrp="1"/>
          </p:cNvSpPr>
          <p:nvPr>
            <p:ph type="title"/>
          </p:nvPr>
        </p:nvSpPr>
        <p:spPr/>
        <p:txBody>
          <a:bodyPr/>
          <a:lstStyle/>
          <a:p>
            <a:r>
              <a:rPr lang="en-GB" noProof="0" dirty="0" err="1"/>
              <a:t>Frühling</a:t>
            </a:r>
            <a:endParaRPr lang="en-GB" i="1" noProof="0" dirty="0"/>
          </a:p>
        </p:txBody>
      </p:sp>
      <p:sp>
        <p:nvSpPr>
          <p:cNvPr id="3" name="Content Placeholder 2">
            <a:extLst>
              <a:ext uri="{FF2B5EF4-FFF2-40B4-BE49-F238E27FC236}">
                <a16:creationId xmlns:a16="http://schemas.microsoft.com/office/drawing/2014/main" id="{866D8C2B-96A5-4C7F-99A8-E6C30D3879BE}"/>
              </a:ext>
            </a:extLst>
          </p:cNvPr>
          <p:cNvSpPr>
            <a:spLocks noGrp="1"/>
          </p:cNvSpPr>
          <p:nvPr>
            <p:ph sz="half" idx="1"/>
          </p:nvPr>
        </p:nvSpPr>
        <p:spPr>
          <a:xfrm>
            <a:off x="273243" y="1713309"/>
            <a:ext cx="5604192" cy="4989512"/>
          </a:xfrm>
        </p:spPr>
        <p:txBody>
          <a:bodyPr/>
          <a:lstStyle/>
          <a:p>
            <a:pPr marL="342900" indent="-342900">
              <a:buFont typeface="Arial" panose="020B0604020202020204" pitchFamily="34" charset="0"/>
              <a:buChar char="•"/>
            </a:pPr>
            <a:r>
              <a:rPr lang="en-GB" sz="2800" noProof="0" dirty="0">
                <a:solidFill>
                  <a:schemeClr val="accent1"/>
                </a:solidFill>
              </a:rPr>
              <a:t>Es </a:t>
            </a:r>
            <a:r>
              <a:rPr lang="en-GB" sz="2800" noProof="0" dirty="0" err="1">
                <a:solidFill>
                  <a:schemeClr val="accent1"/>
                </a:solidFill>
              </a:rPr>
              <a:t>ist</a:t>
            </a:r>
            <a:r>
              <a:rPr lang="en-GB" sz="2800" noProof="0" dirty="0">
                <a:solidFill>
                  <a:schemeClr val="accent1"/>
                </a:solidFill>
              </a:rPr>
              <a:t> </a:t>
            </a:r>
            <a:r>
              <a:rPr lang="en-GB" sz="2800" u="sng" noProof="0" dirty="0" err="1">
                <a:solidFill>
                  <a:schemeClr val="accent1"/>
                </a:solidFill>
              </a:rPr>
              <a:t>Frühling</a:t>
            </a:r>
            <a:r>
              <a:rPr lang="en-GB" sz="2800" noProof="0" dirty="0">
                <a:solidFill>
                  <a:schemeClr val="accent1"/>
                </a:solidFill>
              </a:rPr>
              <a:t>. </a:t>
            </a:r>
            <a:r>
              <a:rPr lang="en-GB" sz="2800" noProof="0" dirty="0">
                <a:solidFill>
                  <a:schemeClr val="accent2"/>
                </a:solidFill>
              </a:rPr>
              <a:t>= It is </a:t>
            </a:r>
            <a:r>
              <a:rPr lang="en-GB" sz="2800" u="sng" noProof="0" dirty="0">
                <a:solidFill>
                  <a:schemeClr val="accent2"/>
                </a:solidFill>
              </a:rPr>
              <a:t>spring</a:t>
            </a:r>
            <a:r>
              <a:rPr lang="en-GB" sz="2800" noProof="0" dirty="0">
                <a:solidFill>
                  <a:schemeClr val="accent2"/>
                </a:solidFill>
              </a:rPr>
              <a:t>.</a:t>
            </a:r>
          </a:p>
          <a:p>
            <a:endParaRPr lang="en-GB" sz="2800" i="1" noProof="0" dirty="0"/>
          </a:p>
          <a:p>
            <a:r>
              <a:rPr lang="en-GB" sz="2800" u="sng" noProof="0" dirty="0"/>
              <a:t>Alternative:</a:t>
            </a:r>
          </a:p>
          <a:p>
            <a:pPr marL="342900" indent="-342900">
              <a:buFont typeface="Arial" panose="020B0604020202020204" pitchFamily="34" charset="0"/>
              <a:buChar char="•"/>
            </a:pPr>
            <a:r>
              <a:rPr lang="en-GB" sz="2800" noProof="0" dirty="0" err="1">
                <a:solidFill>
                  <a:schemeClr val="accent1"/>
                </a:solidFill>
              </a:rPr>
              <a:t>Wir</a:t>
            </a:r>
            <a:r>
              <a:rPr lang="en-GB" sz="2800" noProof="0" dirty="0">
                <a:solidFill>
                  <a:schemeClr val="accent1"/>
                </a:solidFill>
              </a:rPr>
              <a:t> </a:t>
            </a:r>
            <a:r>
              <a:rPr lang="en-GB" sz="2800" noProof="0" dirty="0" err="1">
                <a:solidFill>
                  <a:schemeClr val="accent1"/>
                </a:solidFill>
              </a:rPr>
              <a:t>haben</a:t>
            </a:r>
            <a:r>
              <a:rPr lang="en-GB" sz="2800" noProof="0" dirty="0">
                <a:solidFill>
                  <a:schemeClr val="accent1"/>
                </a:solidFill>
              </a:rPr>
              <a:t> </a:t>
            </a:r>
            <a:r>
              <a:rPr lang="en-GB" sz="2800" noProof="0" dirty="0" err="1">
                <a:solidFill>
                  <a:schemeClr val="accent1"/>
                </a:solidFill>
              </a:rPr>
              <a:t>Frühling</a:t>
            </a:r>
            <a:r>
              <a:rPr lang="en-GB" sz="2800" noProof="0" dirty="0">
                <a:solidFill>
                  <a:schemeClr val="accent1"/>
                </a:solidFill>
              </a:rPr>
              <a:t>.</a:t>
            </a:r>
          </a:p>
        </p:txBody>
      </p:sp>
      <p:pic>
        <p:nvPicPr>
          <p:cNvPr id="7" name="Content Placeholder 6">
            <a:extLst>
              <a:ext uri="{FF2B5EF4-FFF2-40B4-BE49-F238E27FC236}">
                <a16:creationId xmlns:a16="http://schemas.microsoft.com/office/drawing/2014/main" id="{F3F2CE6A-39DB-488E-AF71-6229E995CFE7}"/>
              </a:ext>
            </a:extLst>
          </p:cNvPr>
          <p:cNvPicPr>
            <a:picLocks noGrp="1" noChangeAspect="1"/>
          </p:cNvPicPr>
          <p:nvPr>
            <p:ph sz="half" idx="2"/>
          </p:nvPr>
        </p:nvPicPr>
        <p:blipFill>
          <a:blip r:embed="rId4"/>
          <a:stretch>
            <a:fillRect/>
          </a:stretch>
        </p:blipFill>
        <p:spPr>
          <a:xfrm>
            <a:off x="3248175" y="3878395"/>
            <a:ext cx="4621213" cy="3080808"/>
          </a:xfrm>
          <a:prstGeom prst="rect">
            <a:avLst/>
          </a:prstGeom>
        </p:spPr>
      </p:pic>
      <p:pic>
        <p:nvPicPr>
          <p:cNvPr id="8" name="Picture 7">
            <a:extLst>
              <a:ext uri="{FF2B5EF4-FFF2-40B4-BE49-F238E27FC236}">
                <a16:creationId xmlns:a16="http://schemas.microsoft.com/office/drawing/2014/main" id="{8D4DE00B-74CB-4751-801C-D1AD6375C234}"/>
              </a:ext>
            </a:extLst>
          </p:cNvPr>
          <p:cNvPicPr>
            <a:picLocks noChangeAspect="1"/>
          </p:cNvPicPr>
          <p:nvPr/>
        </p:nvPicPr>
        <p:blipFill>
          <a:blip r:embed="rId5"/>
          <a:stretch>
            <a:fillRect/>
          </a:stretch>
        </p:blipFill>
        <p:spPr>
          <a:xfrm>
            <a:off x="5770041" y="1763713"/>
            <a:ext cx="4147071" cy="2659957"/>
          </a:xfrm>
          <a:prstGeom prst="rect">
            <a:avLst/>
          </a:prstGeom>
        </p:spPr>
      </p:pic>
      <p:pic>
        <p:nvPicPr>
          <p:cNvPr id="4" name="Aufgezeichneter Sound">
            <a:hlinkClick r:id="" action="ppaction://media"/>
            <a:extLst>
              <a:ext uri="{FF2B5EF4-FFF2-40B4-BE49-F238E27FC236}">
                <a16:creationId xmlns:a16="http://schemas.microsoft.com/office/drawing/2014/main" id="{1CBA0CE7-F869-402D-B99F-239894EB17B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737100" y="3061108"/>
            <a:ext cx="406400" cy="406400"/>
          </a:xfrm>
          <a:prstGeom prst="rect">
            <a:avLst/>
          </a:prstGeom>
        </p:spPr>
      </p:pic>
      <p:sp>
        <p:nvSpPr>
          <p:cNvPr id="11" name="Foliennummernplatzhalter 4">
            <a:extLst>
              <a:ext uri="{FF2B5EF4-FFF2-40B4-BE49-F238E27FC236}">
                <a16:creationId xmlns:a16="http://schemas.microsoft.com/office/drawing/2014/main" id="{7C38AE98-1CDC-44C6-BC25-D0B2D414219F}"/>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5</a:t>
            </a:fld>
            <a:endParaRPr lang="en-GB" sz="1050" b="0" dirty="0">
              <a:solidFill>
                <a:schemeClr val="bg2"/>
              </a:solidFill>
              <a:latin typeface="Comic Sans MS" panose="030F0702030302020204" pitchFamily="66" charset="0"/>
            </a:endParaRPr>
          </a:p>
        </p:txBody>
      </p:sp>
      <p:sp>
        <p:nvSpPr>
          <p:cNvPr id="12" name="Textfeld 11">
            <a:extLst>
              <a:ext uri="{FF2B5EF4-FFF2-40B4-BE49-F238E27FC236}">
                <a16:creationId xmlns:a16="http://schemas.microsoft.com/office/drawing/2014/main" id="{20FD9E08-6764-46D6-ACDE-C6786E48A2AD}"/>
              </a:ext>
            </a:extLst>
          </p:cNvPr>
          <p:cNvSpPr txBox="1"/>
          <p:nvPr/>
        </p:nvSpPr>
        <p:spPr>
          <a:xfrm>
            <a:off x="7843576" y="4476143"/>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Pixabay</a:t>
            </a:r>
            <a:endParaRPr lang="de-DE" sz="1050" dirty="0">
              <a:solidFill>
                <a:schemeClr val="bg2"/>
              </a:solidFill>
              <a:latin typeface="Comic Sans MS" panose="030F0702030302020204" pitchFamily="66" charset="0"/>
            </a:endParaRPr>
          </a:p>
        </p:txBody>
      </p:sp>
      <p:sp>
        <p:nvSpPr>
          <p:cNvPr id="13" name="Fußzeilenplatzhalter 3">
            <a:extLst>
              <a:ext uri="{FF2B5EF4-FFF2-40B4-BE49-F238E27FC236}">
                <a16:creationId xmlns:a16="http://schemas.microsoft.com/office/drawing/2014/main" id="{3401402C-A0DF-448E-8148-D3006D01066F}"/>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786078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78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43644-DD0F-430D-A485-C0496048433E}"/>
              </a:ext>
            </a:extLst>
          </p:cNvPr>
          <p:cNvSpPr>
            <a:spLocks noGrp="1"/>
          </p:cNvSpPr>
          <p:nvPr>
            <p:ph type="title"/>
          </p:nvPr>
        </p:nvSpPr>
        <p:spPr/>
        <p:txBody>
          <a:bodyPr/>
          <a:lstStyle/>
          <a:p>
            <a:r>
              <a:rPr lang="en-GB" noProof="0" dirty="0"/>
              <a:t>Sommer</a:t>
            </a:r>
            <a:endParaRPr lang="en-GB" i="1" noProof="0" dirty="0"/>
          </a:p>
        </p:txBody>
      </p:sp>
      <p:sp>
        <p:nvSpPr>
          <p:cNvPr id="3" name="Content Placeholder 2">
            <a:extLst>
              <a:ext uri="{FF2B5EF4-FFF2-40B4-BE49-F238E27FC236}">
                <a16:creationId xmlns:a16="http://schemas.microsoft.com/office/drawing/2014/main" id="{032692DE-890B-43C6-926D-F4F49088EDE4}"/>
              </a:ext>
            </a:extLst>
          </p:cNvPr>
          <p:cNvSpPr>
            <a:spLocks noGrp="1"/>
          </p:cNvSpPr>
          <p:nvPr>
            <p:ph sz="half" idx="1"/>
          </p:nvPr>
        </p:nvSpPr>
        <p:spPr>
          <a:xfrm>
            <a:off x="463332" y="1620022"/>
            <a:ext cx="5870574" cy="4989512"/>
          </a:xfrm>
        </p:spPr>
        <p:txBody>
          <a:bodyPr/>
          <a:lstStyle/>
          <a:p>
            <a:pPr marL="342900" indent="-342900">
              <a:buFont typeface="Arial" panose="020B0604020202020204" pitchFamily="34" charset="0"/>
              <a:buChar char="•"/>
            </a:pPr>
            <a:r>
              <a:rPr lang="en-GB" sz="2800" noProof="0" dirty="0">
                <a:solidFill>
                  <a:schemeClr val="accent1"/>
                </a:solidFill>
              </a:rPr>
              <a:t>Es </a:t>
            </a:r>
            <a:r>
              <a:rPr lang="en-GB" sz="2800" noProof="0" dirty="0" err="1">
                <a:solidFill>
                  <a:schemeClr val="accent1"/>
                </a:solidFill>
              </a:rPr>
              <a:t>ist</a:t>
            </a:r>
            <a:r>
              <a:rPr lang="en-GB" sz="2800" noProof="0" dirty="0">
                <a:solidFill>
                  <a:schemeClr val="accent1"/>
                </a:solidFill>
              </a:rPr>
              <a:t> </a:t>
            </a:r>
            <a:r>
              <a:rPr lang="en-GB" sz="2800" u="sng" noProof="0" dirty="0">
                <a:solidFill>
                  <a:schemeClr val="accent1"/>
                </a:solidFill>
              </a:rPr>
              <a:t>Sommer</a:t>
            </a:r>
            <a:r>
              <a:rPr lang="en-GB" sz="2800" noProof="0" dirty="0">
                <a:solidFill>
                  <a:schemeClr val="accent1"/>
                </a:solidFill>
              </a:rPr>
              <a:t>. </a:t>
            </a:r>
            <a:r>
              <a:rPr lang="en-GB" sz="2800" noProof="0" dirty="0">
                <a:solidFill>
                  <a:schemeClr val="accent2"/>
                </a:solidFill>
              </a:rPr>
              <a:t>= It is </a:t>
            </a:r>
            <a:r>
              <a:rPr lang="en-GB" sz="2800" u="sng" noProof="0" dirty="0">
                <a:solidFill>
                  <a:schemeClr val="accent2"/>
                </a:solidFill>
              </a:rPr>
              <a:t>summer</a:t>
            </a:r>
            <a:r>
              <a:rPr lang="en-GB" sz="2800" noProof="0" dirty="0">
                <a:solidFill>
                  <a:schemeClr val="accent2"/>
                </a:solidFill>
              </a:rPr>
              <a:t>.</a:t>
            </a:r>
          </a:p>
          <a:p>
            <a:endParaRPr lang="en-GB" sz="2800" noProof="0" dirty="0"/>
          </a:p>
          <a:p>
            <a:r>
              <a:rPr lang="en-GB" sz="2800" u="sng" noProof="0" dirty="0"/>
              <a:t>Alternative:</a:t>
            </a:r>
          </a:p>
          <a:p>
            <a:pPr marL="342900" indent="-342900">
              <a:buFont typeface="Arial" panose="020B0604020202020204" pitchFamily="34" charset="0"/>
              <a:buChar char="•"/>
            </a:pPr>
            <a:r>
              <a:rPr lang="en-GB" sz="2800" noProof="0" dirty="0" err="1">
                <a:solidFill>
                  <a:schemeClr val="accent1"/>
                </a:solidFill>
              </a:rPr>
              <a:t>Wir</a:t>
            </a:r>
            <a:r>
              <a:rPr lang="en-GB" sz="2800" noProof="0" dirty="0">
                <a:solidFill>
                  <a:schemeClr val="accent1"/>
                </a:solidFill>
              </a:rPr>
              <a:t> </a:t>
            </a:r>
            <a:r>
              <a:rPr lang="en-GB" sz="2800" noProof="0" dirty="0" err="1">
                <a:solidFill>
                  <a:schemeClr val="accent1"/>
                </a:solidFill>
              </a:rPr>
              <a:t>haben</a:t>
            </a:r>
            <a:r>
              <a:rPr lang="en-GB" sz="2800" noProof="0" dirty="0">
                <a:solidFill>
                  <a:schemeClr val="accent1"/>
                </a:solidFill>
              </a:rPr>
              <a:t> Sommer.</a:t>
            </a:r>
          </a:p>
        </p:txBody>
      </p:sp>
      <p:pic>
        <p:nvPicPr>
          <p:cNvPr id="8" name="Picture 7">
            <a:extLst>
              <a:ext uri="{FF2B5EF4-FFF2-40B4-BE49-F238E27FC236}">
                <a16:creationId xmlns:a16="http://schemas.microsoft.com/office/drawing/2014/main" id="{69A13538-5038-4E37-9358-49B6923B89F3}"/>
              </a:ext>
            </a:extLst>
          </p:cNvPr>
          <p:cNvPicPr>
            <a:picLocks noChangeAspect="1"/>
          </p:cNvPicPr>
          <p:nvPr/>
        </p:nvPicPr>
        <p:blipFill>
          <a:blip r:embed="rId4"/>
          <a:stretch>
            <a:fillRect/>
          </a:stretch>
        </p:blipFill>
        <p:spPr>
          <a:xfrm>
            <a:off x="5634100" y="2220302"/>
            <a:ext cx="4283012" cy="2855341"/>
          </a:xfrm>
          <a:prstGeom prst="rect">
            <a:avLst/>
          </a:prstGeom>
        </p:spPr>
      </p:pic>
      <p:pic>
        <p:nvPicPr>
          <p:cNvPr id="7" name="Content Placeholder 6">
            <a:extLst>
              <a:ext uri="{FF2B5EF4-FFF2-40B4-BE49-F238E27FC236}">
                <a16:creationId xmlns:a16="http://schemas.microsoft.com/office/drawing/2014/main" id="{0A05528D-7892-4C51-8F10-23BE7946CA5C}"/>
              </a:ext>
            </a:extLst>
          </p:cNvPr>
          <p:cNvPicPr>
            <a:picLocks noGrp="1" noChangeAspect="1"/>
          </p:cNvPicPr>
          <p:nvPr>
            <p:ph sz="half" idx="2"/>
          </p:nvPr>
        </p:nvPicPr>
        <p:blipFill>
          <a:blip r:embed="rId5"/>
          <a:stretch>
            <a:fillRect/>
          </a:stretch>
        </p:blipFill>
        <p:spPr>
          <a:xfrm>
            <a:off x="3457575" y="4516438"/>
            <a:ext cx="3524250" cy="2643187"/>
          </a:xfrm>
          <a:prstGeom prst="rect">
            <a:avLst/>
          </a:prstGeom>
        </p:spPr>
      </p:pic>
      <p:pic>
        <p:nvPicPr>
          <p:cNvPr id="4" name="Aufgezeichneter Sound">
            <a:hlinkClick r:id="" action="ppaction://media"/>
            <a:extLst>
              <a:ext uri="{FF2B5EF4-FFF2-40B4-BE49-F238E27FC236}">
                <a16:creationId xmlns:a16="http://schemas.microsoft.com/office/drawing/2014/main" id="{6A99F251-7F9F-4451-B834-73A82674C3A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391467" y="3549871"/>
            <a:ext cx="406400" cy="406400"/>
          </a:xfrm>
          <a:prstGeom prst="rect">
            <a:avLst/>
          </a:prstGeom>
        </p:spPr>
      </p:pic>
      <p:sp>
        <p:nvSpPr>
          <p:cNvPr id="11" name="Foliennummernplatzhalter 4">
            <a:extLst>
              <a:ext uri="{FF2B5EF4-FFF2-40B4-BE49-F238E27FC236}">
                <a16:creationId xmlns:a16="http://schemas.microsoft.com/office/drawing/2014/main" id="{D0C0ECB8-29F1-4627-A440-BCA24E892DAE}"/>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6</a:t>
            </a:fld>
            <a:endParaRPr lang="en-GB" sz="1050" b="0" dirty="0">
              <a:solidFill>
                <a:schemeClr val="bg2"/>
              </a:solidFill>
              <a:latin typeface="Comic Sans MS" panose="030F0702030302020204" pitchFamily="66" charset="0"/>
            </a:endParaRPr>
          </a:p>
        </p:txBody>
      </p:sp>
      <p:sp>
        <p:nvSpPr>
          <p:cNvPr id="12" name="Textfeld 11">
            <a:extLst>
              <a:ext uri="{FF2B5EF4-FFF2-40B4-BE49-F238E27FC236}">
                <a16:creationId xmlns:a16="http://schemas.microsoft.com/office/drawing/2014/main" id="{B050A462-34FB-4313-8FDC-731BED5AEC28}"/>
              </a:ext>
            </a:extLst>
          </p:cNvPr>
          <p:cNvSpPr txBox="1"/>
          <p:nvPr/>
        </p:nvSpPr>
        <p:spPr>
          <a:xfrm>
            <a:off x="6974862" y="5049169"/>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Pixabay</a:t>
            </a:r>
            <a:endParaRPr lang="de-DE" sz="1050" dirty="0">
              <a:solidFill>
                <a:schemeClr val="bg2"/>
              </a:solidFill>
              <a:latin typeface="Comic Sans MS" panose="030F0702030302020204" pitchFamily="66" charset="0"/>
            </a:endParaRPr>
          </a:p>
        </p:txBody>
      </p:sp>
      <p:sp>
        <p:nvSpPr>
          <p:cNvPr id="13" name="Fußzeilenplatzhalter 3">
            <a:extLst>
              <a:ext uri="{FF2B5EF4-FFF2-40B4-BE49-F238E27FC236}">
                <a16:creationId xmlns:a16="http://schemas.microsoft.com/office/drawing/2014/main" id="{ED427252-CBD3-45B6-8F97-1CD9903D3F04}"/>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1683639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9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09ADB-1277-4242-8C24-A2A43A713CDC}"/>
              </a:ext>
            </a:extLst>
          </p:cNvPr>
          <p:cNvSpPr>
            <a:spLocks noGrp="1"/>
          </p:cNvSpPr>
          <p:nvPr>
            <p:ph type="title"/>
          </p:nvPr>
        </p:nvSpPr>
        <p:spPr/>
        <p:txBody>
          <a:bodyPr/>
          <a:lstStyle/>
          <a:p>
            <a:r>
              <a:rPr lang="en-GB" noProof="0" dirty="0"/>
              <a:t>Herbst</a:t>
            </a:r>
            <a:endParaRPr lang="en-GB" i="1" noProof="0" dirty="0"/>
          </a:p>
        </p:txBody>
      </p:sp>
      <p:sp>
        <p:nvSpPr>
          <p:cNvPr id="3" name="Content Placeholder 2">
            <a:extLst>
              <a:ext uri="{FF2B5EF4-FFF2-40B4-BE49-F238E27FC236}">
                <a16:creationId xmlns:a16="http://schemas.microsoft.com/office/drawing/2014/main" id="{62DD8152-27FA-4D9F-9B79-87E1E795AE6C}"/>
              </a:ext>
            </a:extLst>
          </p:cNvPr>
          <p:cNvSpPr>
            <a:spLocks noGrp="1"/>
          </p:cNvSpPr>
          <p:nvPr>
            <p:ph sz="half" idx="1"/>
          </p:nvPr>
        </p:nvSpPr>
        <p:spPr>
          <a:xfrm>
            <a:off x="472552" y="1588623"/>
            <a:ext cx="5760946" cy="4989512"/>
          </a:xfrm>
        </p:spPr>
        <p:txBody>
          <a:bodyPr/>
          <a:lstStyle/>
          <a:p>
            <a:pPr marL="342900" indent="-342900">
              <a:buFont typeface="Arial" panose="020B0604020202020204" pitchFamily="34" charset="0"/>
              <a:buChar char="•"/>
            </a:pPr>
            <a:r>
              <a:rPr lang="en-GB" sz="2800" noProof="0" dirty="0">
                <a:solidFill>
                  <a:schemeClr val="accent1"/>
                </a:solidFill>
              </a:rPr>
              <a:t>Es </a:t>
            </a:r>
            <a:r>
              <a:rPr lang="en-GB" sz="2800" noProof="0" dirty="0" err="1">
                <a:solidFill>
                  <a:schemeClr val="accent1"/>
                </a:solidFill>
              </a:rPr>
              <a:t>ist</a:t>
            </a:r>
            <a:r>
              <a:rPr lang="en-GB" sz="2800" noProof="0" dirty="0">
                <a:solidFill>
                  <a:schemeClr val="accent1"/>
                </a:solidFill>
              </a:rPr>
              <a:t> </a:t>
            </a:r>
            <a:r>
              <a:rPr lang="en-GB" sz="2800" u="sng" noProof="0" dirty="0">
                <a:solidFill>
                  <a:schemeClr val="accent1"/>
                </a:solidFill>
              </a:rPr>
              <a:t>Herbst</a:t>
            </a:r>
            <a:r>
              <a:rPr lang="en-GB" sz="2800" noProof="0" dirty="0">
                <a:solidFill>
                  <a:schemeClr val="accent1"/>
                </a:solidFill>
              </a:rPr>
              <a:t>. </a:t>
            </a:r>
            <a:r>
              <a:rPr lang="en-GB" sz="2800" noProof="0" dirty="0">
                <a:solidFill>
                  <a:schemeClr val="accent2"/>
                </a:solidFill>
              </a:rPr>
              <a:t>=</a:t>
            </a:r>
            <a:r>
              <a:rPr lang="en-GB" sz="2800" noProof="0" dirty="0">
                <a:solidFill>
                  <a:schemeClr val="accent1"/>
                </a:solidFill>
              </a:rPr>
              <a:t> </a:t>
            </a:r>
            <a:r>
              <a:rPr lang="en-GB" sz="2800" noProof="0" dirty="0">
                <a:solidFill>
                  <a:schemeClr val="accent2"/>
                </a:solidFill>
              </a:rPr>
              <a:t>It is </a:t>
            </a:r>
            <a:r>
              <a:rPr lang="en-GB" sz="2800" u="sng" noProof="0" dirty="0">
                <a:solidFill>
                  <a:schemeClr val="accent2"/>
                </a:solidFill>
              </a:rPr>
              <a:t>autumn</a:t>
            </a:r>
            <a:r>
              <a:rPr lang="en-GB" sz="2800" noProof="0" dirty="0">
                <a:solidFill>
                  <a:schemeClr val="accent2"/>
                </a:solidFill>
              </a:rPr>
              <a:t>.</a:t>
            </a:r>
          </a:p>
          <a:p>
            <a:endParaRPr lang="en-GB" sz="2800" i="1" noProof="0" dirty="0"/>
          </a:p>
          <a:p>
            <a:r>
              <a:rPr lang="en-GB" sz="2800" u="sng" noProof="0" dirty="0"/>
              <a:t>Alternative:</a:t>
            </a:r>
          </a:p>
          <a:p>
            <a:pPr marL="342900" indent="-342900">
              <a:buFont typeface="Arial" panose="020B0604020202020204" pitchFamily="34" charset="0"/>
              <a:buChar char="•"/>
            </a:pPr>
            <a:r>
              <a:rPr lang="en-GB" sz="2800" noProof="0" dirty="0" err="1">
                <a:solidFill>
                  <a:schemeClr val="accent1"/>
                </a:solidFill>
              </a:rPr>
              <a:t>Wir</a:t>
            </a:r>
            <a:r>
              <a:rPr lang="en-GB" sz="2800" noProof="0" dirty="0">
                <a:solidFill>
                  <a:schemeClr val="accent1"/>
                </a:solidFill>
              </a:rPr>
              <a:t> </a:t>
            </a:r>
            <a:r>
              <a:rPr lang="en-GB" sz="2800" noProof="0" dirty="0" err="1">
                <a:solidFill>
                  <a:schemeClr val="accent1"/>
                </a:solidFill>
              </a:rPr>
              <a:t>haben</a:t>
            </a:r>
            <a:r>
              <a:rPr lang="en-GB" sz="2800" noProof="0" dirty="0">
                <a:solidFill>
                  <a:schemeClr val="accent1"/>
                </a:solidFill>
              </a:rPr>
              <a:t> Herbst.</a:t>
            </a:r>
          </a:p>
        </p:txBody>
      </p:sp>
      <p:pic>
        <p:nvPicPr>
          <p:cNvPr id="7" name="Content Placeholder 6">
            <a:extLst>
              <a:ext uri="{FF2B5EF4-FFF2-40B4-BE49-F238E27FC236}">
                <a16:creationId xmlns:a16="http://schemas.microsoft.com/office/drawing/2014/main" id="{79CFC9B8-A8B7-4372-A79A-E0A7191AD0EC}"/>
              </a:ext>
            </a:extLst>
          </p:cNvPr>
          <p:cNvPicPr>
            <a:picLocks noGrp="1" noChangeAspect="1"/>
          </p:cNvPicPr>
          <p:nvPr>
            <p:ph sz="half" idx="2"/>
          </p:nvPr>
        </p:nvPicPr>
        <p:blipFill>
          <a:blip r:embed="rId4"/>
          <a:stretch>
            <a:fillRect/>
          </a:stretch>
        </p:blipFill>
        <p:spPr>
          <a:xfrm>
            <a:off x="2517241" y="4402183"/>
            <a:ext cx="4216834" cy="2811222"/>
          </a:xfrm>
          <a:prstGeom prst="rect">
            <a:avLst/>
          </a:prstGeom>
        </p:spPr>
      </p:pic>
      <p:pic>
        <p:nvPicPr>
          <p:cNvPr id="8" name="Picture 7">
            <a:extLst>
              <a:ext uri="{FF2B5EF4-FFF2-40B4-BE49-F238E27FC236}">
                <a16:creationId xmlns:a16="http://schemas.microsoft.com/office/drawing/2014/main" id="{3F37DBA6-A548-4FD1-8AAE-78F321B1483F}"/>
              </a:ext>
            </a:extLst>
          </p:cNvPr>
          <p:cNvPicPr>
            <a:picLocks noChangeAspect="1"/>
          </p:cNvPicPr>
          <p:nvPr/>
        </p:nvPicPr>
        <p:blipFill>
          <a:blip r:embed="rId5"/>
          <a:stretch>
            <a:fillRect/>
          </a:stretch>
        </p:blipFill>
        <p:spPr>
          <a:xfrm>
            <a:off x="5568433" y="2192709"/>
            <a:ext cx="4431584" cy="2942131"/>
          </a:xfrm>
          <a:prstGeom prst="rect">
            <a:avLst/>
          </a:prstGeom>
        </p:spPr>
      </p:pic>
      <p:pic>
        <p:nvPicPr>
          <p:cNvPr id="4" name="Aufgezeichneter Sound">
            <a:hlinkClick r:id="" action="ppaction://media"/>
            <a:extLst>
              <a:ext uri="{FF2B5EF4-FFF2-40B4-BE49-F238E27FC236}">
                <a16:creationId xmlns:a16="http://schemas.microsoft.com/office/drawing/2014/main" id="{BABB9B69-2252-4E94-A80C-8D40A0E6B7E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549795" y="3358174"/>
            <a:ext cx="406400" cy="406400"/>
          </a:xfrm>
          <a:prstGeom prst="rect">
            <a:avLst/>
          </a:prstGeom>
        </p:spPr>
      </p:pic>
      <p:sp>
        <p:nvSpPr>
          <p:cNvPr id="11" name="Foliennummernplatzhalter 4">
            <a:extLst>
              <a:ext uri="{FF2B5EF4-FFF2-40B4-BE49-F238E27FC236}">
                <a16:creationId xmlns:a16="http://schemas.microsoft.com/office/drawing/2014/main" id="{E6FA543B-0E79-4603-BA86-5661D2C182C8}"/>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7</a:t>
            </a:fld>
            <a:endParaRPr lang="en-GB" sz="1050" b="0" dirty="0">
              <a:solidFill>
                <a:schemeClr val="bg2"/>
              </a:solidFill>
              <a:latin typeface="Comic Sans MS" panose="030F0702030302020204" pitchFamily="66" charset="0"/>
            </a:endParaRPr>
          </a:p>
        </p:txBody>
      </p:sp>
      <p:sp>
        <p:nvSpPr>
          <p:cNvPr id="12" name="Textfeld 11">
            <a:extLst>
              <a:ext uri="{FF2B5EF4-FFF2-40B4-BE49-F238E27FC236}">
                <a16:creationId xmlns:a16="http://schemas.microsoft.com/office/drawing/2014/main" id="{AF91B3E0-3DE3-4E1B-A0A9-13358DE9632E}"/>
              </a:ext>
            </a:extLst>
          </p:cNvPr>
          <p:cNvSpPr txBox="1"/>
          <p:nvPr/>
        </p:nvSpPr>
        <p:spPr>
          <a:xfrm>
            <a:off x="6711905" y="5131197"/>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Pixabay</a:t>
            </a:r>
            <a:endParaRPr lang="de-DE" sz="1050" dirty="0">
              <a:solidFill>
                <a:schemeClr val="bg2"/>
              </a:solidFill>
              <a:latin typeface="Comic Sans MS" panose="030F0702030302020204" pitchFamily="66" charset="0"/>
            </a:endParaRPr>
          </a:p>
        </p:txBody>
      </p:sp>
      <p:sp>
        <p:nvSpPr>
          <p:cNvPr id="13" name="Fußzeilenplatzhalter 3">
            <a:extLst>
              <a:ext uri="{FF2B5EF4-FFF2-40B4-BE49-F238E27FC236}">
                <a16:creationId xmlns:a16="http://schemas.microsoft.com/office/drawing/2014/main" id="{D92D8681-8B16-4547-BB0E-03952BA5EC5C}"/>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635612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55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04E2F-F658-42A4-B2FC-40B3A3D52C39}"/>
              </a:ext>
            </a:extLst>
          </p:cNvPr>
          <p:cNvSpPr>
            <a:spLocks noGrp="1"/>
          </p:cNvSpPr>
          <p:nvPr>
            <p:ph type="title"/>
          </p:nvPr>
        </p:nvSpPr>
        <p:spPr/>
        <p:txBody>
          <a:bodyPr/>
          <a:lstStyle/>
          <a:p>
            <a:r>
              <a:rPr lang="en-GB" noProof="0" dirty="0"/>
              <a:t>Winter</a:t>
            </a:r>
            <a:endParaRPr lang="en-GB" i="1" noProof="0" dirty="0"/>
          </a:p>
        </p:txBody>
      </p:sp>
      <p:sp>
        <p:nvSpPr>
          <p:cNvPr id="3" name="Content Placeholder 2">
            <a:extLst>
              <a:ext uri="{FF2B5EF4-FFF2-40B4-BE49-F238E27FC236}">
                <a16:creationId xmlns:a16="http://schemas.microsoft.com/office/drawing/2014/main" id="{B60721BB-585C-41D0-AD1E-35C5B6F36346}"/>
              </a:ext>
            </a:extLst>
          </p:cNvPr>
          <p:cNvSpPr>
            <a:spLocks noGrp="1"/>
          </p:cNvSpPr>
          <p:nvPr>
            <p:ph sz="half" idx="1"/>
          </p:nvPr>
        </p:nvSpPr>
        <p:spPr>
          <a:xfrm>
            <a:off x="522287" y="1763713"/>
            <a:ext cx="5460502" cy="4859156"/>
          </a:xfrm>
        </p:spPr>
        <p:txBody>
          <a:bodyPr/>
          <a:lstStyle/>
          <a:p>
            <a:pPr marL="342900" indent="-342900">
              <a:buFont typeface="Arial" panose="020B0604020202020204" pitchFamily="34" charset="0"/>
              <a:buChar char="•"/>
            </a:pPr>
            <a:r>
              <a:rPr lang="en-GB" sz="2800" noProof="0" dirty="0">
                <a:solidFill>
                  <a:schemeClr val="accent1"/>
                </a:solidFill>
              </a:rPr>
              <a:t>Es </a:t>
            </a:r>
            <a:r>
              <a:rPr lang="en-GB" sz="2800" noProof="0" dirty="0" err="1">
                <a:solidFill>
                  <a:schemeClr val="accent1"/>
                </a:solidFill>
              </a:rPr>
              <a:t>ist</a:t>
            </a:r>
            <a:r>
              <a:rPr lang="en-GB" sz="2800" noProof="0" dirty="0">
                <a:solidFill>
                  <a:schemeClr val="accent1"/>
                </a:solidFill>
              </a:rPr>
              <a:t> </a:t>
            </a:r>
            <a:r>
              <a:rPr lang="en-GB" sz="2800" u="sng" noProof="0" dirty="0">
                <a:solidFill>
                  <a:schemeClr val="accent1"/>
                </a:solidFill>
              </a:rPr>
              <a:t>Winter</a:t>
            </a:r>
            <a:r>
              <a:rPr lang="en-GB" sz="2800" noProof="0" dirty="0">
                <a:solidFill>
                  <a:schemeClr val="accent1"/>
                </a:solidFill>
              </a:rPr>
              <a:t>.  </a:t>
            </a:r>
            <a:r>
              <a:rPr lang="en-GB" sz="2800" noProof="0" dirty="0">
                <a:solidFill>
                  <a:schemeClr val="accent2"/>
                </a:solidFill>
              </a:rPr>
              <a:t>=</a:t>
            </a:r>
            <a:r>
              <a:rPr lang="en-GB" sz="2800" noProof="0" dirty="0">
                <a:solidFill>
                  <a:schemeClr val="accent1"/>
                </a:solidFill>
              </a:rPr>
              <a:t> </a:t>
            </a:r>
            <a:r>
              <a:rPr lang="en-GB" sz="2800" noProof="0" dirty="0">
                <a:solidFill>
                  <a:schemeClr val="accent2"/>
                </a:solidFill>
              </a:rPr>
              <a:t>It is </a:t>
            </a:r>
            <a:r>
              <a:rPr lang="en-GB" sz="2800" u="sng" noProof="0" dirty="0">
                <a:solidFill>
                  <a:schemeClr val="accent2"/>
                </a:solidFill>
              </a:rPr>
              <a:t>winter</a:t>
            </a:r>
            <a:r>
              <a:rPr lang="en-GB" sz="2800" noProof="0" dirty="0">
                <a:solidFill>
                  <a:schemeClr val="accent2"/>
                </a:solidFill>
              </a:rPr>
              <a:t>.</a:t>
            </a:r>
          </a:p>
          <a:p>
            <a:endParaRPr lang="en-GB" sz="2800" noProof="0" dirty="0"/>
          </a:p>
          <a:p>
            <a:r>
              <a:rPr lang="en-GB" sz="2800" u="sng" noProof="0" dirty="0"/>
              <a:t>Alternative:</a:t>
            </a:r>
          </a:p>
          <a:p>
            <a:pPr marL="342900" indent="-342900">
              <a:buFont typeface="Arial" panose="020B0604020202020204" pitchFamily="34" charset="0"/>
              <a:buChar char="•"/>
            </a:pPr>
            <a:r>
              <a:rPr lang="en-GB" sz="2800" noProof="0" dirty="0" err="1">
                <a:solidFill>
                  <a:schemeClr val="bg2"/>
                </a:solidFill>
              </a:rPr>
              <a:t>Wir</a:t>
            </a:r>
            <a:r>
              <a:rPr lang="en-GB" sz="2800" noProof="0" dirty="0">
                <a:solidFill>
                  <a:schemeClr val="bg2"/>
                </a:solidFill>
              </a:rPr>
              <a:t> </a:t>
            </a:r>
            <a:r>
              <a:rPr lang="en-GB" sz="2800" noProof="0" dirty="0" err="1">
                <a:solidFill>
                  <a:schemeClr val="bg2"/>
                </a:solidFill>
              </a:rPr>
              <a:t>haben</a:t>
            </a:r>
            <a:r>
              <a:rPr lang="en-GB" sz="2800" noProof="0" dirty="0">
                <a:solidFill>
                  <a:schemeClr val="bg2"/>
                </a:solidFill>
              </a:rPr>
              <a:t> Winter.</a:t>
            </a:r>
          </a:p>
        </p:txBody>
      </p:sp>
      <p:pic>
        <p:nvPicPr>
          <p:cNvPr id="8" name="Picture 7">
            <a:extLst>
              <a:ext uri="{FF2B5EF4-FFF2-40B4-BE49-F238E27FC236}">
                <a16:creationId xmlns:a16="http://schemas.microsoft.com/office/drawing/2014/main" id="{C709F675-1395-4BA3-A9BE-A9BFA1EB71BF}"/>
              </a:ext>
            </a:extLst>
          </p:cNvPr>
          <p:cNvPicPr>
            <a:picLocks noChangeAspect="1"/>
          </p:cNvPicPr>
          <p:nvPr/>
        </p:nvPicPr>
        <p:blipFill>
          <a:blip r:embed="rId4"/>
          <a:stretch>
            <a:fillRect/>
          </a:stretch>
        </p:blipFill>
        <p:spPr>
          <a:xfrm>
            <a:off x="2253688" y="4258469"/>
            <a:ext cx="4031366" cy="2687577"/>
          </a:xfrm>
          <a:prstGeom prst="rect">
            <a:avLst/>
          </a:prstGeom>
        </p:spPr>
      </p:pic>
      <p:pic>
        <p:nvPicPr>
          <p:cNvPr id="7" name="Content Placeholder 6">
            <a:extLst>
              <a:ext uri="{FF2B5EF4-FFF2-40B4-BE49-F238E27FC236}">
                <a16:creationId xmlns:a16="http://schemas.microsoft.com/office/drawing/2014/main" id="{5570EFAC-E070-4AD4-8B03-B9FFB4A4461A}"/>
              </a:ext>
            </a:extLst>
          </p:cNvPr>
          <p:cNvPicPr>
            <a:picLocks noGrp="1" noChangeAspect="1"/>
          </p:cNvPicPr>
          <p:nvPr>
            <p:ph sz="half" idx="2"/>
          </p:nvPr>
        </p:nvPicPr>
        <p:blipFill>
          <a:blip r:embed="rId5"/>
          <a:stretch>
            <a:fillRect/>
          </a:stretch>
        </p:blipFill>
        <p:spPr>
          <a:xfrm>
            <a:off x="5214316" y="2303018"/>
            <a:ext cx="4621213" cy="2953638"/>
          </a:xfrm>
          <a:prstGeom prst="rect">
            <a:avLst/>
          </a:prstGeom>
        </p:spPr>
      </p:pic>
      <p:pic>
        <p:nvPicPr>
          <p:cNvPr id="4" name="Aufgezeichneter Sound">
            <a:hlinkClick r:id="" action="ppaction://media"/>
            <a:extLst>
              <a:ext uri="{FF2B5EF4-FFF2-40B4-BE49-F238E27FC236}">
                <a16:creationId xmlns:a16="http://schemas.microsoft.com/office/drawing/2014/main" id="{7A4ACE20-36BF-4CBC-8111-A4DF449D218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439432" y="3659248"/>
            <a:ext cx="406400" cy="406400"/>
          </a:xfrm>
          <a:prstGeom prst="rect">
            <a:avLst/>
          </a:prstGeom>
        </p:spPr>
      </p:pic>
      <p:sp>
        <p:nvSpPr>
          <p:cNvPr id="11" name="Foliennummernplatzhalter 4">
            <a:extLst>
              <a:ext uri="{FF2B5EF4-FFF2-40B4-BE49-F238E27FC236}">
                <a16:creationId xmlns:a16="http://schemas.microsoft.com/office/drawing/2014/main" id="{1515D8BE-7B05-49E8-8FFB-B3C35571C89B}"/>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8</a:t>
            </a:fld>
            <a:endParaRPr lang="en-GB" sz="1050" b="0" dirty="0">
              <a:solidFill>
                <a:schemeClr val="bg2"/>
              </a:solidFill>
              <a:latin typeface="Comic Sans MS" panose="030F0702030302020204" pitchFamily="66" charset="0"/>
            </a:endParaRPr>
          </a:p>
        </p:txBody>
      </p:sp>
      <p:sp>
        <p:nvSpPr>
          <p:cNvPr id="12" name="Textfeld 11">
            <a:extLst>
              <a:ext uri="{FF2B5EF4-FFF2-40B4-BE49-F238E27FC236}">
                <a16:creationId xmlns:a16="http://schemas.microsoft.com/office/drawing/2014/main" id="{3E2B9EE8-8C2D-4829-AB06-CA9413FF6133}"/>
              </a:ext>
            </a:extLst>
          </p:cNvPr>
          <p:cNvSpPr txBox="1"/>
          <p:nvPr/>
        </p:nvSpPr>
        <p:spPr>
          <a:xfrm>
            <a:off x="6285054" y="5256656"/>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Pixabay</a:t>
            </a:r>
            <a:endParaRPr lang="de-DE" sz="1050" dirty="0">
              <a:solidFill>
                <a:schemeClr val="bg2"/>
              </a:solidFill>
              <a:latin typeface="Comic Sans MS" panose="030F0702030302020204" pitchFamily="66" charset="0"/>
            </a:endParaRPr>
          </a:p>
        </p:txBody>
      </p:sp>
      <p:sp>
        <p:nvSpPr>
          <p:cNvPr id="13" name="Fußzeilenplatzhalter 3">
            <a:extLst>
              <a:ext uri="{FF2B5EF4-FFF2-40B4-BE49-F238E27FC236}">
                <a16:creationId xmlns:a16="http://schemas.microsoft.com/office/drawing/2014/main" id="{ED6176F0-E10B-47B5-8955-D0356AA1B21D}"/>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3331728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41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E7AE3-A2BF-4B31-85FB-C94A4552ECD1}"/>
              </a:ext>
            </a:extLst>
          </p:cNvPr>
          <p:cNvSpPr>
            <a:spLocks noGrp="1"/>
          </p:cNvSpPr>
          <p:nvPr>
            <p:ph type="title"/>
          </p:nvPr>
        </p:nvSpPr>
        <p:spPr>
          <a:xfrm>
            <a:off x="522288" y="198437"/>
            <a:ext cx="9394825" cy="1258887"/>
          </a:xfrm>
        </p:spPr>
        <p:txBody>
          <a:bodyPr wrap="square" anchor="ctr">
            <a:normAutofit/>
          </a:bodyPr>
          <a:lstStyle/>
          <a:p>
            <a:r>
              <a:rPr lang="en-GB" noProof="0" dirty="0">
                <a:solidFill>
                  <a:schemeClr val="accent1"/>
                </a:solidFill>
              </a:rPr>
              <a:t>Task: </a:t>
            </a:r>
            <a:r>
              <a:rPr lang="en-GB" noProof="0" dirty="0" err="1"/>
              <a:t>Welche</a:t>
            </a:r>
            <a:r>
              <a:rPr lang="en-GB" noProof="0" dirty="0"/>
              <a:t> </a:t>
            </a:r>
            <a:r>
              <a:rPr lang="en-GB" noProof="0" dirty="0" err="1"/>
              <a:t>Jahreszeit</a:t>
            </a:r>
            <a:r>
              <a:rPr lang="en-GB" noProof="0" dirty="0"/>
              <a:t> </a:t>
            </a:r>
            <a:r>
              <a:rPr lang="en-GB" noProof="0" dirty="0" err="1"/>
              <a:t>ist</a:t>
            </a:r>
            <a:r>
              <a:rPr lang="en-GB" noProof="0" dirty="0"/>
              <a:t> es?</a:t>
            </a:r>
          </a:p>
        </p:txBody>
      </p:sp>
      <p:pic>
        <p:nvPicPr>
          <p:cNvPr id="7" name="Picture 8" descr="Ein Bild, das Zeichnung enthält.&#10;&#10;Automatisch generierte Beschreibung">
            <a:extLst>
              <a:ext uri="{FF2B5EF4-FFF2-40B4-BE49-F238E27FC236}">
                <a16:creationId xmlns:a16="http://schemas.microsoft.com/office/drawing/2014/main" id="{1B97A801-AFE8-4E9E-A166-3287E546B957}"/>
              </a:ext>
            </a:extLst>
          </p:cNvPr>
          <p:cNvPicPr>
            <a:picLocks noChangeAspect="1"/>
          </p:cNvPicPr>
          <p:nvPr/>
        </p:nvPicPr>
        <p:blipFill>
          <a:blip r:embed="rId4"/>
          <a:stretch>
            <a:fillRect/>
          </a:stretch>
        </p:blipFill>
        <p:spPr>
          <a:xfrm flipH="1">
            <a:off x="6149779" y="1589612"/>
            <a:ext cx="3685750" cy="4740516"/>
          </a:xfrm>
          <a:prstGeom prst="rect">
            <a:avLst/>
          </a:prstGeom>
          <a:noFill/>
        </p:spPr>
      </p:pic>
      <p:sp>
        <p:nvSpPr>
          <p:cNvPr id="12" name="Content Placeholder 3">
            <a:extLst>
              <a:ext uri="{FF2B5EF4-FFF2-40B4-BE49-F238E27FC236}">
                <a16:creationId xmlns:a16="http://schemas.microsoft.com/office/drawing/2014/main" id="{C3749583-842C-4520-BBC9-EF13DF5785C4}"/>
              </a:ext>
            </a:extLst>
          </p:cNvPr>
          <p:cNvSpPr>
            <a:spLocks noGrp="1"/>
          </p:cNvSpPr>
          <p:nvPr>
            <p:ph sz="half" idx="2"/>
          </p:nvPr>
        </p:nvSpPr>
        <p:spPr>
          <a:xfrm>
            <a:off x="441538" y="1837807"/>
            <a:ext cx="4621213" cy="4989512"/>
          </a:xfrm>
        </p:spPr>
        <p:txBody>
          <a:bodyPr/>
          <a:lstStyle/>
          <a:p>
            <a:pPr marL="342900" indent="-342900">
              <a:buFont typeface="Arial" panose="020B0604020202020204" pitchFamily="34" charset="0"/>
              <a:buChar char="•"/>
            </a:pPr>
            <a:r>
              <a:rPr lang="en-GB" sz="2800" noProof="0" dirty="0"/>
              <a:t>Look at the pictures. </a:t>
            </a:r>
            <a:r>
              <a:rPr lang="en-GB" sz="2800" noProof="0" dirty="0">
                <a:sym typeface="Wingdings" panose="05000000000000000000" pitchFamily="2" charset="2"/>
              </a:rPr>
              <a:t></a:t>
            </a:r>
            <a:r>
              <a:rPr lang="en-GB" sz="2800" i="1" noProof="0" dirty="0"/>
              <a:t>Which season is it?</a:t>
            </a:r>
          </a:p>
          <a:p>
            <a:pPr marL="342900" indent="-342900">
              <a:buFont typeface="Arial" panose="020B0604020202020204" pitchFamily="34" charset="0"/>
              <a:buChar char="•"/>
            </a:pPr>
            <a:endParaRPr lang="en-GB" sz="2800" i="1" noProof="0" dirty="0"/>
          </a:p>
          <a:p>
            <a:pPr marL="342900" indent="-342900">
              <a:buFont typeface="Arial" panose="020B0604020202020204" pitchFamily="34" charset="0"/>
              <a:buChar char="•"/>
            </a:pPr>
            <a:r>
              <a:rPr lang="en-GB" sz="2800" noProof="0" dirty="0"/>
              <a:t>Stop the presentation and think about your answer or write it down.</a:t>
            </a:r>
          </a:p>
          <a:p>
            <a:pPr marL="342900" indent="-342900">
              <a:buFont typeface="Arial" panose="020B0604020202020204" pitchFamily="34" charset="0"/>
              <a:buChar char="•"/>
            </a:pPr>
            <a:endParaRPr lang="en-GB" sz="2800" noProof="0" dirty="0"/>
          </a:p>
          <a:p>
            <a:pPr marL="342900" indent="-342900">
              <a:buFont typeface="Arial" panose="020B0604020202020204" pitchFamily="34" charset="0"/>
              <a:buChar char="•"/>
            </a:pPr>
            <a:r>
              <a:rPr lang="en-GB" sz="2800" noProof="0" dirty="0"/>
              <a:t>Check your answer with the solution!</a:t>
            </a:r>
          </a:p>
        </p:txBody>
      </p:sp>
      <p:sp>
        <p:nvSpPr>
          <p:cNvPr id="9" name="Foliennummernplatzhalter 4">
            <a:extLst>
              <a:ext uri="{FF2B5EF4-FFF2-40B4-BE49-F238E27FC236}">
                <a16:creationId xmlns:a16="http://schemas.microsoft.com/office/drawing/2014/main" id="{1C143E41-0114-40A0-ABD8-71E8AD95A89E}"/>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9</a:t>
            </a:fld>
            <a:endParaRPr lang="en-GB" sz="1050" b="0" dirty="0">
              <a:solidFill>
                <a:schemeClr val="bg2"/>
              </a:solidFill>
              <a:latin typeface="Comic Sans MS" panose="030F0702030302020204" pitchFamily="66" charset="0"/>
            </a:endParaRPr>
          </a:p>
        </p:txBody>
      </p:sp>
      <p:sp>
        <p:nvSpPr>
          <p:cNvPr id="10" name="Fußzeilenplatzhalter 3">
            <a:extLst>
              <a:ext uri="{FF2B5EF4-FFF2-40B4-BE49-F238E27FC236}">
                <a16:creationId xmlns:a16="http://schemas.microsoft.com/office/drawing/2014/main" id="{D7B1EA0B-1663-47AA-8B05-7973355F7359}"/>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pic>
        <p:nvPicPr>
          <p:cNvPr id="8" name="Aufgezeichneter Sound">
            <a:hlinkClick r:id="" action="ppaction://media"/>
            <a:extLst>
              <a:ext uri="{FF2B5EF4-FFF2-40B4-BE49-F238E27FC236}">
                <a16:creationId xmlns:a16="http://schemas.microsoft.com/office/drawing/2014/main" id="{7A178A30-BBBD-48A2-8F5F-38D6C44AF95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27928" y="624680"/>
            <a:ext cx="406400" cy="406400"/>
          </a:xfrm>
          <a:prstGeom prst="rect">
            <a:avLst/>
          </a:prstGeom>
        </p:spPr>
      </p:pic>
    </p:spTree>
    <p:extLst>
      <p:ext uri="{BB962C8B-B14F-4D97-AF65-F5344CB8AC3E}">
        <p14:creationId xmlns:p14="http://schemas.microsoft.com/office/powerpoint/2010/main" val="238310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508"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F5450-816A-4002-8346-22CFBF768DF3}"/>
              </a:ext>
            </a:extLst>
          </p:cNvPr>
          <p:cNvSpPr>
            <a:spLocks noGrp="1"/>
          </p:cNvSpPr>
          <p:nvPr>
            <p:ph type="title"/>
          </p:nvPr>
        </p:nvSpPr>
        <p:spPr>
          <a:xfrm>
            <a:off x="522287" y="432298"/>
            <a:ext cx="9394825" cy="1258887"/>
          </a:xfrm>
        </p:spPr>
        <p:txBody>
          <a:bodyPr/>
          <a:lstStyle/>
          <a:p>
            <a:r>
              <a:rPr lang="en-GB" noProof="0" dirty="0" err="1"/>
              <a:t>Welche</a:t>
            </a:r>
            <a:r>
              <a:rPr lang="en-GB" noProof="0" dirty="0"/>
              <a:t> </a:t>
            </a:r>
            <a:r>
              <a:rPr lang="en-GB" noProof="0" dirty="0" err="1"/>
              <a:t>Jahreszeit</a:t>
            </a:r>
            <a:r>
              <a:rPr lang="en-GB" noProof="0" dirty="0"/>
              <a:t> </a:t>
            </a:r>
            <a:r>
              <a:rPr lang="en-GB" noProof="0" dirty="0" err="1"/>
              <a:t>ist</a:t>
            </a:r>
            <a:r>
              <a:rPr lang="en-GB" noProof="0" dirty="0"/>
              <a:t> es?</a:t>
            </a:r>
          </a:p>
        </p:txBody>
      </p:sp>
      <p:sp>
        <p:nvSpPr>
          <p:cNvPr id="3" name="Content Placeholder 2">
            <a:extLst>
              <a:ext uri="{FF2B5EF4-FFF2-40B4-BE49-F238E27FC236}">
                <a16:creationId xmlns:a16="http://schemas.microsoft.com/office/drawing/2014/main" id="{F6818967-8375-496C-AF88-2BE8D19BA2B5}"/>
              </a:ext>
            </a:extLst>
          </p:cNvPr>
          <p:cNvSpPr>
            <a:spLocks noGrp="1"/>
          </p:cNvSpPr>
          <p:nvPr>
            <p:ph sz="half" idx="1"/>
          </p:nvPr>
        </p:nvSpPr>
        <p:spPr>
          <a:xfrm>
            <a:off x="418117" y="2426061"/>
            <a:ext cx="4621212" cy="2461046"/>
          </a:xfrm>
        </p:spPr>
        <p:txBody>
          <a:bodyPr/>
          <a:lstStyle/>
          <a:p>
            <a:r>
              <a:rPr lang="en-GB" noProof="0" dirty="0">
                <a:solidFill>
                  <a:schemeClr val="accent1"/>
                </a:solidFill>
              </a:rPr>
              <a:t>Es </a:t>
            </a:r>
            <a:r>
              <a:rPr lang="en-GB" noProof="0" dirty="0" err="1">
                <a:solidFill>
                  <a:schemeClr val="accent1"/>
                </a:solidFill>
              </a:rPr>
              <a:t>ist</a:t>
            </a:r>
            <a:r>
              <a:rPr lang="en-GB" noProof="0" dirty="0">
                <a:solidFill>
                  <a:schemeClr val="accent1"/>
                </a:solidFill>
              </a:rPr>
              <a:t> Sommer.</a:t>
            </a:r>
          </a:p>
          <a:p>
            <a:endParaRPr lang="en-GB" noProof="0" dirty="0">
              <a:solidFill>
                <a:schemeClr val="accent1"/>
              </a:solidFill>
            </a:endParaRPr>
          </a:p>
          <a:p>
            <a:r>
              <a:rPr lang="en-GB" noProof="0" dirty="0">
                <a:solidFill>
                  <a:schemeClr val="accent1"/>
                </a:solidFill>
              </a:rPr>
              <a:t>ODER</a:t>
            </a:r>
          </a:p>
          <a:p>
            <a:endParaRPr lang="en-GB" noProof="0" dirty="0">
              <a:solidFill>
                <a:schemeClr val="accent1"/>
              </a:solidFill>
            </a:endParaRPr>
          </a:p>
          <a:p>
            <a:r>
              <a:rPr lang="en-GB" noProof="0" dirty="0" err="1">
                <a:solidFill>
                  <a:schemeClr val="accent1"/>
                </a:solidFill>
              </a:rPr>
              <a:t>Wir</a:t>
            </a:r>
            <a:r>
              <a:rPr lang="en-GB" noProof="0" dirty="0">
                <a:solidFill>
                  <a:schemeClr val="accent1"/>
                </a:solidFill>
              </a:rPr>
              <a:t> </a:t>
            </a:r>
            <a:r>
              <a:rPr lang="en-GB" noProof="0" dirty="0" err="1">
                <a:solidFill>
                  <a:schemeClr val="accent1"/>
                </a:solidFill>
              </a:rPr>
              <a:t>haben</a:t>
            </a:r>
            <a:r>
              <a:rPr lang="en-GB" noProof="0" dirty="0">
                <a:solidFill>
                  <a:schemeClr val="accent1"/>
                </a:solidFill>
              </a:rPr>
              <a:t> Sommer</a:t>
            </a:r>
            <a:r>
              <a:rPr lang="en-GB" noProof="0" dirty="0">
                <a:solidFill>
                  <a:schemeClr val="accent2"/>
                </a:solidFill>
              </a:rPr>
              <a:t>.</a:t>
            </a:r>
          </a:p>
        </p:txBody>
      </p:sp>
      <p:pic>
        <p:nvPicPr>
          <p:cNvPr id="7" name="Content Placeholder 6">
            <a:extLst>
              <a:ext uri="{FF2B5EF4-FFF2-40B4-BE49-F238E27FC236}">
                <a16:creationId xmlns:a16="http://schemas.microsoft.com/office/drawing/2014/main" id="{99B9E244-3EB4-4E64-9893-D6E22531E610}"/>
              </a:ext>
            </a:extLst>
          </p:cNvPr>
          <p:cNvPicPr>
            <a:picLocks noGrp="1" noChangeAspect="1"/>
          </p:cNvPicPr>
          <p:nvPr>
            <p:ph sz="half" idx="2"/>
          </p:nvPr>
        </p:nvPicPr>
        <p:blipFill>
          <a:blip r:embed="rId2"/>
          <a:stretch>
            <a:fillRect/>
          </a:stretch>
        </p:blipFill>
        <p:spPr>
          <a:xfrm>
            <a:off x="5295899" y="2426061"/>
            <a:ext cx="4621213" cy="3063787"/>
          </a:xfrm>
          <a:prstGeom prst="rect">
            <a:avLst/>
          </a:prstGeom>
        </p:spPr>
      </p:pic>
      <p:sp>
        <p:nvSpPr>
          <p:cNvPr id="9" name="Foliennummernplatzhalter 4">
            <a:extLst>
              <a:ext uri="{FF2B5EF4-FFF2-40B4-BE49-F238E27FC236}">
                <a16:creationId xmlns:a16="http://schemas.microsoft.com/office/drawing/2014/main" id="{EF4FA54E-6C40-4AE0-BAEB-8934817445CC}"/>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10</a:t>
            </a:fld>
            <a:endParaRPr lang="en-GB" sz="1050" b="0" dirty="0">
              <a:solidFill>
                <a:schemeClr val="bg2"/>
              </a:solidFill>
              <a:latin typeface="Comic Sans MS" panose="030F0702030302020204" pitchFamily="66" charset="0"/>
            </a:endParaRPr>
          </a:p>
        </p:txBody>
      </p:sp>
      <p:sp>
        <p:nvSpPr>
          <p:cNvPr id="10" name="Textfeld 9">
            <a:extLst>
              <a:ext uri="{FF2B5EF4-FFF2-40B4-BE49-F238E27FC236}">
                <a16:creationId xmlns:a16="http://schemas.microsoft.com/office/drawing/2014/main" id="{7263E777-9DA5-48BA-9DBE-4FA3F35D5E8E}"/>
              </a:ext>
            </a:extLst>
          </p:cNvPr>
          <p:cNvSpPr txBox="1"/>
          <p:nvPr/>
        </p:nvSpPr>
        <p:spPr>
          <a:xfrm>
            <a:off x="5219700" y="5489848"/>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Pixabay</a:t>
            </a:r>
            <a:endParaRPr lang="de-DE" sz="1050" dirty="0">
              <a:solidFill>
                <a:schemeClr val="bg2"/>
              </a:solidFill>
              <a:latin typeface="Comic Sans MS" panose="030F0702030302020204" pitchFamily="66" charset="0"/>
            </a:endParaRPr>
          </a:p>
        </p:txBody>
      </p:sp>
      <p:sp>
        <p:nvSpPr>
          <p:cNvPr id="11" name="Fußzeilenplatzhalter 3">
            <a:extLst>
              <a:ext uri="{FF2B5EF4-FFF2-40B4-BE49-F238E27FC236}">
                <a16:creationId xmlns:a16="http://schemas.microsoft.com/office/drawing/2014/main" id="{AC6A2F3D-E32B-4AB9-B14C-F418F9310FB9}"/>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1559459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7B39F-3F73-47E8-B2F4-1F8B172D2482}"/>
              </a:ext>
            </a:extLst>
          </p:cNvPr>
          <p:cNvSpPr>
            <a:spLocks noGrp="1"/>
          </p:cNvSpPr>
          <p:nvPr>
            <p:ph type="title"/>
          </p:nvPr>
        </p:nvSpPr>
        <p:spPr/>
        <p:txBody>
          <a:bodyPr/>
          <a:lstStyle/>
          <a:p>
            <a:r>
              <a:rPr lang="en-GB" noProof="0" dirty="0" err="1"/>
              <a:t>Welche</a:t>
            </a:r>
            <a:r>
              <a:rPr lang="en-GB" noProof="0" dirty="0"/>
              <a:t> </a:t>
            </a:r>
            <a:r>
              <a:rPr lang="en-GB" noProof="0" dirty="0" err="1"/>
              <a:t>Jahreszeit</a:t>
            </a:r>
            <a:r>
              <a:rPr lang="en-GB" noProof="0" dirty="0"/>
              <a:t> </a:t>
            </a:r>
            <a:r>
              <a:rPr lang="en-GB" noProof="0" dirty="0" err="1"/>
              <a:t>ist</a:t>
            </a:r>
            <a:r>
              <a:rPr lang="en-GB" noProof="0" dirty="0"/>
              <a:t> es?</a:t>
            </a:r>
          </a:p>
        </p:txBody>
      </p:sp>
      <p:sp>
        <p:nvSpPr>
          <p:cNvPr id="3" name="Content Placeholder 2">
            <a:extLst>
              <a:ext uri="{FF2B5EF4-FFF2-40B4-BE49-F238E27FC236}">
                <a16:creationId xmlns:a16="http://schemas.microsoft.com/office/drawing/2014/main" id="{07A427F1-01C5-4C8A-BE01-1135D0C56273}"/>
              </a:ext>
            </a:extLst>
          </p:cNvPr>
          <p:cNvSpPr>
            <a:spLocks noGrp="1"/>
          </p:cNvSpPr>
          <p:nvPr>
            <p:ph sz="half" idx="1"/>
          </p:nvPr>
        </p:nvSpPr>
        <p:spPr>
          <a:xfrm>
            <a:off x="522287" y="2522802"/>
            <a:ext cx="4621212" cy="3471333"/>
          </a:xfrm>
        </p:spPr>
        <p:txBody>
          <a:bodyPr/>
          <a:lstStyle/>
          <a:p>
            <a:r>
              <a:rPr lang="en-GB" noProof="0" dirty="0">
                <a:solidFill>
                  <a:schemeClr val="accent1"/>
                </a:solidFill>
              </a:rPr>
              <a:t>Es </a:t>
            </a:r>
            <a:r>
              <a:rPr lang="en-GB" noProof="0" dirty="0" err="1">
                <a:solidFill>
                  <a:schemeClr val="accent1"/>
                </a:solidFill>
              </a:rPr>
              <a:t>ist</a:t>
            </a:r>
            <a:r>
              <a:rPr lang="en-GB" noProof="0" dirty="0">
                <a:solidFill>
                  <a:schemeClr val="accent1"/>
                </a:solidFill>
              </a:rPr>
              <a:t> Winter.</a:t>
            </a:r>
          </a:p>
          <a:p>
            <a:endParaRPr lang="en-GB" noProof="0" dirty="0">
              <a:solidFill>
                <a:schemeClr val="accent1"/>
              </a:solidFill>
            </a:endParaRPr>
          </a:p>
          <a:p>
            <a:r>
              <a:rPr lang="en-GB" noProof="0" dirty="0">
                <a:solidFill>
                  <a:schemeClr val="accent1"/>
                </a:solidFill>
              </a:rPr>
              <a:t>ODER</a:t>
            </a:r>
          </a:p>
          <a:p>
            <a:endParaRPr lang="en-GB" noProof="0" dirty="0">
              <a:solidFill>
                <a:schemeClr val="accent1"/>
              </a:solidFill>
            </a:endParaRPr>
          </a:p>
          <a:p>
            <a:r>
              <a:rPr lang="en-GB" noProof="0" dirty="0" err="1">
                <a:solidFill>
                  <a:schemeClr val="accent1"/>
                </a:solidFill>
              </a:rPr>
              <a:t>Wir</a:t>
            </a:r>
            <a:r>
              <a:rPr lang="en-GB" noProof="0" dirty="0">
                <a:solidFill>
                  <a:schemeClr val="accent1"/>
                </a:solidFill>
              </a:rPr>
              <a:t> </a:t>
            </a:r>
            <a:r>
              <a:rPr lang="en-GB" noProof="0" dirty="0" err="1">
                <a:solidFill>
                  <a:schemeClr val="accent1"/>
                </a:solidFill>
              </a:rPr>
              <a:t>haben</a:t>
            </a:r>
            <a:r>
              <a:rPr lang="en-GB" noProof="0" dirty="0">
                <a:solidFill>
                  <a:schemeClr val="accent1"/>
                </a:solidFill>
              </a:rPr>
              <a:t> Winter.</a:t>
            </a:r>
          </a:p>
        </p:txBody>
      </p:sp>
      <p:pic>
        <p:nvPicPr>
          <p:cNvPr id="7" name="Content Placeholder 6">
            <a:extLst>
              <a:ext uri="{FF2B5EF4-FFF2-40B4-BE49-F238E27FC236}">
                <a16:creationId xmlns:a16="http://schemas.microsoft.com/office/drawing/2014/main" id="{2337A01C-61BC-47E6-AD30-2795626583C9}"/>
              </a:ext>
            </a:extLst>
          </p:cNvPr>
          <p:cNvPicPr>
            <a:picLocks noGrp="1" noChangeAspect="1"/>
          </p:cNvPicPr>
          <p:nvPr>
            <p:ph sz="half" idx="2"/>
          </p:nvPr>
        </p:nvPicPr>
        <p:blipFill>
          <a:blip r:embed="rId2"/>
          <a:stretch>
            <a:fillRect/>
          </a:stretch>
        </p:blipFill>
        <p:spPr>
          <a:xfrm>
            <a:off x="5295900" y="2522802"/>
            <a:ext cx="4621213" cy="3471333"/>
          </a:xfrm>
          <a:prstGeom prst="rect">
            <a:avLst/>
          </a:prstGeom>
        </p:spPr>
      </p:pic>
      <p:sp>
        <p:nvSpPr>
          <p:cNvPr id="9" name="Foliennummernplatzhalter 4">
            <a:extLst>
              <a:ext uri="{FF2B5EF4-FFF2-40B4-BE49-F238E27FC236}">
                <a16:creationId xmlns:a16="http://schemas.microsoft.com/office/drawing/2014/main" id="{B7ECBA8D-9E15-4DFB-BA71-4BD70C551AA5}"/>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11</a:t>
            </a:fld>
            <a:endParaRPr lang="en-GB" sz="1050" b="0" dirty="0">
              <a:solidFill>
                <a:schemeClr val="bg2"/>
              </a:solidFill>
              <a:latin typeface="Comic Sans MS" panose="030F0702030302020204" pitchFamily="66" charset="0"/>
            </a:endParaRPr>
          </a:p>
        </p:txBody>
      </p:sp>
      <p:sp>
        <p:nvSpPr>
          <p:cNvPr id="10" name="Textfeld 9">
            <a:extLst>
              <a:ext uri="{FF2B5EF4-FFF2-40B4-BE49-F238E27FC236}">
                <a16:creationId xmlns:a16="http://schemas.microsoft.com/office/drawing/2014/main" id="{7DBA595D-0123-48B1-841A-32B00B28F083}"/>
              </a:ext>
            </a:extLst>
          </p:cNvPr>
          <p:cNvSpPr txBox="1"/>
          <p:nvPr/>
        </p:nvSpPr>
        <p:spPr>
          <a:xfrm>
            <a:off x="5219700" y="5994135"/>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Pixabay</a:t>
            </a:r>
            <a:endParaRPr lang="de-DE" sz="1050" dirty="0">
              <a:solidFill>
                <a:schemeClr val="bg2"/>
              </a:solidFill>
              <a:latin typeface="Comic Sans MS" panose="030F0702030302020204" pitchFamily="66" charset="0"/>
            </a:endParaRPr>
          </a:p>
        </p:txBody>
      </p:sp>
      <p:sp>
        <p:nvSpPr>
          <p:cNvPr id="11" name="Fußzeilenplatzhalter 3">
            <a:extLst>
              <a:ext uri="{FF2B5EF4-FFF2-40B4-BE49-F238E27FC236}">
                <a16:creationId xmlns:a16="http://schemas.microsoft.com/office/drawing/2014/main" id="{2C58CCFD-14FD-45E6-8B32-4CA2AF4B322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2755257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F6C06-F06E-471A-9979-BA802A118B9D}"/>
              </a:ext>
            </a:extLst>
          </p:cNvPr>
          <p:cNvSpPr>
            <a:spLocks noGrp="1"/>
          </p:cNvSpPr>
          <p:nvPr>
            <p:ph type="title"/>
          </p:nvPr>
        </p:nvSpPr>
        <p:spPr/>
        <p:txBody>
          <a:bodyPr/>
          <a:lstStyle/>
          <a:p>
            <a:r>
              <a:rPr lang="en-GB" noProof="0" dirty="0" err="1"/>
              <a:t>Welche</a:t>
            </a:r>
            <a:r>
              <a:rPr lang="en-GB" noProof="0" dirty="0"/>
              <a:t> </a:t>
            </a:r>
            <a:r>
              <a:rPr lang="en-GB" noProof="0" dirty="0" err="1"/>
              <a:t>Jahreszeit</a:t>
            </a:r>
            <a:r>
              <a:rPr lang="en-GB" noProof="0" dirty="0"/>
              <a:t> </a:t>
            </a:r>
            <a:r>
              <a:rPr lang="en-GB" noProof="0" dirty="0" err="1"/>
              <a:t>ist</a:t>
            </a:r>
            <a:r>
              <a:rPr lang="en-GB" noProof="0" dirty="0"/>
              <a:t> es?</a:t>
            </a:r>
          </a:p>
        </p:txBody>
      </p:sp>
      <p:sp>
        <p:nvSpPr>
          <p:cNvPr id="3" name="Content Placeholder 2">
            <a:extLst>
              <a:ext uri="{FF2B5EF4-FFF2-40B4-BE49-F238E27FC236}">
                <a16:creationId xmlns:a16="http://schemas.microsoft.com/office/drawing/2014/main" id="{2450CBDE-C5EA-47F8-820E-B555790A039D}"/>
              </a:ext>
            </a:extLst>
          </p:cNvPr>
          <p:cNvSpPr>
            <a:spLocks noGrp="1"/>
          </p:cNvSpPr>
          <p:nvPr>
            <p:ph sz="half" idx="1"/>
          </p:nvPr>
        </p:nvSpPr>
        <p:spPr>
          <a:xfrm>
            <a:off x="522287" y="2722332"/>
            <a:ext cx="4621212" cy="2695829"/>
          </a:xfrm>
        </p:spPr>
        <p:txBody>
          <a:bodyPr/>
          <a:lstStyle/>
          <a:p>
            <a:r>
              <a:rPr lang="en-GB" noProof="0" dirty="0">
                <a:solidFill>
                  <a:schemeClr val="accent1"/>
                </a:solidFill>
              </a:rPr>
              <a:t>Es </a:t>
            </a:r>
            <a:r>
              <a:rPr lang="en-GB" noProof="0" dirty="0" err="1">
                <a:solidFill>
                  <a:schemeClr val="accent1"/>
                </a:solidFill>
              </a:rPr>
              <a:t>ist</a:t>
            </a:r>
            <a:r>
              <a:rPr lang="en-GB" noProof="0" dirty="0">
                <a:solidFill>
                  <a:schemeClr val="accent1"/>
                </a:solidFill>
              </a:rPr>
              <a:t> Herbst.</a:t>
            </a:r>
          </a:p>
          <a:p>
            <a:endParaRPr lang="en-GB" noProof="0" dirty="0">
              <a:solidFill>
                <a:schemeClr val="accent1"/>
              </a:solidFill>
            </a:endParaRPr>
          </a:p>
          <a:p>
            <a:r>
              <a:rPr lang="en-GB" noProof="0" dirty="0">
                <a:solidFill>
                  <a:schemeClr val="accent1"/>
                </a:solidFill>
              </a:rPr>
              <a:t>ODER</a:t>
            </a:r>
          </a:p>
          <a:p>
            <a:endParaRPr lang="en-GB" noProof="0" dirty="0">
              <a:solidFill>
                <a:schemeClr val="accent1"/>
              </a:solidFill>
            </a:endParaRPr>
          </a:p>
          <a:p>
            <a:r>
              <a:rPr lang="en-GB" noProof="0" dirty="0" err="1">
                <a:solidFill>
                  <a:schemeClr val="accent1"/>
                </a:solidFill>
              </a:rPr>
              <a:t>Wir</a:t>
            </a:r>
            <a:r>
              <a:rPr lang="en-GB" noProof="0" dirty="0">
                <a:solidFill>
                  <a:schemeClr val="accent1"/>
                </a:solidFill>
              </a:rPr>
              <a:t> </a:t>
            </a:r>
            <a:r>
              <a:rPr lang="en-GB" noProof="0" dirty="0" err="1">
                <a:solidFill>
                  <a:schemeClr val="accent1"/>
                </a:solidFill>
              </a:rPr>
              <a:t>haben</a:t>
            </a:r>
            <a:r>
              <a:rPr lang="en-GB" noProof="0" dirty="0">
                <a:solidFill>
                  <a:schemeClr val="accent1"/>
                </a:solidFill>
              </a:rPr>
              <a:t> Herbst.</a:t>
            </a:r>
          </a:p>
        </p:txBody>
      </p:sp>
      <p:pic>
        <p:nvPicPr>
          <p:cNvPr id="7" name="Content Placeholder 6">
            <a:extLst>
              <a:ext uri="{FF2B5EF4-FFF2-40B4-BE49-F238E27FC236}">
                <a16:creationId xmlns:a16="http://schemas.microsoft.com/office/drawing/2014/main" id="{F02D14BB-8D13-4F28-BCF1-55F535467433}"/>
              </a:ext>
            </a:extLst>
          </p:cNvPr>
          <p:cNvPicPr>
            <a:picLocks noGrp="1" noChangeAspect="1"/>
          </p:cNvPicPr>
          <p:nvPr>
            <p:ph sz="half" idx="2"/>
          </p:nvPr>
        </p:nvPicPr>
        <p:blipFill>
          <a:blip r:embed="rId2"/>
          <a:stretch>
            <a:fillRect/>
          </a:stretch>
        </p:blipFill>
        <p:spPr>
          <a:xfrm>
            <a:off x="5295900" y="2722332"/>
            <a:ext cx="4621213" cy="3072274"/>
          </a:xfrm>
          <a:prstGeom prst="rect">
            <a:avLst/>
          </a:prstGeom>
        </p:spPr>
      </p:pic>
      <p:sp>
        <p:nvSpPr>
          <p:cNvPr id="9" name="Foliennummernplatzhalter 4">
            <a:extLst>
              <a:ext uri="{FF2B5EF4-FFF2-40B4-BE49-F238E27FC236}">
                <a16:creationId xmlns:a16="http://schemas.microsoft.com/office/drawing/2014/main" id="{008E8646-B8AA-4B08-ABC6-ABEB218BB343}"/>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12</a:t>
            </a:fld>
            <a:endParaRPr lang="en-GB" sz="1050" b="0" dirty="0">
              <a:solidFill>
                <a:schemeClr val="bg2"/>
              </a:solidFill>
              <a:latin typeface="Comic Sans MS" panose="030F0702030302020204" pitchFamily="66" charset="0"/>
            </a:endParaRPr>
          </a:p>
        </p:txBody>
      </p:sp>
      <p:sp>
        <p:nvSpPr>
          <p:cNvPr id="10" name="Textfeld 9">
            <a:extLst>
              <a:ext uri="{FF2B5EF4-FFF2-40B4-BE49-F238E27FC236}">
                <a16:creationId xmlns:a16="http://schemas.microsoft.com/office/drawing/2014/main" id="{5083F325-E50C-4DD3-B4E5-9366C8573A5F}"/>
              </a:ext>
            </a:extLst>
          </p:cNvPr>
          <p:cNvSpPr txBox="1"/>
          <p:nvPr/>
        </p:nvSpPr>
        <p:spPr>
          <a:xfrm>
            <a:off x="5219700" y="5794606"/>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Pixabay</a:t>
            </a:r>
            <a:endParaRPr lang="de-DE" sz="1050" dirty="0">
              <a:solidFill>
                <a:schemeClr val="bg2"/>
              </a:solidFill>
              <a:latin typeface="Comic Sans MS" panose="030F0702030302020204" pitchFamily="66" charset="0"/>
            </a:endParaRPr>
          </a:p>
        </p:txBody>
      </p:sp>
      <p:sp>
        <p:nvSpPr>
          <p:cNvPr id="11" name="Fußzeilenplatzhalter 3">
            <a:extLst>
              <a:ext uri="{FF2B5EF4-FFF2-40B4-BE49-F238E27FC236}">
                <a16:creationId xmlns:a16="http://schemas.microsoft.com/office/drawing/2014/main" id="{FD83F44F-1208-42BA-8F6D-F6ECF5294A5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4222550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9E360-F823-4CC3-8D2C-3CF669903FF5}"/>
              </a:ext>
            </a:extLst>
          </p:cNvPr>
          <p:cNvSpPr>
            <a:spLocks noGrp="1"/>
          </p:cNvSpPr>
          <p:nvPr>
            <p:ph type="title"/>
          </p:nvPr>
        </p:nvSpPr>
        <p:spPr>
          <a:xfrm>
            <a:off x="522287" y="198437"/>
            <a:ext cx="9394825" cy="1258887"/>
          </a:xfrm>
        </p:spPr>
        <p:txBody>
          <a:bodyPr/>
          <a:lstStyle/>
          <a:p>
            <a:r>
              <a:rPr lang="en-GB" noProof="0" dirty="0" err="1"/>
              <a:t>Welche</a:t>
            </a:r>
            <a:r>
              <a:rPr lang="en-GB" noProof="0" dirty="0"/>
              <a:t> </a:t>
            </a:r>
            <a:r>
              <a:rPr lang="en-GB" noProof="0" dirty="0" err="1"/>
              <a:t>Jahreszeit</a:t>
            </a:r>
            <a:r>
              <a:rPr lang="en-GB" noProof="0" dirty="0"/>
              <a:t> </a:t>
            </a:r>
            <a:r>
              <a:rPr lang="en-GB" noProof="0" dirty="0" err="1"/>
              <a:t>ist</a:t>
            </a:r>
            <a:r>
              <a:rPr lang="en-GB" noProof="0" dirty="0"/>
              <a:t> es?</a:t>
            </a:r>
          </a:p>
        </p:txBody>
      </p:sp>
      <p:sp>
        <p:nvSpPr>
          <p:cNvPr id="3" name="Content Placeholder 2">
            <a:extLst>
              <a:ext uri="{FF2B5EF4-FFF2-40B4-BE49-F238E27FC236}">
                <a16:creationId xmlns:a16="http://schemas.microsoft.com/office/drawing/2014/main" id="{666D2748-355F-4784-A89F-2506FE6BCFE3}"/>
              </a:ext>
            </a:extLst>
          </p:cNvPr>
          <p:cNvSpPr>
            <a:spLocks noGrp="1"/>
          </p:cNvSpPr>
          <p:nvPr>
            <p:ph sz="half" idx="1"/>
          </p:nvPr>
        </p:nvSpPr>
        <p:spPr>
          <a:xfrm>
            <a:off x="522287" y="2718065"/>
            <a:ext cx="4621212" cy="3080808"/>
          </a:xfrm>
        </p:spPr>
        <p:txBody>
          <a:bodyPr/>
          <a:lstStyle/>
          <a:p>
            <a:r>
              <a:rPr lang="en-GB" noProof="0" dirty="0">
                <a:solidFill>
                  <a:schemeClr val="accent1"/>
                </a:solidFill>
              </a:rPr>
              <a:t>Es </a:t>
            </a:r>
            <a:r>
              <a:rPr lang="en-GB" noProof="0" dirty="0" err="1">
                <a:solidFill>
                  <a:schemeClr val="accent1"/>
                </a:solidFill>
              </a:rPr>
              <a:t>ist</a:t>
            </a:r>
            <a:r>
              <a:rPr lang="en-GB" noProof="0" dirty="0">
                <a:solidFill>
                  <a:schemeClr val="accent1"/>
                </a:solidFill>
              </a:rPr>
              <a:t> </a:t>
            </a:r>
            <a:r>
              <a:rPr lang="en-GB" noProof="0" dirty="0" err="1">
                <a:solidFill>
                  <a:schemeClr val="accent1"/>
                </a:solidFill>
              </a:rPr>
              <a:t>Frühling</a:t>
            </a:r>
            <a:r>
              <a:rPr lang="en-GB" noProof="0" dirty="0">
                <a:solidFill>
                  <a:schemeClr val="accent1"/>
                </a:solidFill>
              </a:rPr>
              <a:t>.</a:t>
            </a:r>
          </a:p>
          <a:p>
            <a:endParaRPr lang="en-GB" noProof="0" dirty="0">
              <a:solidFill>
                <a:schemeClr val="accent1"/>
              </a:solidFill>
            </a:endParaRPr>
          </a:p>
          <a:p>
            <a:r>
              <a:rPr lang="en-GB" noProof="0" dirty="0">
                <a:solidFill>
                  <a:schemeClr val="accent1"/>
                </a:solidFill>
              </a:rPr>
              <a:t>ODER</a:t>
            </a:r>
          </a:p>
          <a:p>
            <a:endParaRPr lang="en-GB" noProof="0" dirty="0">
              <a:solidFill>
                <a:schemeClr val="accent1"/>
              </a:solidFill>
            </a:endParaRPr>
          </a:p>
          <a:p>
            <a:r>
              <a:rPr lang="en-GB" noProof="0" dirty="0" err="1">
                <a:solidFill>
                  <a:schemeClr val="accent1"/>
                </a:solidFill>
              </a:rPr>
              <a:t>Wir</a:t>
            </a:r>
            <a:r>
              <a:rPr lang="en-GB" noProof="0" dirty="0">
                <a:solidFill>
                  <a:schemeClr val="accent1"/>
                </a:solidFill>
              </a:rPr>
              <a:t> </a:t>
            </a:r>
            <a:r>
              <a:rPr lang="en-GB" noProof="0" dirty="0" err="1">
                <a:solidFill>
                  <a:schemeClr val="accent1"/>
                </a:solidFill>
              </a:rPr>
              <a:t>haben</a:t>
            </a:r>
            <a:r>
              <a:rPr lang="en-GB" noProof="0" dirty="0">
                <a:solidFill>
                  <a:schemeClr val="accent1"/>
                </a:solidFill>
              </a:rPr>
              <a:t> </a:t>
            </a:r>
            <a:r>
              <a:rPr lang="en-GB" noProof="0" dirty="0" err="1">
                <a:solidFill>
                  <a:schemeClr val="accent1"/>
                </a:solidFill>
              </a:rPr>
              <a:t>Frühling</a:t>
            </a:r>
            <a:r>
              <a:rPr lang="en-GB" noProof="0" dirty="0">
                <a:solidFill>
                  <a:schemeClr val="accent1"/>
                </a:solidFill>
              </a:rPr>
              <a:t>.</a:t>
            </a:r>
          </a:p>
        </p:txBody>
      </p:sp>
      <p:pic>
        <p:nvPicPr>
          <p:cNvPr id="7" name="Content Placeholder 6">
            <a:extLst>
              <a:ext uri="{FF2B5EF4-FFF2-40B4-BE49-F238E27FC236}">
                <a16:creationId xmlns:a16="http://schemas.microsoft.com/office/drawing/2014/main" id="{093270C6-147F-46BB-BBC8-476809CD117D}"/>
              </a:ext>
            </a:extLst>
          </p:cNvPr>
          <p:cNvPicPr>
            <a:picLocks noGrp="1" noChangeAspect="1"/>
          </p:cNvPicPr>
          <p:nvPr>
            <p:ph sz="half" idx="2"/>
          </p:nvPr>
        </p:nvPicPr>
        <p:blipFill>
          <a:blip r:embed="rId2"/>
          <a:stretch>
            <a:fillRect/>
          </a:stretch>
        </p:blipFill>
        <p:spPr>
          <a:xfrm>
            <a:off x="5295900" y="2718065"/>
            <a:ext cx="4621213" cy="3080808"/>
          </a:xfrm>
          <a:prstGeom prst="rect">
            <a:avLst/>
          </a:prstGeom>
        </p:spPr>
      </p:pic>
      <p:sp>
        <p:nvSpPr>
          <p:cNvPr id="9" name="Foliennummernplatzhalter 4">
            <a:extLst>
              <a:ext uri="{FF2B5EF4-FFF2-40B4-BE49-F238E27FC236}">
                <a16:creationId xmlns:a16="http://schemas.microsoft.com/office/drawing/2014/main" id="{3C8E59F2-3AD8-42CF-BE8D-89EEFC5A6CA7}"/>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13</a:t>
            </a:fld>
            <a:endParaRPr lang="en-GB" sz="1050" b="0" dirty="0">
              <a:solidFill>
                <a:schemeClr val="bg2"/>
              </a:solidFill>
              <a:latin typeface="Comic Sans MS" panose="030F0702030302020204" pitchFamily="66" charset="0"/>
            </a:endParaRPr>
          </a:p>
        </p:txBody>
      </p:sp>
      <p:sp>
        <p:nvSpPr>
          <p:cNvPr id="10" name="Textfeld 9">
            <a:extLst>
              <a:ext uri="{FF2B5EF4-FFF2-40B4-BE49-F238E27FC236}">
                <a16:creationId xmlns:a16="http://schemas.microsoft.com/office/drawing/2014/main" id="{807D956C-2840-41B4-A62D-BFB18DF63919}"/>
              </a:ext>
            </a:extLst>
          </p:cNvPr>
          <p:cNvSpPr txBox="1"/>
          <p:nvPr/>
        </p:nvSpPr>
        <p:spPr>
          <a:xfrm>
            <a:off x="5219700" y="5798873"/>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Pixabay</a:t>
            </a:r>
            <a:endParaRPr lang="de-DE" sz="1050" dirty="0">
              <a:solidFill>
                <a:schemeClr val="bg2"/>
              </a:solidFill>
              <a:latin typeface="Comic Sans MS" panose="030F0702030302020204" pitchFamily="66" charset="0"/>
            </a:endParaRPr>
          </a:p>
        </p:txBody>
      </p:sp>
      <p:sp>
        <p:nvSpPr>
          <p:cNvPr id="11" name="Fußzeilenplatzhalter 3">
            <a:extLst>
              <a:ext uri="{FF2B5EF4-FFF2-40B4-BE49-F238E27FC236}">
                <a16:creationId xmlns:a16="http://schemas.microsoft.com/office/drawing/2014/main" id="{FACCF6BE-0062-4A32-B873-6294547A06B6}"/>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1331634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404318-B3F0-41FF-91DB-8F70346FB868}"/>
              </a:ext>
            </a:extLst>
          </p:cNvPr>
          <p:cNvSpPr>
            <a:spLocks noGrp="1"/>
          </p:cNvSpPr>
          <p:nvPr>
            <p:ph type="title"/>
          </p:nvPr>
        </p:nvSpPr>
        <p:spPr/>
        <p:txBody>
          <a:bodyPr/>
          <a:lstStyle/>
          <a:p>
            <a:r>
              <a:rPr lang="en-GB" dirty="0"/>
              <a:t>Sources</a:t>
            </a:r>
          </a:p>
        </p:txBody>
      </p:sp>
      <p:sp>
        <p:nvSpPr>
          <p:cNvPr id="3" name="Inhaltsplatzhalter 2">
            <a:extLst>
              <a:ext uri="{FF2B5EF4-FFF2-40B4-BE49-F238E27FC236}">
                <a16:creationId xmlns:a16="http://schemas.microsoft.com/office/drawing/2014/main" id="{347AEC73-36EC-4CCF-BDC2-6AB913AB95A1}"/>
              </a:ext>
            </a:extLst>
          </p:cNvPr>
          <p:cNvSpPr>
            <a:spLocks noGrp="1"/>
          </p:cNvSpPr>
          <p:nvPr>
            <p:ph sz="half" idx="1"/>
          </p:nvPr>
        </p:nvSpPr>
        <p:spPr>
          <a:xfrm>
            <a:off x="522288" y="1763713"/>
            <a:ext cx="9394824" cy="4989512"/>
          </a:xfrm>
        </p:spPr>
        <p:txBody>
          <a:bodyPr/>
          <a:lstStyle/>
          <a:p>
            <a:pPr marL="342900" indent="-342900">
              <a:buFont typeface="Arial" panose="020B0604020202020204" pitchFamily="34" charset="0"/>
              <a:buChar char="•"/>
            </a:pPr>
            <a:r>
              <a:rPr lang="en-GB" dirty="0"/>
              <a:t>https://pixabay.com/de/photos/fr%C3%BChling-vogel-vogel-fr%C3%BChling-robin-2295436/</a:t>
            </a:r>
          </a:p>
          <a:p>
            <a:pPr marL="342900" indent="-342900">
              <a:buFont typeface="Arial" panose="020B0604020202020204" pitchFamily="34" charset="0"/>
              <a:buChar char="•"/>
            </a:pPr>
            <a:r>
              <a:rPr lang="en-GB" dirty="0"/>
              <a:t>https://pixabay.com/de/photos/rosa-blume-baum-bl%C3%BCte-fr%C3%BChling-1326168/</a:t>
            </a:r>
          </a:p>
          <a:p>
            <a:pPr marL="342900" indent="-342900">
              <a:buFont typeface="Arial" panose="020B0604020202020204" pitchFamily="34" charset="0"/>
              <a:buChar char="•"/>
            </a:pPr>
            <a:r>
              <a:rPr lang="en-GB" dirty="0"/>
              <a:t>https://pixabay.com/de/photos/fr%C3%BChling-schneegl%C3%B6ckchen-blume-1166564/</a:t>
            </a:r>
          </a:p>
          <a:p>
            <a:pPr marL="342900" indent="-342900">
              <a:buFont typeface="Arial" panose="020B0604020202020204" pitchFamily="34" charset="0"/>
              <a:buChar char="•"/>
            </a:pPr>
            <a:r>
              <a:rPr lang="en-GB" dirty="0"/>
              <a:t>https://pixabay.com/de/photos/sonnenblume-sommer-gelb-natur-1127174/</a:t>
            </a:r>
          </a:p>
          <a:p>
            <a:pPr marL="342900" indent="-342900">
              <a:buFont typeface="Arial" panose="020B0604020202020204" pitchFamily="34" charset="0"/>
              <a:buChar char="•"/>
            </a:pPr>
            <a:r>
              <a:rPr lang="en-GB" dirty="0"/>
              <a:t>https://pixabay.com/de/photos/schale-strand-meer-und-1031290/</a:t>
            </a:r>
          </a:p>
          <a:p>
            <a:pPr marL="342900" indent="-342900">
              <a:buFont typeface="Arial" panose="020B0604020202020204" pitchFamily="34" charset="0"/>
              <a:buChar char="•"/>
            </a:pPr>
            <a:r>
              <a:rPr lang="en-GB" dirty="0"/>
              <a:t>https://pixabay.com/de/photos/eis-sommer-eis-essen-lecker-s%C3%BC%C3%9F-1622109/</a:t>
            </a:r>
          </a:p>
          <a:p>
            <a:pPr marL="342900" indent="-342900">
              <a:buFont typeface="Arial" panose="020B0604020202020204" pitchFamily="34" charset="0"/>
              <a:buChar char="•"/>
            </a:pPr>
            <a:endParaRPr lang="en-GB" dirty="0"/>
          </a:p>
        </p:txBody>
      </p:sp>
      <p:sp>
        <p:nvSpPr>
          <p:cNvPr id="8" name="Foliennummernplatzhalter 4">
            <a:extLst>
              <a:ext uri="{FF2B5EF4-FFF2-40B4-BE49-F238E27FC236}">
                <a16:creationId xmlns:a16="http://schemas.microsoft.com/office/drawing/2014/main" id="{990CCE03-8E59-44F1-922E-3A3DF8DD411C}"/>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14</a:t>
            </a:fld>
            <a:endParaRPr lang="en-GB" sz="1050" b="0" dirty="0">
              <a:solidFill>
                <a:schemeClr val="bg2"/>
              </a:solidFill>
              <a:latin typeface="Comic Sans MS" panose="030F0702030302020204" pitchFamily="66" charset="0"/>
            </a:endParaRPr>
          </a:p>
        </p:txBody>
      </p:sp>
      <p:sp>
        <p:nvSpPr>
          <p:cNvPr id="6" name="Fußzeilenplatzhalter 3">
            <a:extLst>
              <a:ext uri="{FF2B5EF4-FFF2-40B4-BE49-F238E27FC236}">
                <a16:creationId xmlns:a16="http://schemas.microsoft.com/office/drawing/2014/main" id="{F7BC6D40-4533-4343-B756-CBB3AAE1D92C}"/>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20137239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404318-B3F0-41FF-91DB-8F70346FB868}"/>
              </a:ext>
            </a:extLst>
          </p:cNvPr>
          <p:cNvSpPr>
            <a:spLocks noGrp="1"/>
          </p:cNvSpPr>
          <p:nvPr>
            <p:ph type="title"/>
          </p:nvPr>
        </p:nvSpPr>
        <p:spPr/>
        <p:txBody>
          <a:bodyPr/>
          <a:lstStyle/>
          <a:p>
            <a:r>
              <a:rPr lang="en-GB" dirty="0"/>
              <a:t>Sources</a:t>
            </a:r>
          </a:p>
        </p:txBody>
      </p:sp>
      <p:sp>
        <p:nvSpPr>
          <p:cNvPr id="3" name="Inhaltsplatzhalter 2">
            <a:extLst>
              <a:ext uri="{FF2B5EF4-FFF2-40B4-BE49-F238E27FC236}">
                <a16:creationId xmlns:a16="http://schemas.microsoft.com/office/drawing/2014/main" id="{347AEC73-36EC-4CCF-BDC2-6AB913AB95A1}"/>
              </a:ext>
            </a:extLst>
          </p:cNvPr>
          <p:cNvSpPr>
            <a:spLocks noGrp="1"/>
          </p:cNvSpPr>
          <p:nvPr>
            <p:ph sz="half" idx="1"/>
          </p:nvPr>
        </p:nvSpPr>
        <p:spPr>
          <a:xfrm>
            <a:off x="522288" y="1763713"/>
            <a:ext cx="9394824" cy="4989512"/>
          </a:xfrm>
        </p:spPr>
        <p:txBody>
          <a:bodyPr/>
          <a:lstStyle/>
          <a:p>
            <a:pPr marL="342900" indent="-342900">
              <a:buFont typeface="Arial" panose="020B0604020202020204" pitchFamily="34" charset="0"/>
              <a:buChar char="•"/>
            </a:pPr>
            <a:r>
              <a:rPr lang="en-GB" dirty="0"/>
              <a:t>https://pixabay.com/de/photos/b%C3%A4nke-herbst-park-rest-sitzen-560435/</a:t>
            </a:r>
          </a:p>
          <a:p>
            <a:pPr marL="342900" indent="-342900">
              <a:buFont typeface="Arial" panose="020B0604020202020204" pitchFamily="34" charset="0"/>
              <a:buChar char="•"/>
            </a:pPr>
            <a:r>
              <a:rPr lang="en-GB" dirty="0"/>
              <a:t>https://pixabay.com/de/photos/baum-park-herbst-laub-natur-99852/</a:t>
            </a:r>
          </a:p>
          <a:p>
            <a:pPr marL="342900" indent="-342900">
              <a:buFont typeface="Arial" panose="020B0604020202020204" pitchFamily="34" charset="0"/>
              <a:buChar char="•"/>
            </a:pPr>
            <a:r>
              <a:rPr lang="en-GB" dirty="0"/>
              <a:t>https://pixabay.com/de/photos/k%C3%BCrbis-k%C3%BCrbisse-herbst-dekoration-4528653/</a:t>
            </a:r>
          </a:p>
          <a:p>
            <a:pPr marL="342900" indent="-342900">
              <a:buFont typeface="Arial" panose="020B0604020202020204" pitchFamily="34" charset="0"/>
              <a:buChar char="•"/>
            </a:pPr>
            <a:r>
              <a:rPr lang="en-GB" dirty="0"/>
              <a:t>https://pixabay.com/de/photos/schneeflocke-schnee-kristall-1245748/</a:t>
            </a:r>
          </a:p>
          <a:p>
            <a:pPr marL="342900" indent="-342900">
              <a:buFont typeface="Arial" panose="020B0604020202020204" pitchFamily="34" charset="0"/>
              <a:buChar char="•"/>
            </a:pPr>
            <a:r>
              <a:rPr lang="en-GB" dirty="0"/>
              <a:t>https://pixabay.com/de/photos/schnee-winter-wald-natur-k%C3%A4lte-4668099/</a:t>
            </a:r>
          </a:p>
          <a:p>
            <a:pPr marL="342900" indent="-342900">
              <a:buFont typeface="Arial" panose="020B0604020202020204" pitchFamily="34" charset="0"/>
              <a:buChar char="•"/>
            </a:pPr>
            <a:r>
              <a:rPr lang="en-GB" dirty="0"/>
              <a:t>https://pixabay.com/de/photos/winter-weihnachten-schnee-3084963/</a:t>
            </a:r>
          </a:p>
          <a:p>
            <a:pPr marL="342900" indent="-342900">
              <a:buFont typeface="Arial" panose="020B0604020202020204" pitchFamily="34" charset="0"/>
              <a:buChar char="•"/>
            </a:pPr>
            <a:endParaRPr lang="en-GB" dirty="0"/>
          </a:p>
        </p:txBody>
      </p:sp>
      <p:sp>
        <p:nvSpPr>
          <p:cNvPr id="8" name="Foliennummernplatzhalter 4">
            <a:extLst>
              <a:ext uri="{FF2B5EF4-FFF2-40B4-BE49-F238E27FC236}">
                <a16:creationId xmlns:a16="http://schemas.microsoft.com/office/drawing/2014/main" id="{990CCE03-8E59-44F1-922E-3A3DF8DD411C}"/>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15</a:t>
            </a:fld>
            <a:endParaRPr lang="en-GB" sz="1050" b="0" dirty="0">
              <a:solidFill>
                <a:schemeClr val="bg2"/>
              </a:solidFill>
              <a:latin typeface="Comic Sans MS" panose="030F0702030302020204" pitchFamily="66" charset="0"/>
            </a:endParaRPr>
          </a:p>
        </p:txBody>
      </p:sp>
      <p:sp>
        <p:nvSpPr>
          <p:cNvPr id="6" name="Fußzeilenplatzhalter 3">
            <a:extLst>
              <a:ext uri="{FF2B5EF4-FFF2-40B4-BE49-F238E27FC236}">
                <a16:creationId xmlns:a16="http://schemas.microsoft.com/office/drawing/2014/main" id="{F7BC6D40-4533-4343-B756-CBB3AAE1D92C}"/>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39932080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lstStyle/>
          <a:p>
            <a:pPr>
              <a:defRPr/>
            </a:pPr>
            <a:r>
              <a:rPr lang="en-GB" dirty="0"/>
              <a:t>Thank you for </a:t>
            </a:r>
            <a:br>
              <a:rPr lang="en-GB" dirty="0"/>
            </a:br>
            <a:r>
              <a:rPr lang="en-GB" dirty="0"/>
              <a:t>learning German with us! </a:t>
            </a:r>
            <a:r>
              <a:rPr lang="en-GB" dirty="0">
                <a:sym typeface="Wingdings" panose="05000000000000000000" pitchFamily="2" charset="2"/>
              </a:rPr>
              <a:t></a:t>
            </a:r>
            <a:r>
              <a:rPr lang="en-GB" dirty="0"/>
              <a:t> </a:t>
            </a:r>
          </a:p>
        </p:txBody>
      </p:sp>
      <p:sp>
        <p:nvSpPr>
          <p:cNvPr id="5" name="Untertitel 2"/>
          <p:cNvSpPr>
            <a:spLocks noGrp="1"/>
          </p:cNvSpPr>
          <p:nvPr>
            <p:ph type="subTitle" idx="1"/>
          </p:nvPr>
        </p:nvSpPr>
        <p:spPr bwMode="auto"/>
        <p:txBody>
          <a:bodyPr>
            <a:normAutofit fontScale="85000" lnSpcReduction="20000"/>
          </a:bodyPr>
          <a:lstStyle/>
          <a:p>
            <a:pPr>
              <a:defRPr/>
            </a:pPr>
            <a:r>
              <a:rPr lang="en-GB" dirty="0"/>
              <a:t>DISCLAIMER: Please note that any resources uploaded to this website are purely for educational purposes only. If any of the items, photos or texts uploaded are in infringement of copyright then please do not hesitate to contact us and we will have them removed. </a:t>
            </a:r>
          </a:p>
          <a:p>
            <a:pPr>
              <a:defRPr/>
            </a:pPr>
            <a:endParaRPr lang="en-GB" dirty="0"/>
          </a:p>
          <a:p>
            <a:pPr>
              <a:defRPr/>
            </a:pPr>
            <a:r>
              <a:rPr lang="en-GB" dirty="0">
                <a:solidFill>
                  <a:srgbClr val="FFC000"/>
                </a:solidFill>
              </a:rPr>
              <a:t>© 2020 – GET Across Borders and  © Leap4Joy</a:t>
            </a:r>
            <a:endParaRPr lang="en-GB" dirty="0"/>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2"/>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3"/>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4"/>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ET-Buddied-UP Master2">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esign2" id="{1AE6BDB2-A9F5-4178-86E3-E87478687513}" vid="{7892E58B-80D4-4A6A-A97A-5485FF2D1FC4}"/>
    </a:ext>
  </a:extLst>
</a:theme>
</file>

<file path=ppt/theme/theme3.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5.xml><?xml version="1.0" encoding="utf-8"?>
<a:theme xmlns:a="http://schemas.openxmlformats.org/drawingml/2006/main" name="GET-Buddied-UP Master5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SR Master">
      <a:majorFont>
        <a:latin typeface="Perpetua"/>
        <a:ea typeface=""/>
        <a:cs typeface=""/>
      </a:majorFont>
      <a:minorFont>
        <a:latin typeface="Perpet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Arial"/>
        <a:cs typeface="Arial"/>
      </a:majorFont>
      <a:minorFont>
        <a:latin typeface="Calibri"/>
        <a:ea typeface="Arial"/>
        <a:cs typeface="Arial"/>
      </a:minorFont>
    </a:fontScheme>
    <a:fmtScheme name="Larissa">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8.xml><?xml version="1.0" encoding="utf-8"?>
<a:theme xmlns:a="http://schemas.openxmlformats.org/drawingml/2006/main" name="1_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9.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574</Words>
  <Application>Microsoft Office PowerPoint</Application>
  <PresentationFormat>Benutzerdefiniert</PresentationFormat>
  <Paragraphs>116</Paragraphs>
  <Slides>16</Slides>
  <Notes>0</Notes>
  <HiddenSlides>0</HiddenSlides>
  <MMClips>6</MMClips>
  <ScaleCrop>false</ScaleCrop>
  <HeadingPairs>
    <vt:vector size="6" baseType="variant">
      <vt:variant>
        <vt:lpstr>Verwendete Schriftarten</vt:lpstr>
      </vt:variant>
      <vt:variant>
        <vt:i4>5</vt:i4>
      </vt:variant>
      <vt:variant>
        <vt:lpstr>Design</vt:lpstr>
      </vt:variant>
      <vt:variant>
        <vt:i4>8</vt:i4>
      </vt:variant>
      <vt:variant>
        <vt:lpstr>Folientitel</vt:lpstr>
      </vt:variant>
      <vt:variant>
        <vt:i4>16</vt:i4>
      </vt:variant>
    </vt:vector>
  </HeadingPairs>
  <TitlesOfParts>
    <vt:vector size="29" baseType="lpstr">
      <vt:lpstr>Arial</vt:lpstr>
      <vt:lpstr>Comic Sans MS</vt:lpstr>
      <vt:lpstr>Perpetua</vt:lpstr>
      <vt:lpstr>Tahoma</vt:lpstr>
      <vt:lpstr>Times New Roman</vt:lpstr>
      <vt:lpstr>GET-Buddied-UP Master1</vt:lpstr>
      <vt:lpstr>GET-Buddied-UP Master2</vt:lpstr>
      <vt:lpstr>GET-Buddied-UP Master3_Schluss</vt:lpstr>
      <vt:lpstr>GET-Buddied-UP Master4_SR</vt:lpstr>
      <vt:lpstr>GET-Buddied-UP Master5_SR</vt:lpstr>
      <vt:lpstr>Theme1</vt:lpstr>
      <vt:lpstr>1_GET-Buddied-UP Master4_SR</vt:lpstr>
      <vt:lpstr>1_GET-Buddied-UP Master3_Schluss</vt:lpstr>
      <vt:lpstr>GET Buddied Up</vt:lpstr>
      <vt:lpstr>    Deutsch lernen  mit Ali, unserem Adler     Sigrid Rieuwerts get-across-borders@uni-mainz.de</vt:lpstr>
      <vt:lpstr>Willkommen!</vt:lpstr>
      <vt:lpstr>Die Jahreszeiten</vt:lpstr>
      <vt:lpstr>Frühling</vt:lpstr>
      <vt:lpstr>Sommer</vt:lpstr>
      <vt:lpstr>Herbst</vt:lpstr>
      <vt:lpstr>Winter</vt:lpstr>
      <vt:lpstr>Task: Welche Jahreszeit ist es?</vt:lpstr>
      <vt:lpstr>Welche Jahreszeit ist es?</vt:lpstr>
      <vt:lpstr>Welche Jahreszeit ist es?</vt:lpstr>
      <vt:lpstr>Welche Jahreszeit ist es?</vt:lpstr>
      <vt:lpstr>Welche Jahreszeit ist es?</vt:lpstr>
      <vt:lpstr>Sources</vt:lpstr>
      <vt:lpstr>Sources</vt:lpstr>
      <vt:lpstr>Thank you for  learning German with us!  </vt:lpstr>
    </vt:vector>
  </TitlesOfParts>
  <Company>Universitaet Mainz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Johannes Gutenberg-Universität Mainz</dc:title>
  <dc:subject>Einführung von Studienkonten</dc:subject>
  <dc:creator>SR</dc:creator>
  <cp:lastModifiedBy>Bachmann, Hannah Ruth</cp:lastModifiedBy>
  <cp:revision>458</cp:revision>
  <cp:lastPrinted>2020-09-10T09:50:33Z</cp:lastPrinted>
  <dcterms:created xsi:type="dcterms:W3CDTF">2001-06-14T15:13:50Z</dcterms:created>
  <dcterms:modified xsi:type="dcterms:W3CDTF">2021-03-14T19:35:09Z</dcterms:modified>
</cp:coreProperties>
</file>