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7.xml" ContentType="application/vnd.openxmlformats-officedocument.theme+xml"/>
  <Override PartName="/ppt/slideLayouts/slideLayout5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 id="2147486127" r:id="rId7"/>
    <p:sldMasterId id="2147486139" r:id="rId8"/>
  </p:sldMasterIdLst>
  <p:notesMasterIdLst>
    <p:notesMasterId r:id="rId24"/>
  </p:notesMasterIdLst>
  <p:handoutMasterIdLst>
    <p:handoutMasterId r:id="rId25"/>
  </p:handoutMasterIdLst>
  <p:sldIdLst>
    <p:sldId id="256" r:id="rId9"/>
    <p:sldId id="257" r:id="rId10"/>
    <p:sldId id="1412" r:id="rId11"/>
    <p:sldId id="1403" r:id="rId12"/>
    <p:sldId id="1413" r:id="rId13"/>
    <p:sldId id="1414" r:id="rId14"/>
    <p:sldId id="1404" r:id="rId15"/>
    <p:sldId id="1405" r:id="rId16"/>
    <p:sldId id="1397" r:id="rId17"/>
    <p:sldId id="1410" r:id="rId18"/>
    <p:sldId id="1409" r:id="rId19"/>
    <p:sldId id="1408" r:id="rId20"/>
    <p:sldId id="1407" r:id="rId21"/>
    <p:sldId id="1401" r:id="rId22"/>
    <p:sldId id="264" r:id="rId23"/>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chmann, Hannah Ruth" initials="BHR" lastIdx="41" clrIdx="0">
    <p:extLst>
      <p:ext uri="{19B8F6BF-5375-455C-9EA6-DF929625EA0E}">
        <p15:presenceInfo xmlns:p15="http://schemas.microsoft.com/office/powerpoint/2012/main" userId="Bachmann, Hannah Ruth" providerId="None"/>
      </p:ext>
    </p:extLst>
  </p:cmAuthor>
  <p:cmAuthor id="2" name="Bachmann, Hannah Ruth" initials="BR" lastIdx="1" clrIdx="1">
    <p:extLst>
      <p:ext uri="{19B8F6BF-5375-455C-9EA6-DF929625EA0E}">
        <p15:presenceInfo xmlns:p15="http://schemas.microsoft.com/office/powerpoint/2012/main" userId="S::habachma@uni-mainz.de::e7c09bfb-72c2-42e5-912c-bd6874d853db" providerId="AD"/>
      </p:ext>
    </p:extLst>
  </p:cmAuthor>
  <p:cmAuthor id="3" name="Dominik Wallerius" initials="DW" lastIdx="3" clrIdx="2">
    <p:extLst>
      <p:ext uri="{19B8F6BF-5375-455C-9EA6-DF929625EA0E}">
        <p15:presenceInfo xmlns:p15="http://schemas.microsoft.com/office/powerpoint/2012/main" userId="S::walleriu@uni-mainz.de::a368d9d8-ce33-42c3-883f-a2e82223f6d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71F39"/>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CB6857-8565-427E-934E-56EDBAC01445}" v="29" dt="2021-03-15T17:27:03.974"/>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49" d="100"/>
          <a:sy n="49" d="100"/>
        </p:scale>
        <p:origin x="784" y="52"/>
      </p:cViewPr>
      <p:guideLst>
        <p:guide orient="horz" pos="1258"/>
        <p:guide pos="640"/>
      </p:guideLst>
    </p:cSldViewPr>
  </p:slideViewPr>
  <p:outlineViewPr>
    <p:cViewPr>
      <p:scale>
        <a:sx n="33" d="100"/>
        <a:sy n="33" d="100"/>
      </p:scale>
      <p:origin x="0" y="-12072"/>
    </p:cViewPr>
  </p:outlineViewPr>
  <p:notesTextViewPr>
    <p:cViewPr>
      <p:scale>
        <a:sx n="100" d="100"/>
        <a:sy n="100" d="100"/>
      </p:scale>
      <p:origin x="0" y="0"/>
    </p:cViewPr>
  </p:notesTextViewPr>
  <p:sorterViewPr>
    <p:cViewPr varScale="1">
      <p:scale>
        <a:sx n="1" d="1"/>
        <a:sy n="1" d="1"/>
      </p:scale>
      <p:origin x="0" y="-384"/>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llerius, Dominik" userId="S::walleriu@uni-mainz.de::a368d9d8-ce33-42c3-883f-a2e82223f6d6" providerId="AD" clId="Web-{1C885821-E995-8B70-2DBE-3DE5851A486D}"/>
    <pc:docChg chg="">
      <pc:chgData name="Wallerius, Dominik" userId="S::walleriu@uni-mainz.de::a368d9d8-ce33-42c3-883f-a2e82223f6d6" providerId="AD" clId="Web-{1C885821-E995-8B70-2DBE-3DE5851A486D}" dt="2021-01-11T14:03:34.247" v="0"/>
      <pc:docMkLst>
        <pc:docMk/>
      </pc:docMkLst>
      <pc:sldChg chg="addCm">
        <pc:chgData name="Wallerius, Dominik" userId="S::walleriu@uni-mainz.de::a368d9d8-ce33-42c3-883f-a2e82223f6d6" providerId="AD" clId="Web-{1C885821-E995-8B70-2DBE-3DE5851A486D}" dt="2021-01-11T14:03:34.247" v="0"/>
        <pc:sldMkLst>
          <pc:docMk/>
          <pc:sldMk cId="1061035260" sldId="1410"/>
        </pc:sldMkLst>
      </pc:sldChg>
    </pc:docChg>
  </pc:docChgLst>
  <pc:docChgLst>
    <pc:chgData name="Dominik Wallerius" userId="a368d9d8-ce33-42c3-883f-a2e82223f6d6" providerId="ADAL" clId="{321425A3-140A-0C44-908C-CCAB005B0A0F}"/>
    <pc:docChg chg="undo custSel modSld">
      <pc:chgData name="Dominik Wallerius" userId="a368d9d8-ce33-42c3-883f-a2e82223f6d6" providerId="ADAL" clId="{321425A3-140A-0C44-908C-CCAB005B0A0F}" dt="2020-12-16T12:44:48.111" v="117" actId="1592"/>
      <pc:docMkLst>
        <pc:docMk/>
      </pc:docMkLst>
      <pc:sldChg chg="modSp mod addCm delCm modCm">
        <pc:chgData name="Dominik Wallerius" userId="a368d9d8-ce33-42c3-883f-a2e82223f6d6" providerId="ADAL" clId="{321425A3-140A-0C44-908C-CCAB005B0A0F}" dt="2020-12-16T12:36:16.082" v="80"/>
        <pc:sldMkLst>
          <pc:docMk/>
          <pc:sldMk cId="238310380" sldId="1397"/>
        </pc:sldMkLst>
        <pc:spChg chg="mod">
          <ac:chgData name="Dominik Wallerius" userId="a368d9d8-ce33-42c3-883f-a2e82223f6d6" providerId="ADAL" clId="{321425A3-140A-0C44-908C-CCAB005B0A0F}" dt="2020-12-16T12:33:59.462" v="69" actId="113"/>
          <ac:spMkLst>
            <pc:docMk/>
            <pc:sldMk cId="238310380" sldId="1397"/>
            <ac:spMk id="2" creationId="{2A8E7AE3-A2BF-4B31-85FB-C94A4552ECD1}"/>
          </ac:spMkLst>
        </pc:spChg>
        <pc:spChg chg="mod">
          <ac:chgData name="Dominik Wallerius" userId="a368d9d8-ce33-42c3-883f-a2e82223f6d6" providerId="ADAL" clId="{321425A3-140A-0C44-908C-CCAB005B0A0F}" dt="2020-12-16T12:35:04.721" v="77" actId="108"/>
          <ac:spMkLst>
            <pc:docMk/>
            <pc:sldMk cId="238310380" sldId="1397"/>
            <ac:spMk id="12" creationId="{C3749583-842C-4520-BBC9-EF13DF5785C4}"/>
          </ac:spMkLst>
        </pc:spChg>
      </pc:sldChg>
      <pc:sldChg chg="modSp mod addCm delCm">
        <pc:chgData name="Dominik Wallerius" userId="a368d9d8-ce33-42c3-883f-a2e82223f6d6" providerId="ADAL" clId="{321425A3-140A-0C44-908C-CCAB005B0A0F}" dt="2020-12-16T12:30:42.360" v="33" actId="1589"/>
        <pc:sldMkLst>
          <pc:docMk/>
          <pc:sldMk cId="2192644636" sldId="1403"/>
        </pc:sldMkLst>
        <pc:spChg chg="mod">
          <ac:chgData name="Dominik Wallerius" userId="a368d9d8-ce33-42c3-883f-a2e82223f6d6" providerId="ADAL" clId="{321425A3-140A-0C44-908C-CCAB005B0A0F}" dt="2020-12-16T12:27:13.692" v="21" actId="113"/>
          <ac:spMkLst>
            <pc:docMk/>
            <pc:sldMk cId="2192644636" sldId="1403"/>
            <ac:spMk id="2" creationId="{2A8E7AE3-A2BF-4B31-85FB-C94A4552ECD1}"/>
          </ac:spMkLst>
        </pc:spChg>
        <pc:spChg chg="mod">
          <ac:chgData name="Dominik Wallerius" userId="a368d9d8-ce33-42c3-883f-a2e82223f6d6" providerId="ADAL" clId="{321425A3-140A-0C44-908C-CCAB005B0A0F}" dt="2020-12-16T12:30:20.795" v="32" actId="403"/>
          <ac:spMkLst>
            <pc:docMk/>
            <pc:sldMk cId="2192644636" sldId="1403"/>
            <ac:spMk id="3" creationId="{BAAE50AD-8205-423F-864B-C5A397F2AD1B}"/>
          </ac:spMkLst>
        </pc:spChg>
        <pc:spChg chg="mod">
          <ac:chgData name="Dominik Wallerius" userId="a368d9d8-ce33-42c3-883f-a2e82223f6d6" providerId="ADAL" clId="{321425A3-140A-0C44-908C-CCAB005B0A0F}" dt="2020-12-16T12:30:19.857" v="31" actId="403"/>
          <ac:spMkLst>
            <pc:docMk/>
            <pc:sldMk cId="2192644636" sldId="1403"/>
            <ac:spMk id="6" creationId="{294F9B3F-A024-471E-AD81-F2D22894ABB6}"/>
          </ac:spMkLst>
        </pc:spChg>
        <pc:cxnChg chg="mod">
          <ac:chgData name="Dominik Wallerius" userId="a368d9d8-ce33-42c3-883f-a2e82223f6d6" providerId="ADAL" clId="{321425A3-140A-0C44-908C-CCAB005B0A0F}" dt="2020-12-16T12:30:18.802" v="29" actId="14100"/>
          <ac:cxnSpMkLst>
            <pc:docMk/>
            <pc:sldMk cId="2192644636" sldId="1403"/>
            <ac:cxnSpMk id="27" creationId="{3A2B52F3-6CCF-4F66-99A3-A8062B0377FA}"/>
          </ac:cxnSpMkLst>
        </pc:cxnChg>
      </pc:sldChg>
      <pc:sldChg chg="modSp mod delCm">
        <pc:chgData name="Dominik Wallerius" userId="a368d9d8-ce33-42c3-883f-a2e82223f6d6" providerId="ADAL" clId="{321425A3-140A-0C44-908C-CCAB005B0A0F}" dt="2020-12-16T12:33:39.534" v="64" actId="1592"/>
        <pc:sldMkLst>
          <pc:docMk/>
          <pc:sldMk cId="1657883690" sldId="1404"/>
        </pc:sldMkLst>
        <pc:spChg chg="mod">
          <ac:chgData name="Dominik Wallerius" userId="a368d9d8-ce33-42c3-883f-a2e82223f6d6" providerId="ADAL" clId="{321425A3-140A-0C44-908C-CCAB005B0A0F}" dt="2020-12-16T12:33:38.291" v="63" actId="113"/>
          <ac:spMkLst>
            <pc:docMk/>
            <pc:sldMk cId="1657883690" sldId="1404"/>
            <ac:spMk id="2" creationId="{5C585592-03A7-4DDA-8425-C7751EAECE6B}"/>
          </ac:spMkLst>
        </pc:spChg>
      </pc:sldChg>
      <pc:sldChg chg="modSp mod delCm">
        <pc:chgData name="Dominik Wallerius" userId="a368d9d8-ce33-42c3-883f-a2e82223f6d6" providerId="ADAL" clId="{321425A3-140A-0C44-908C-CCAB005B0A0F}" dt="2020-12-16T12:33:46.350" v="66" actId="1592"/>
        <pc:sldMkLst>
          <pc:docMk/>
          <pc:sldMk cId="1151149766" sldId="1405"/>
        </pc:sldMkLst>
        <pc:spChg chg="mod">
          <ac:chgData name="Dominik Wallerius" userId="a368d9d8-ce33-42c3-883f-a2e82223f6d6" providerId="ADAL" clId="{321425A3-140A-0C44-908C-CCAB005B0A0F}" dt="2020-12-16T12:33:45.105" v="65" actId="113"/>
          <ac:spMkLst>
            <pc:docMk/>
            <pc:sldMk cId="1151149766" sldId="1405"/>
            <ac:spMk id="8" creationId="{50A14B46-F0FC-4E4F-900F-F128870ABE0C}"/>
          </ac:spMkLst>
        </pc:spChg>
      </pc:sldChg>
      <pc:sldChg chg="modSp mod delCm">
        <pc:chgData name="Dominik Wallerius" userId="a368d9d8-ce33-42c3-883f-a2e82223f6d6" providerId="ADAL" clId="{321425A3-140A-0C44-908C-CCAB005B0A0F}" dt="2020-12-16T12:44:48.111" v="117" actId="1592"/>
        <pc:sldMkLst>
          <pc:docMk/>
          <pc:sldMk cId="4117847923" sldId="1407"/>
        </pc:sldMkLst>
        <pc:spChg chg="mod">
          <ac:chgData name="Dominik Wallerius" userId="a368d9d8-ce33-42c3-883f-a2e82223f6d6" providerId="ADAL" clId="{321425A3-140A-0C44-908C-CCAB005B0A0F}" dt="2020-12-16T12:44:46.702" v="116" actId="113"/>
          <ac:spMkLst>
            <pc:docMk/>
            <pc:sldMk cId="4117847923" sldId="1407"/>
            <ac:spMk id="2" creationId="{1A9F2D81-92A4-41F7-9D0A-AEA9C85A8205}"/>
          </ac:spMkLst>
        </pc:spChg>
        <pc:spChg chg="mod">
          <ac:chgData name="Dominik Wallerius" userId="a368d9d8-ce33-42c3-883f-a2e82223f6d6" providerId="ADAL" clId="{321425A3-140A-0C44-908C-CCAB005B0A0F}" dt="2020-12-16T12:44:35.081" v="113" actId="20577"/>
          <ac:spMkLst>
            <pc:docMk/>
            <pc:sldMk cId="4117847923" sldId="1407"/>
            <ac:spMk id="12" creationId="{FBBC4118-9BE0-4780-8929-304A7B6DE26E}"/>
          </ac:spMkLst>
        </pc:spChg>
      </pc:sldChg>
      <pc:sldChg chg="modSp mod delCm modCm">
        <pc:chgData name="Dominik Wallerius" userId="a368d9d8-ce33-42c3-883f-a2e82223f6d6" providerId="ADAL" clId="{321425A3-140A-0C44-908C-CCAB005B0A0F}" dt="2020-12-16T12:44:23.744" v="110" actId="403"/>
        <pc:sldMkLst>
          <pc:docMk/>
          <pc:sldMk cId="4105244671" sldId="1408"/>
        </pc:sldMkLst>
        <pc:spChg chg="mod">
          <ac:chgData name="Dominik Wallerius" userId="a368d9d8-ce33-42c3-883f-a2e82223f6d6" providerId="ADAL" clId="{321425A3-140A-0C44-908C-CCAB005B0A0F}" dt="2020-12-16T12:44:07.183" v="107" actId="20577"/>
          <ac:spMkLst>
            <pc:docMk/>
            <pc:sldMk cId="4105244671" sldId="1408"/>
            <ac:spMk id="2" creationId="{C51C40C5-F11F-4E47-AD50-3C178C0D3CAD}"/>
          </ac:spMkLst>
        </pc:spChg>
        <pc:spChg chg="mod">
          <ac:chgData name="Dominik Wallerius" userId="a368d9d8-ce33-42c3-883f-a2e82223f6d6" providerId="ADAL" clId="{321425A3-140A-0C44-908C-CCAB005B0A0F}" dt="2020-12-16T12:44:23.744" v="110" actId="403"/>
          <ac:spMkLst>
            <pc:docMk/>
            <pc:sldMk cId="4105244671" sldId="1408"/>
            <ac:spMk id="4" creationId="{372A9975-0DE3-4936-8C62-A7D160563877}"/>
          </ac:spMkLst>
        </pc:spChg>
      </pc:sldChg>
      <pc:sldChg chg="modSp mod delCm">
        <pc:chgData name="Dominik Wallerius" userId="a368d9d8-ce33-42c3-883f-a2e82223f6d6" providerId="ADAL" clId="{321425A3-140A-0C44-908C-CCAB005B0A0F}" dt="2020-12-16T12:43:14.977" v="105" actId="1592"/>
        <pc:sldMkLst>
          <pc:docMk/>
          <pc:sldMk cId="1783290634" sldId="1409"/>
        </pc:sldMkLst>
        <pc:spChg chg="mod">
          <ac:chgData name="Dominik Wallerius" userId="a368d9d8-ce33-42c3-883f-a2e82223f6d6" providerId="ADAL" clId="{321425A3-140A-0C44-908C-CCAB005B0A0F}" dt="2020-12-16T12:36:55.011" v="93" actId="20577"/>
          <ac:spMkLst>
            <pc:docMk/>
            <pc:sldMk cId="1783290634" sldId="1409"/>
            <ac:spMk id="2" creationId="{AA9045C9-6ABA-4F43-B0D6-4D3799388748}"/>
          </ac:spMkLst>
        </pc:spChg>
        <pc:spChg chg="mod">
          <ac:chgData name="Dominik Wallerius" userId="a368d9d8-ce33-42c3-883f-a2e82223f6d6" providerId="ADAL" clId="{321425A3-140A-0C44-908C-CCAB005B0A0F}" dt="2020-12-16T12:43:12.772" v="104" actId="20577"/>
          <ac:spMkLst>
            <pc:docMk/>
            <pc:sldMk cId="1783290634" sldId="1409"/>
            <ac:spMk id="4" creationId="{562CED7C-6F32-4B9E-8067-D92BBCB9B5F0}"/>
          </ac:spMkLst>
        </pc:spChg>
      </pc:sldChg>
      <pc:sldChg chg="modSp mod delCm">
        <pc:chgData name="Dominik Wallerius" userId="a368d9d8-ce33-42c3-883f-a2e82223f6d6" providerId="ADAL" clId="{321425A3-140A-0C44-908C-CCAB005B0A0F}" dt="2020-12-16T12:36:35.105" v="86" actId="20577"/>
        <pc:sldMkLst>
          <pc:docMk/>
          <pc:sldMk cId="1061035260" sldId="1410"/>
        </pc:sldMkLst>
        <pc:spChg chg="mod">
          <ac:chgData name="Dominik Wallerius" userId="a368d9d8-ce33-42c3-883f-a2e82223f6d6" providerId="ADAL" clId="{321425A3-140A-0C44-908C-CCAB005B0A0F}" dt="2020-12-16T12:36:21.736" v="81" actId="113"/>
          <ac:spMkLst>
            <pc:docMk/>
            <pc:sldMk cId="1061035260" sldId="1410"/>
            <ac:spMk id="7" creationId="{D756DFED-CB42-4334-8E43-13917D02D074}"/>
          </ac:spMkLst>
        </pc:spChg>
        <pc:spChg chg="mod">
          <ac:chgData name="Dominik Wallerius" userId="a368d9d8-ce33-42c3-883f-a2e82223f6d6" providerId="ADAL" clId="{321425A3-140A-0C44-908C-CCAB005B0A0F}" dt="2020-12-16T12:36:35.105" v="86" actId="20577"/>
          <ac:spMkLst>
            <pc:docMk/>
            <pc:sldMk cId="1061035260" sldId="1410"/>
            <ac:spMk id="10" creationId="{F9DE691E-4F0E-4DB9-8294-323D41EA2AEF}"/>
          </ac:spMkLst>
        </pc:spChg>
      </pc:sldChg>
      <pc:sldChg chg="modSp mod delCm">
        <pc:chgData name="Dominik Wallerius" userId="a368d9d8-ce33-42c3-883f-a2e82223f6d6" providerId="ADAL" clId="{321425A3-140A-0C44-908C-CCAB005B0A0F}" dt="2020-12-16T12:27:07.076" v="20" actId="1592"/>
        <pc:sldMkLst>
          <pc:docMk/>
          <pc:sldMk cId="744216849" sldId="1412"/>
        </pc:sldMkLst>
        <pc:spChg chg="mod">
          <ac:chgData name="Dominik Wallerius" userId="a368d9d8-ce33-42c3-883f-a2e82223f6d6" providerId="ADAL" clId="{321425A3-140A-0C44-908C-CCAB005B0A0F}" dt="2020-12-16T12:25:58.112" v="0" actId="113"/>
          <ac:spMkLst>
            <pc:docMk/>
            <pc:sldMk cId="744216849" sldId="1412"/>
            <ac:spMk id="2" creationId="{AC284810-2428-466D-B869-22185656E3A7}"/>
          </ac:spMkLst>
        </pc:spChg>
        <pc:spChg chg="mod">
          <ac:chgData name="Dominik Wallerius" userId="a368d9d8-ce33-42c3-883f-a2e82223f6d6" providerId="ADAL" clId="{321425A3-140A-0C44-908C-CCAB005B0A0F}" dt="2020-12-16T12:27:01.641" v="18" actId="403"/>
          <ac:spMkLst>
            <pc:docMk/>
            <pc:sldMk cId="744216849" sldId="1412"/>
            <ac:spMk id="12" creationId="{68A12010-6D41-411C-93B2-4E46D5E8882B}"/>
          </ac:spMkLst>
        </pc:spChg>
      </pc:sldChg>
      <pc:sldChg chg="modSp mod delCm">
        <pc:chgData name="Dominik Wallerius" userId="a368d9d8-ce33-42c3-883f-a2e82223f6d6" providerId="ADAL" clId="{321425A3-140A-0C44-908C-CCAB005B0A0F}" dt="2020-12-16T12:30:54.399" v="35" actId="1592"/>
        <pc:sldMkLst>
          <pc:docMk/>
          <pc:sldMk cId="802244415" sldId="1413"/>
        </pc:sldMkLst>
        <pc:spChg chg="mod">
          <ac:chgData name="Dominik Wallerius" userId="a368d9d8-ce33-42c3-883f-a2e82223f6d6" providerId="ADAL" clId="{321425A3-140A-0C44-908C-CCAB005B0A0F}" dt="2020-12-16T12:30:52.889" v="34" actId="113"/>
          <ac:spMkLst>
            <pc:docMk/>
            <pc:sldMk cId="802244415" sldId="1413"/>
            <ac:spMk id="2" creationId="{BD8DF7C9-068C-4BEF-8957-838080B82606}"/>
          </ac:spMkLst>
        </pc:spChg>
      </pc:sldChg>
      <pc:sldChg chg="modSp mod delCm">
        <pc:chgData name="Dominik Wallerius" userId="a368d9d8-ce33-42c3-883f-a2e82223f6d6" providerId="ADAL" clId="{321425A3-140A-0C44-908C-CCAB005B0A0F}" dt="2020-12-16T12:33:31.821" v="62" actId="1592"/>
        <pc:sldMkLst>
          <pc:docMk/>
          <pc:sldMk cId="2494869553" sldId="1414"/>
        </pc:sldMkLst>
        <pc:spChg chg="mod">
          <ac:chgData name="Dominik Wallerius" userId="a368d9d8-ce33-42c3-883f-a2e82223f6d6" providerId="ADAL" clId="{321425A3-140A-0C44-908C-CCAB005B0A0F}" dt="2020-12-16T12:31:11.671" v="36" actId="113"/>
          <ac:spMkLst>
            <pc:docMk/>
            <pc:sldMk cId="2494869553" sldId="1414"/>
            <ac:spMk id="2" creationId="{AC284810-2428-466D-B869-22185656E3A7}"/>
          </ac:spMkLst>
        </pc:spChg>
        <pc:spChg chg="mod">
          <ac:chgData name="Dominik Wallerius" userId="a368d9d8-ce33-42c3-883f-a2e82223f6d6" providerId="ADAL" clId="{321425A3-140A-0C44-908C-CCAB005B0A0F}" dt="2020-12-16T12:33:26.622" v="61" actId="2710"/>
          <ac:spMkLst>
            <pc:docMk/>
            <pc:sldMk cId="2494869553" sldId="1414"/>
            <ac:spMk id="3" creationId="{0A524E11-1032-4137-BD23-B9DAFE3D70E7}"/>
          </ac:spMkLst>
        </pc:spChg>
        <pc:spChg chg="mod">
          <ac:chgData name="Dominik Wallerius" userId="a368d9d8-ce33-42c3-883f-a2e82223f6d6" providerId="ADAL" clId="{321425A3-140A-0C44-908C-CCAB005B0A0F}" dt="2020-12-16T12:33:10.068" v="51" actId="2710"/>
          <ac:spMkLst>
            <pc:docMk/>
            <pc:sldMk cId="2494869553" sldId="1414"/>
            <ac:spMk id="6" creationId="{26BC7943-130B-49B3-85D8-931238ABC5C1}"/>
          </ac:spMkLst>
        </pc:spChg>
      </pc:sldChg>
    </pc:docChg>
  </pc:docChgLst>
  <pc:docChgLst>
    <pc:chgData name="Dominik Wallerius" userId="a368d9d8-ce33-42c3-883f-a2e82223f6d6" providerId="ADAL" clId="{8A82C2ED-EE2C-7D43-8613-9A98A16903A6}"/>
    <pc:docChg chg="addSld modSld">
      <pc:chgData name="Dominik Wallerius" userId="a368d9d8-ce33-42c3-883f-a2e82223f6d6" providerId="ADAL" clId="{8A82C2ED-EE2C-7D43-8613-9A98A16903A6}" dt="2021-01-12T12:38:02.771" v="0"/>
      <pc:docMkLst>
        <pc:docMk/>
      </pc:docMkLst>
      <pc:sldChg chg="add">
        <pc:chgData name="Dominik Wallerius" userId="a368d9d8-ce33-42c3-883f-a2e82223f6d6" providerId="ADAL" clId="{8A82C2ED-EE2C-7D43-8613-9A98A16903A6}" dt="2021-01-12T12:38:02.771" v="0"/>
        <pc:sldMkLst>
          <pc:docMk/>
          <pc:sldMk cId="1659402370" sldId="1401"/>
        </pc:sldMkLst>
      </pc:sldChg>
    </pc:docChg>
  </pc:docChgLst>
  <pc:docChgLst>
    <pc:chgData name="Bachmann, Hannah Ruth" userId="e7c09bfb-72c2-42e5-912c-bd6874d853db" providerId="ADAL" clId="{3DCB6857-8565-427E-934E-56EDBAC01445}"/>
    <pc:docChg chg="custSel modSld">
      <pc:chgData name="Bachmann, Hannah Ruth" userId="e7c09bfb-72c2-42e5-912c-bd6874d853db" providerId="ADAL" clId="{3DCB6857-8565-427E-934E-56EDBAC01445}" dt="2021-03-15T17:30:01.384" v="163" actId="1076"/>
      <pc:docMkLst>
        <pc:docMk/>
      </pc:docMkLst>
      <pc:sldChg chg="modSp mod">
        <pc:chgData name="Bachmann, Hannah Ruth" userId="e7c09bfb-72c2-42e5-912c-bd6874d853db" providerId="ADAL" clId="{3DCB6857-8565-427E-934E-56EDBAC01445}" dt="2021-03-15T17:27:23.178" v="80" actId="207"/>
        <pc:sldMkLst>
          <pc:docMk/>
          <pc:sldMk cId="238310380" sldId="1397"/>
        </pc:sldMkLst>
        <pc:spChg chg="mod">
          <ac:chgData name="Bachmann, Hannah Ruth" userId="e7c09bfb-72c2-42e5-912c-bd6874d853db" providerId="ADAL" clId="{3DCB6857-8565-427E-934E-56EDBAC01445}" dt="2021-03-15T17:27:23.178" v="80" actId="207"/>
          <ac:spMkLst>
            <pc:docMk/>
            <pc:sldMk cId="238310380" sldId="1397"/>
            <ac:spMk id="2" creationId="{2A8E7AE3-A2BF-4B31-85FB-C94A4552ECD1}"/>
          </ac:spMkLst>
        </pc:spChg>
        <pc:spChg chg="mod">
          <ac:chgData name="Bachmann, Hannah Ruth" userId="e7c09bfb-72c2-42e5-912c-bd6874d853db" providerId="ADAL" clId="{3DCB6857-8565-427E-934E-56EDBAC01445}" dt="2021-03-10T14:50:27.042" v="38" actId="207"/>
          <ac:spMkLst>
            <pc:docMk/>
            <pc:sldMk cId="238310380" sldId="1397"/>
            <ac:spMk id="12" creationId="{C3749583-842C-4520-BBC9-EF13DF5785C4}"/>
          </ac:spMkLst>
        </pc:spChg>
      </pc:sldChg>
      <pc:sldChg chg="modSp mod modAnim">
        <pc:chgData name="Bachmann, Hannah Ruth" userId="e7c09bfb-72c2-42e5-912c-bd6874d853db" providerId="ADAL" clId="{3DCB6857-8565-427E-934E-56EDBAC01445}" dt="2021-03-10T14:52:07.076" v="47"/>
        <pc:sldMkLst>
          <pc:docMk/>
          <pc:sldMk cId="2192644636" sldId="1403"/>
        </pc:sldMkLst>
        <pc:spChg chg="mod">
          <ac:chgData name="Bachmann, Hannah Ruth" userId="e7c09bfb-72c2-42e5-912c-bd6874d853db" providerId="ADAL" clId="{3DCB6857-8565-427E-934E-56EDBAC01445}" dt="2021-03-10T14:49:37.963" v="19" actId="207"/>
          <ac:spMkLst>
            <pc:docMk/>
            <pc:sldMk cId="2192644636" sldId="1403"/>
            <ac:spMk id="6" creationId="{294F9B3F-A024-471E-AD81-F2D22894ABB6}"/>
          </ac:spMkLst>
        </pc:spChg>
      </pc:sldChg>
      <pc:sldChg chg="modSp mod modAnim">
        <pc:chgData name="Bachmann, Hannah Ruth" userId="e7c09bfb-72c2-42e5-912c-bd6874d853db" providerId="ADAL" clId="{3DCB6857-8565-427E-934E-56EDBAC01445}" dt="2021-03-15T17:28:29.053" v="101" actId="20577"/>
        <pc:sldMkLst>
          <pc:docMk/>
          <pc:sldMk cId="1151149766" sldId="1405"/>
        </pc:sldMkLst>
        <pc:spChg chg="mod">
          <ac:chgData name="Bachmann, Hannah Ruth" userId="e7c09bfb-72c2-42e5-912c-bd6874d853db" providerId="ADAL" clId="{3DCB6857-8565-427E-934E-56EDBAC01445}" dt="2021-03-15T17:28:29.053" v="101" actId="20577"/>
          <ac:spMkLst>
            <pc:docMk/>
            <pc:sldMk cId="1151149766" sldId="1405"/>
            <ac:spMk id="8" creationId="{50A14B46-F0FC-4E4F-900F-F128870ABE0C}"/>
          </ac:spMkLst>
        </pc:spChg>
        <pc:spChg chg="mod">
          <ac:chgData name="Bachmann, Hannah Ruth" userId="e7c09bfb-72c2-42e5-912c-bd6874d853db" providerId="ADAL" clId="{3DCB6857-8565-427E-934E-56EDBAC01445}" dt="2021-03-15T17:26:17.335" v="69" actId="207"/>
          <ac:spMkLst>
            <pc:docMk/>
            <pc:sldMk cId="1151149766" sldId="1405"/>
            <ac:spMk id="9" creationId="{87D3C48D-BC77-4D03-9F11-D61AF1E8DBF1}"/>
          </ac:spMkLst>
        </pc:spChg>
        <pc:spChg chg="mod">
          <ac:chgData name="Bachmann, Hannah Ruth" userId="e7c09bfb-72c2-42e5-912c-bd6874d853db" providerId="ADAL" clId="{3DCB6857-8565-427E-934E-56EDBAC01445}" dt="2021-03-15T17:26:26.385" v="72" actId="207"/>
          <ac:spMkLst>
            <pc:docMk/>
            <pc:sldMk cId="1151149766" sldId="1405"/>
            <ac:spMk id="10" creationId="{CD0EB3D2-9F94-498E-8376-CECE35519B43}"/>
          </ac:spMkLst>
        </pc:spChg>
      </pc:sldChg>
      <pc:sldChg chg="modSp mod">
        <pc:chgData name="Bachmann, Hannah Ruth" userId="e7c09bfb-72c2-42e5-912c-bd6874d853db" providerId="ADAL" clId="{3DCB6857-8565-427E-934E-56EDBAC01445}" dt="2021-03-15T17:27:03.974" v="79" actId="207"/>
        <pc:sldMkLst>
          <pc:docMk/>
          <pc:sldMk cId="4117847923" sldId="1407"/>
        </pc:sldMkLst>
        <pc:spChg chg="mod">
          <ac:chgData name="Bachmann, Hannah Ruth" userId="e7c09bfb-72c2-42e5-912c-bd6874d853db" providerId="ADAL" clId="{3DCB6857-8565-427E-934E-56EDBAC01445}" dt="2021-03-10T14:56:47.751" v="63" actId="20577"/>
          <ac:spMkLst>
            <pc:docMk/>
            <pc:sldMk cId="4117847923" sldId="1407"/>
            <ac:spMk id="2" creationId="{1A9F2D81-92A4-41F7-9D0A-AEA9C85A8205}"/>
          </ac:spMkLst>
        </pc:spChg>
        <pc:spChg chg="mod">
          <ac:chgData name="Bachmann, Hannah Ruth" userId="e7c09bfb-72c2-42e5-912c-bd6874d853db" providerId="ADAL" clId="{3DCB6857-8565-427E-934E-56EDBAC01445}" dt="2021-03-15T17:27:03.974" v="79" actId="207"/>
          <ac:spMkLst>
            <pc:docMk/>
            <pc:sldMk cId="4117847923" sldId="1407"/>
            <ac:spMk id="12" creationId="{FBBC4118-9BE0-4780-8929-304A7B6DE26E}"/>
          </ac:spMkLst>
        </pc:spChg>
      </pc:sldChg>
      <pc:sldChg chg="modSp mod">
        <pc:chgData name="Bachmann, Hannah Ruth" userId="e7c09bfb-72c2-42e5-912c-bd6874d853db" providerId="ADAL" clId="{3DCB6857-8565-427E-934E-56EDBAC01445}" dt="2021-03-15T17:26:56.475" v="77" actId="207"/>
        <pc:sldMkLst>
          <pc:docMk/>
          <pc:sldMk cId="4105244671" sldId="1408"/>
        </pc:sldMkLst>
        <pc:spChg chg="mod">
          <ac:chgData name="Bachmann, Hannah Ruth" userId="e7c09bfb-72c2-42e5-912c-bd6874d853db" providerId="ADAL" clId="{3DCB6857-8565-427E-934E-56EDBAC01445}" dt="2021-03-15T17:26:56.475" v="77" actId="207"/>
          <ac:spMkLst>
            <pc:docMk/>
            <pc:sldMk cId="4105244671" sldId="1408"/>
            <ac:spMk id="4" creationId="{372A9975-0DE3-4936-8C62-A7D160563877}"/>
          </ac:spMkLst>
        </pc:spChg>
        <pc:spChg chg="mod">
          <ac:chgData name="Bachmann, Hannah Ruth" userId="e7c09bfb-72c2-42e5-912c-bd6874d853db" providerId="ADAL" clId="{3DCB6857-8565-427E-934E-56EDBAC01445}" dt="2021-03-10T14:56:32.789" v="61" actId="1076"/>
          <ac:spMkLst>
            <pc:docMk/>
            <pc:sldMk cId="4105244671" sldId="1408"/>
            <ac:spMk id="16" creationId="{F3A9840A-B1C8-4260-8254-8D476741F858}"/>
          </ac:spMkLst>
        </pc:spChg>
        <pc:picChg chg="mod">
          <ac:chgData name="Bachmann, Hannah Ruth" userId="e7c09bfb-72c2-42e5-912c-bd6874d853db" providerId="ADAL" clId="{3DCB6857-8565-427E-934E-56EDBAC01445}" dt="2021-03-10T14:56:34.120" v="62" actId="1076"/>
          <ac:picMkLst>
            <pc:docMk/>
            <pc:sldMk cId="4105244671" sldId="1408"/>
            <ac:picMk id="12" creationId="{E2EE9CEF-BA76-4E87-8F8A-19CC537A90AF}"/>
          </ac:picMkLst>
        </pc:picChg>
      </pc:sldChg>
      <pc:sldChg chg="modSp mod">
        <pc:chgData name="Bachmann, Hannah Ruth" userId="e7c09bfb-72c2-42e5-912c-bd6874d853db" providerId="ADAL" clId="{3DCB6857-8565-427E-934E-56EDBAC01445}" dt="2021-03-15T17:26:51.069" v="76" actId="207"/>
        <pc:sldMkLst>
          <pc:docMk/>
          <pc:sldMk cId="1783290634" sldId="1409"/>
        </pc:sldMkLst>
        <pc:spChg chg="mod">
          <ac:chgData name="Bachmann, Hannah Ruth" userId="e7c09bfb-72c2-42e5-912c-bd6874d853db" providerId="ADAL" clId="{3DCB6857-8565-427E-934E-56EDBAC01445}" dt="2021-03-15T17:26:51.069" v="76" actId="207"/>
          <ac:spMkLst>
            <pc:docMk/>
            <pc:sldMk cId="1783290634" sldId="1409"/>
            <ac:spMk id="4" creationId="{562CED7C-6F32-4B9E-8067-D92BBCB9B5F0}"/>
          </ac:spMkLst>
        </pc:spChg>
      </pc:sldChg>
      <pc:sldChg chg="modSp mod">
        <pc:chgData name="Bachmann, Hannah Ruth" userId="e7c09bfb-72c2-42e5-912c-bd6874d853db" providerId="ADAL" clId="{3DCB6857-8565-427E-934E-56EDBAC01445}" dt="2021-03-15T17:26:41.796" v="74" actId="207"/>
        <pc:sldMkLst>
          <pc:docMk/>
          <pc:sldMk cId="1061035260" sldId="1410"/>
        </pc:sldMkLst>
        <pc:spChg chg="mod">
          <ac:chgData name="Bachmann, Hannah Ruth" userId="e7c09bfb-72c2-42e5-912c-bd6874d853db" providerId="ADAL" clId="{3DCB6857-8565-427E-934E-56EDBAC01445}" dt="2021-03-10T14:50:32.638" v="39" actId="20577"/>
          <ac:spMkLst>
            <pc:docMk/>
            <pc:sldMk cId="1061035260" sldId="1410"/>
            <ac:spMk id="7" creationId="{D756DFED-CB42-4334-8E43-13917D02D074}"/>
          </ac:spMkLst>
        </pc:spChg>
        <pc:spChg chg="mod">
          <ac:chgData name="Bachmann, Hannah Ruth" userId="e7c09bfb-72c2-42e5-912c-bd6874d853db" providerId="ADAL" clId="{3DCB6857-8565-427E-934E-56EDBAC01445}" dt="2021-03-15T17:26:41.796" v="74" actId="207"/>
          <ac:spMkLst>
            <pc:docMk/>
            <pc:sldMk cId="1061035260" sldId="1410"/>
            <ac:spMk id="10" creationId="{F9DE691E-4F0E-4DB9-8294-323D41EA2AEF}"/>
          </ac:spMkLst>
        </pc:spChg>
        <pc:spChg chg="mod">
          <ac:chgData name="Bachmann, Hannah Ruth" userId="e7c09bfb-72c2-42e5-912c-bd6874d853db" providerId="ADAL" clId="{3DCB6857-8565-427E-934E-56EDBAC01445}" dt="2021-03-10T14:57:17.802" v="64" actId="1076"/>
          <ac:spMkLst>
            <pc:docMk/>
            <pc:sldMk cId="1061035260" sldId="1410"/>
            <ac:spMk id="13" creationId="{A094D5B6-CB22-4835-9DCF-85F3830A768D}"/>
          </ac:spMkLst>
        </pc:spChg>
        <pc:picChg chg="mod">
          <ac:chgData name="Bachmann, Hannah Ruth" userId="e7c09bfb-72c2-42e5-912c-bd6874d853db" providerId="ADAL" clId="{3DCB6857-8565-427E-934E-56EDBAC01445}" dt="2021-03-10T14:57:19.190" v="65" actId="1076"/>
          <ac:picMkLst>
            <pc:docMk/>
            <pc:sldMk cId="1061035260" sldId="1410"/>
            <ac:picMk id="4" creationId="{1B286268-725B-4901-91E9-A5247E742C74}"/>
          </ac:picMkLst>
        </pc:picChg>
      </pc:sldChg>
      <pc:sldChg chg="modSp mod">
        <pc:chgData name="Bachmann, Hannah Ruth" userId="e7c09bfb-72c2-42e5-912c-bd6874d853db" providerId="ADAL" clId="{3DCB6857-8565-427E-934E-56EDBAC01445}" dt="2021-03-10T14:46:56.303" v="14" actId="20577"/>
        <pc:sldMkLst>
          <pc:docMk/>
          <pc:sldMk cId="744216849" sldId="1412"/>
        </pc:sldMkLst>
        <pc:spChg chg="mod">
          <ac:chgData name="Bachmann, Hannah Ruth" userId="e7c09bfb-72c2-42e5-912c-bd6874d853db" providerId="ADAL" clId="{3DCB6857-8565-427E-934E-56EDBAC01445}" dt="2021-03-10T14:46:56.303" v="14" actId="20577"/>
          <ac:spMkLst>
            <pc:docMk/>
            <pc:sldMk cId="744216849" sldId="1412"/>
            <ac:spMk id="2" creationId="{AC284810-2428-466D-B869-22185656E3A7}"/>
          </ac:spMkLst>
        </pc:spChg>
      </pc:sldChg>
      <pc:sldChg chg="modSp modAnim">
        <pc:chgData name="Bachmann, Hannah Ruth" userId="e7c09bfb-72c2-42e5-912c-bd6874d853db" providerId="ADAL" clId="{3DCB6857-8565-427E-934E-56EDBAC01445}" dt="2021-03-10T14:52:38.389" v="48"/>
        <pc:sldMkLst>
          <pc:docMk/>
          <pc:sldMk cId="802244415" sldId="1413"/>
        </pc:sldMkLst>
        <pc:spChg chg="mod">
          <ac:chgData name="Bachmann, Hannah Ruth" userId="e7c09bfb-72c2-42e5-912c-bd6874d853db" providerId="ADAL" clId="{3DCB6857-8565-427E-934E-56EDBAC01445}" dt="2021-03-10T14:47:16.354" v="18" actId="113"/>
          <ac:spMkLst>
            <pc:docMk/>
            <pc:sldMk cId="802244415" sldId="1413"/>
            <ac:spMk id="13" creationId="{B18E59D8-7874-4426-8A6B-4DE8CA8C0EB5}"/>
          </ac:spMkLst>
        </pc:spChg>
      </pc:sldChg>
      <pc:sldChg chg="modSp mod modAnim">
        <pc:chgData name="Bachmann, Hannah Ruth" userId="e7c09bfb-72c2-42e5-912c-bd6874d853db" providerId="ADAL" clId="{3DCB6857-8565-427E-934E-56EDBAC01445}" dt="2021-03-15T17:30:01.384" v="163" actId="1076"/>
        <pc:sldMkLst>
          <pc:docMk/>
          <pc:sldMk cId="2494869553" sldId="1414"/>
        </pc:sldMkLst>
        <pc:spChg chg="mod">
          <ac:chgData name="Bachmann, Hannah Ruth" userId="e7c09bfb-72c2-42e5-912c-bd6874d853db" providerId="ADAL" clId="{3DCB6857-8565-427E-934E-56EDBAC01445}" dt="2021-03-15T17:29:15.683" v="154" actId="20577"/>
          <ac:spMkLst>
            <pc:docMk/>
            <pc:sldMk cId="2494869553" sldId="1414"/>
            <ac:spMk id="2" creationId="{AC284810-2428-466D-B869-22185656E3A7}"/>
          </ac:spMkLst>
        </pc:spChg>
        <pc:spChg chg="mod">
          <ac:chgData name="Bachmann, Hannah Ruth" userId="e7c09bfb-72c2-42e5-912c-bd6874d853db" providerId="ADAL" clId="{3DCB6857-8565-427E-934E-56EDBAC01445}" dt="2021-03-15T17:29:54.888" v="162" actId="2710"/>
          <ac:spMkLst>
            <pc:docMk/>
            <pc:sldMk cId="2494869553" sldId="1414"/>
            <ac:spMk id="3" creationId="{0A524E11-1032-4137-BD23-B9DAFE3D70E7}"/>
          </ac:spMkLst>
        </pc:spChg>
        <pc:spChg chg="mod">
          <ac:chgData name="Bachmann, Hannah Ruth" userId="e7c09bfb-72c2-42e5-912c-bd6874d853db" providerId="ADAL" clId="{3DCB6857-8565-427E-934E-56EDBAC01445}" dt="2021-03-15T17:30:01.384" v="163" actId="1076"/>
          <ac:spMkLst>
            <pc:docMk/>
            <pc:sldMk cId="2494869553" sldId="1414"/>
            <ac:spMk id="6" creationId="{26BC7943-130B-49B3-85D8-931238ABC5C1}"/>
          </ac:spMkLst>
        </pc:spChg>
        <pc:picChg chg="mod">
          <ac:chgData name="Bachmann, Hannah Ruth" userId="e7c09bfb-72c2-42e5-912c-bd6874d853db" providerId="ADAL" clId="{3DCB6857-8565-427E-934E-56EDBAC01445}" dt="2021-03-15T17:29:24.235" v="156" actId="1076"/>
          <ac:picMkLst>
            <pc:docMk/>
            <pc:sldMk cId="2494869553" sldId="1414"/>
            <ac:picMk id="10" creationId="{CDB8FB94-CBEB-46E2-96AE-C00BE4D98D91}"/>
          </ac:picMkLst>
        </pc:picChg>
      </pc:sldChg>
    </pc:docChg>
  </pc:docChgLst>
  <pc:docChgLst>
    <pc:chgData name="Bachmann, Hannah Ruth" userId="S::habachma@uni-mainz.de::e7c09bfb-72c2-42e5-912c-bd6874d853db" providerId="AD" clId="Web-{D1746289-0221-5DCC-40D2-0519F42B414E}"/>
    <pc:docChg chg="">
      <pc:chgData name="Bachmann, Hannah Ruth" userId="S::habachma@uni-mainz.de::e7c09bfb-72c2-42e5-912c-bd6874d853db" providerId="AD" clId="Web-{D1746289-0221-5DCC-40D2-0519F42B414E}" dt="2020-12-05T23:36:38.483" v="1"/>
      <pc:docMkLst>
        <pc:docMk/>
      </pc:docMkLst>
      <pc:sldChg chg="addCm modCm">
        <pc:chgData name="Bachmann, Hannah Ruth" userId="S::habachma@uni-mainz.de::e7c09bfb-72c2-42e5-912c-bd6874d853db" providerId="AD" clId="Web-{D1746289-0221-5DCC-40D2-0519F42B414E}" dt="2020-12-05T23:36:38.483" v="1"/>
        <pc:sldMkLst>
          <pc:docMk/>
          <pc:sldMk cId="4117847923" sldId="1407"/>
        </pc:sldMkLst>
      </pc:sldChg>
    </pc:docChg>
  </pc:docChgLst>
  <pc:docChgLst>
    <pc:chgData name="Wallerius, Dominik" userId="S::walleriu@uni-mainz.de::a368d9d8-ce33-42c3-883f-a2e82223f6d6" providerId="AD" clId="Web-{C16A40E2-A5B9-32A6-0E62-B57CBAEB6F7E}"/>
    <pc:docChg chg="modSld">
      <pc:chgData name="Wallerius, Dominik" userId="S::walleriu@uni-mainz.de::a368d9d8-ce33-42c3-883f-a2e82223f6d6" providerId="AD" clId="Web-{C16A40E2-A5B9-32A6-0E62-B57CBAEB6F7E}" dt="2020-12-09T14:39:01.386" v="13" actId="20577"/>
      <pc:docMkLst>
        <pc:docMk/>
      </pc:docMkLst>
      <pc:sldChg chg="modSp addCm delCm">
        <pc:chgData name="Wallerius, Dominik" userId="S::walleriu@uni-mainz.de::a368d9d8-ce33-42c3-883f-a2e82223f6d6" providerId="AD" clId="Web-{C16A40E2-A5B9-32A6-0E62-B57CBAEB6F7E}" dt="2020-12-09T14:39:01.386" v="13" actId="20577"/>
        <pc:sldMkLst>
          <pc:docMk/>
          <pc:sldMk cId="744216849" sldId="1412"/>
        </pc:sldMkLst>
        <pc:spChg chg="mod">
          <ac:chgData name="Wallerius, Dominik" userId="S::walleriu@uni-mainz.de::a368d9d8-ce33-42c3-883f-a2e82223f6d6" providerId="AD" clId="Web-{C16A40E2-A5B9-32A6-0E62-B57CBAEB6F7E}" dt="2020-12-09T14:39:01.386" v="13" actId="20577"/>
          <ac:spMkLst>
            <pc:docMk/>
            <pc:sldMk cId="744216849" sldId="1412"/>
            <ac:spMk id="12" creationId="{68A12010-6D41-411C-93B2-4E46D5E8882B}"/>
          </ac:spMkLst>
        </pc:spChg>
      </pc:sldChg>
    </pc:docChg>
  </pc:docChgLst>
  <pc:docChgLst>
    <pc:chgData name="Bachmann, Hannah Ruth" userId="e7c09bfb-72c2-42e5-912c-bd6874d853db" providerId="ADAL" clId="{5295A762-5A68-403D-83AB-91ED5139B41F}"/>
    <pc:docChg chg="undo redo custSel addSld delSld modSld">
      <pc:chgData name="Bachmann, Hannah Ruth" userId="e7c09bfb-72c2-42e5-912c-bd6874d853db" providerId="ADAL" clId="{5295A762-5A68-403D-83AB-91ED5139B41F}" dt="2021-02-02T16:32:21.384" v="145" actId="20577"/>
      <pc:docMkLst>
        <pc:docMk/>
      </pc:docMkLst>
      <pc:sldChg chg="add">
        <pc:chgData name="Bachmann, Hannah Ruth" userId="e7c09bfb-72c2-42e5-912c-bd6874d853db" providerId="ADAL" clId="{5295A762-5A68-403D-83AB-91ED5139B41F}" dt="2021-01-28T13:27:42.870" v="82"/>
        <pc:sldMkLst>
          <pc:docMk/>
          <pc:sldMk cId="0" sldId="256"/>
        </pc:sldMkLst>
      </pc:sldChg>
      <pc:sldChg chg="modSp add del">
        <pc:chgData name="Bachmann, Hannah Ruth" userId="e7c09bfb-72c2-42e5-912c-bd6874d853db" providerId="ADAL" clId="{5295A762-5A68-403D-83AB-91ED5139B41F}" dt="2021-02-02T16:32:21.384" v="145" actId="20577"/>
        <pc:sldMkLst>
          <pc:docMk/>
          <pc:sldMk cId="0" sldId="264"/>
        </pc:sldMkLst>
        <pc:spChg chg="mod">
          <ac:chgData name="Bachmann, Hannah Ruth" userId="e7c09bfb-72c2-42e5-912c-bd6874d853db" providerId="ADAL" clId="{5295A762-5A68-403D-83AB-91ED5139B41F}" dt="2021-02-02T16:32:21.384" v="145" actId="20577"/>
          <ac:spMkLst>
            <pc:docMk/>
            <pc:sldMk cId="0" sldId="264"/>
            <ac:spMk id="5" creationId="{00000000-0000-0000-0000-000000000000}"/>
          </ac:spMkLst>
        </pc:spChg>
      </pc:sldChg>
      <pc:sldChg chg="add del">
        <pc:chgData name="Bachmann, Hannah Ruth" userId="e7c09bfb-72c2-42e5-912c-bd6874d853db" providerId="ADAL" clId="{5295A762-5A68-403D-83AB-91ED5139B41F}" dt="2021-01-28T13:30:07.566" v="98" actId="2696"/>
        <pc:sldMkLst>
          <pc:docMk/>
          <pc:sldMk cId="884004034" sldId="1392"/>
        </pc:sldMkLst>
      </pc:sldChg>
      <pc:sldChg chg="del">
        <pc:chgData name="Bachmann, Hannah Ruth" userId="e7c09bfb-72c2-42e5-912c-bd6874d853db" providerId="ADAL" clId="{5295A762-5A68-403D-83AB-91ED5139B41F}" dt="2021-01-28T13:28:03.931" v="84" actId="2696"/>
        <pc:sldMkLst>
          <pc:docMk/>
          <pc:sldMk cId="4018256689" sldId="1394"/>
        </pc:sldMkLst>
      </pc:sldChg>
      <pc:sldChg chg="addSp delSp modSp del mod">
        <pc:chgData name="Bachmann, Hannah Ruth" userId="e7c09bfb-72c2-42e5-912c-bd6874d853db" providerId="ADAL" clId="{5295A762-5A68-403D-83AB-91ED5139B41F}" dt="2021-01-28T13:27:45.854" v="83" actId="2696"/>
        <pc:sldMkLst>
          <pc:docMk/>
          <pc:sldMk cId="2186225901" sldId="1395"/>
        </pc:sldMkLst>
        <pc:spChg chg="del">
          <ac:chgData name="Bachmann, Hannah Ruth" userId="e7c09bfb-72c2-42e5-912c-bd6874d853db" providerId="ADAL" clId="{5295A762-5A68-403D-83AB-91ED5139B41F}" dt="2021-01-27T11:40:58.181" v="0" actId="478"/>
          <ac:spMkLst>
            <pc:docMk/>
            <pc:sldMk cId="2186225901" sldId="1395"/>
            <ac:spMk id="13" creationId="{3C2E595F-CF42-4BE1-B961-752DCC44C3EA}"/>
          </ac:spMkLst>
        </pc:spChg>
        <pc:spChg chg="add mod">
          <ac:chgData name="Bachmann, Hannah Ruth" userId="e7c09bfb-72c2-42e5-912c-bd6874d853db" providerId="ADAL" clId="{5295A762-5A68-403D-83AB-91ED5139B41F}" dt="2021-01-27T11:40:58.511" v="1"/>
          <ac:spMkLst>
            <pc:docMk/>
            <pc:sldMk cId="2186225901" sldId="1395"/>
            <ac:spMk id="15" creationId="{5EB3F26B-F793-4D52-AEFF-81F018957EB6}"/>
          </ac:spMkLst>
        </pc:spChg>
      </pc:sldChg>
      <pc:sldChg chg="addSp delSp modSp mod">
        <pc:chgData name="Bachmann, Hannah Ruth" userId="e7c09bfb-72c2-42e5-912c-bd6874d853db" providerId="ADAL" clId="{5295A762-5A68-403D-83AB-91ED5139B41F}" dt="2021-02-02T16:31:40.858" v="129"/>
        <pc:sldMkLst>
          <pc:docMk/>
          <pc:sldMk cId="238310380" sldId="1397"/>
        </pc:sldMkLst>
        <pc:spChg chg="del">
          <ac:chgData name="Bachmann, Hannah Ruth" userId="e7c09bfb-72c2-42e5-912c-bd6874d853db" providerId="ADAL" clId="{5295A762-5A68-403D-83AB-91ED5139B41F}" dt="2021-01-27T11:41:30.785" v="18" actId="478"/>
          <ac:spMkLst>
            <pc:docMk/>
            <pc:sldMk cId="238310380" sldId="1397"/>
            <ac:spMk id="4" creationId="{FA67E788-16AD-4722-8226-C338B991DF04}"/>
          </ac:spMkLst>
        </pc:spChg>
        <pc:spChg chg="del">
          <ac:chgData name="Bachmann, Hannah Ruth" userId="e7c09bfb-72c2-42e5-912c-bd6874d853db" providerId="ADAL" clId="{5295A762-5A68-403D-83AB-91ED5139B41F}" dt="2021-01-27T11:43:04.490" v="43" actId="478"/>
          <ac:spMkLst>
            <pc:docMk/>
            <pc:sldMk cId="238310380" sldId="1397"/>
            <ac:spMk id="5" creationId="{C859ED43-A29B-4EE0-837F-C073677EC34E}"/>
          </ac:spMkLst>
        </pc:spChg>
        <pc:spChg chg="add del mod">
          <ac:chgData name="Bachmann, Hannah Ruth" userId="e7c09bfb-72c2-42e5-912c-bd6874d853db" providerId="ADAL" clId="{5295A762-5A68-403D-83AB-91ED5139B41F}" dt="2021-02-02T16:31:40.526" v="128" actId="478"/>
          <ac:spMkLst>
            <pc:docMk/>
            <pc:sldMk cId="238310380" sldId="1397"/>
            <ac:spMk id="8" creationId="{CD7D51CD-997F-4B5C-8298-1CFDFB01087C}"/>
          </ac:spMkLst>
        </pc:spChg>
        <pc:spChg chg="add mod">
          <ac:chgData name="Bachmann, Hannah Ruth" userId="e7c09bfb-72c2-42e5-912c-bd6874d853db" providerId="ADAL" clId="{5295A762-5A68-403D-83AB-91ED5139B41F}" dt="2021-01-27T11:43:04.770" v="44"/>
          <ac:spMkLst>
            <pc:docMk/>
            <pc:sldMk cId="238310380" sldId="1397"/>
            <ac:spMk id="9" creationId="{CE711CD9-5A63-4056-961C-7CB19EBDD7B8}"/>
          </ac:spMkLst>
        </pc:spChg>
        <pc:spChg chg="add mod">
          <ac:chgData name="Bachmann, Hannah Ruth" userId="e7c09bfb-72c2-42e5-912c-bd6874d853db" providerId="ADAL" clId="{5295A762-5A68-403D-83AB-91ED5139B41F}" dt="2021-02-02T16:31:40.858" v="129"/>
          <ac:spMkLst>
            <pc:docMk/>
            <pc:sldMk cId="238310380" sldId="1397"/>
            <ac:spMk id="10" creationId="{766EF21B-E0B2-49F9-AF23-6DC721ACF5A0}"/>
          </ac:spMkLst>
        </pc:spChg>
        <pc:spChg chg="mod">
          <ac:chgData name="Bachmann, Hannah Ruth" userId="e7c09bfb-72c2-42e5-912c-bd6874d853db" providerId="ADAL" clId="{5295A762-5A68-403D-83AB-91ED5139B41F}" dt="2021-01-28T13:30:57.402" v="105" actId="113"/>
          <ac:spMkLst>
            <pc:docMk/>
            <pc:sldMk cId="238310380" sldId="1397"/>
            <ac:spMk id="12" creationId="{C3749583-842C-4520-BBC9-EF13DF5785C4}"/>
          </ac:spMkLst>
        </pc:spChg>
      </pc:sldChg>
      <pc:sldChg chg="addSp delSp modSp mod">
        <pc:chgData name="Bachmann, Hannah Ruth" userId="e7c09bfb-72c2-42e5-912c-bd6874d853db" providerId="ADAL" clId="{5295A762-5A68-403D-83AB-91ED5139B41F}" dt="2021-02-02T16:31:55.324" v="139"/>
        <pc:sldMkLst>
          <pc:docMk/>
          <pc:sldMk cId="1659402370" sldId="1401"/>
        </pc:sldMkLst>
        <pc:spChg chg="mod">
          <ac:chgData name="Bachmann, Hannah Ruth" userId="e7c09bfb-72c2-42e5-912c-bd6874d853db" providerId="ADAL" clId="{5295A762-5A68-403D-83AB-91ED5139B41F}" dt="2021-01-27T11:43:47.890" v="66" actId="113"/>
          <ac:spMkLst>
            <pc:docMk/>
            <pc:sldMk cId="1659402370" sldId="1401"/>
            <ac:spMk id="2" creationId="{AC284810-2428-466D-B869-22185656E3A7}"/>
          </ac:spMkLst>
        </pc:spChg>
        <pc:spChg chg="add del mod">
          <ac:chgData name="Bachmann, Hannah Ruth" userId="e7c09bfb-72c2-42e5-912c-bd6874d853db" providerId="ADAL" clId="{5295A762-5A68-403D-83AB-91ED5139B41F}" dt="2021-02-02T16:31:54.998" v="138" actId="478"/>
          <ac:spMkLst>
            <pc:docMk/>
            <pc:sldMk cId="1659402370" sldId="1401"/>
            <ac:spMk id="4" creationId="{779270D2-28EA-4F33-B66F-A9DFFB8898D2}"/>
          </ac:spMkLst>
        </pc:spChg>
        <pc:spChg chg="add mod">
          <ac:chgData name="Bachmann, Hannah Ruth" userId="e7c09bfb-72c2-42e5-912c-bd6874d853db" providerId="ADAL" clId="{5295A762-5A68-403D-83AB-91ED5139B41F}" dt="2021-01-27T11:43:41.510" v="57"/>
          <ac:spMkLst>
            <pc:docMk/>
            <pc:sldMk cId="1659402370" sldId="1401"/>
            <ac:spMk id="5" creationId="{DEBC83B6-1F33-40CC-BF63-389FA0B67362}"/>
          </ac:spMkLst>
        </pc:spChg>
        <pc:spChg chg="mod">
          <ac:chgData name="Bachmann, Hannah Ruth" userId="e7c09bfb-72c2-42e5-912c-bd6874d853db" providerId="ADAL" clId="{5295A762-5A68-403D-83AB-91ED5139B41F}" dt="2021-01-28T13:51:21.452" v="110" actId="14100"/>
          <ac:spMkLst>
            <pc:docMk/>
            <pc:sldMk cId="1659402370" sldId="1401"/>
            <ac:spMk id="6" creationId="{34278BE2-C07F-4421-9980-4B19AD1DFEAB}"/>
          </ac:spMkLst>
        </pc:spChg>
        <pc:spChg chg="add mod">
          <ac:chgData name="Bachmann, Hannah Ruth" userId="e7c09bfb-72c2-42e5-912c-bd6874d853db" providerId="ADAL" clId="{5295A762-5A68-403D-83AB-91ED5139B41F}" dt="2021-02-02T16:31:55.324" v="139"/>
          <ac:spMkLst>
            <pc:docMk/>
            <pc:sldMk cId="1659402370" sldId="1401"/>
            <ac:spMk id="7" creationId="{90A072CE-B8A0-4C80-BACA-E03F39DEFE6D}"/>
          </ac:spMkLst>
        </pc:spChg>
      </pc:sldChg>
      <pc:sldChg chg="addSp delSp modSp mod">
        <pc:chgData name="Bachmann, Hannah Ruth" userId="e7c09bfb-72c2-42e5-912c-bd6874d853db" providerId="ADAL" clId="{5295A762-5A68-403D-83AB-91ED5139B41F}" dt="2021-02-02T16:31:28.152" v="119"/>
        <pc:sldMkLst>
          <pc:docMk/>
          <pc:sldMk cId="2192644636" sldId="1403"/>
        </pc:sldMkLst>
        <pc:spChg chg="del">
          <ac:chgData name="Bachmann, Hannah Ruth" userId="e7c09bfb-72c2-42e5-912c-bd6874d853db" providerId="ADAL" clId="{5295A762-5A68-403D-83AB-91ED5139B41F}" dt="2021-01-27T11:41:05.690" v="4" actId="478"/>
          <ac:spMkLst>
            <pc:docMk/>
            <pc:sldMk cId="2192644636" sldId="1403"/>
            <ac:spMk id="4" creationId="{FA67E788-16AD-4722-8226-C338B991DF04}"/>
          </ac:spMkLst>
        </pc:spChg>
        <pc:spChg chg="del">
          <ac:chgData name="Bachmann, Hannah Ruth" userId="e7c09bfb-72c2-42e5-912c-bd6874d853db" providerId="ADAL" clId="{5295A762-5A68-403D-83AB-91ED5139B41F}" dt="2021-01-27T11:42:33.830" v="33" actId="478"/>
          <ac:spMkLst>
            <pc:docMk/>
            <pc:sldMk cId="2192644636" sldId="1403"/>
            <ac:spMk id="5" creationId="{C859ED43-A29B-4EE0-837F-C073677EC34E}"/>
          </ac:spMkLst>
        </pc:spChg>
        <pc:spChg chg="add del mod">
          <ac:chgData name="Bachmann, Hannah Ruth" userId="e7c09bfb-72c2-42e5-912c-bd6874d853db" providerId="ADAL" clId="{5295A762-5A68-403D-83AB-91ED5139B41F}" dt="2021-02-02T16:31:27.863" v="118" actId="478"/>
          <ac:spMkLst>
            <pc:docMk/>
            <pc:sldMk cId="2192644636" sldId="1403"/>
            <ac:spMk id="17" creationId="{9A36B205-1A81-466A-B40A-1D8B032E87FD}"/>
          </ac:spMkLst>
        </pc:spChg>
        <pc:spChg chg="add mod">
          <ac:chgData name="Bachmann, Hannah Ruth" userId="e7c09bfb-72c2-42e5-912c-bd6874d853db" providerId="ADAL" clId="{5295A762-5A68-403D-83AB-91ED5139B41F}" dt="2021-01-27T11:42:34.830" v="34"/>
          <ac:spMkLst>
            <pc:docMk/>
            <pc:sldMk cId="2192644636" sldId="1403"/>
            <ac:spMk id="19" creationId="{9BA7306B-DF41-4920-B4F0-4F1EE0544BCD}"/>
          </ac:spMkLst>
        </pc:spChg>
        <pc:spChg chg="add mod">
          <ac:chgData name="Bachmann, Hannah Ruth" userId="e7c09bfb-72c2-42e5-912c-bd6874d853db" providerId="ADAL" clId="{5295A762-5A68-403D-83AB-91ED5139B41F}" dt="2021-02-02T16:31:28.152" v="119"/>
          <ac:spMkLst>
            <pc:docMk/>
            <pc:sldMk cId="2192644636" sldId="1403"/>
            <ac:spMk id="20" creationId="{2CBFF689-046F-426C-A3F6-ABD39B995EEE}"/>
          </ac:spMkLst>
        </pc:spChg>
      </pc:sldChg>
      <pc:sldChg chg="addSp delSp modSp mod">
        <pc:chgData name="Bachmann, Hannah Ruth" userId="e7c09bfb-72c2-42e5-912c-bd6874d853db" providerId="ADAL" clId="{5295A762-5A68-403D-83AB-91ED5139B41F}" dt="2021-02-02T16:31:36.045" v="125"/>
        <pc:sldMkLst>
          <pc:docMk/>
          <pc:sldMk cId="1657883690" sldId="1404"/>
        </pc:sldMkLst>
        <pc:spChg chg="mod">
          <ac:chgData name="Bachmann, Hannah Ruth" userId="e7c09bfb-72c2-42e5-912c-bd6874d853db" providerId="ADAL" clId="{5295A762-5A68-403D-83AB-91ED5139B41F}" dt="2021-01-28T13:30:41.100" v="100" actId="20577"/>
          <ac:spMkLst>
            <pc:docMk/>
            <pc:sldMk cId="1657883690" sldId="1404"/>
            <ac:spMk id="5" creationId="{7A2ADE01-5DC8-4FA0-BAC1-CBCD505197DB}"/>
          </ac:spMkLst>
        </pc:spChg>
        <pc:spChg chg="del">
          <ac:chgData name="Bachmann, Hannah Ruth" userId="e7c09bfb-72c2-42e5-912c-bd6874d853db" providerId="ADAL" clId="{5295A762-5A68-403D-83AB-91ED5139B41F}" dt="2021-01-27T11:41:23.911" v="14" actId="478"/>
          <ac:spMkLst>
            <pc:docMk/>
            <pc:sldMk cId="1657883690" sldId="1404"/>
            <ac:spMk id="6" creationId="{07EAE445-BEFD-43AA-9160-E770AD069CC8}"/>
          </ac:spMkLst>
        </pc:spChg>
        <pc:spChg chg="del">
          <ac:chgData name="Bachmann, Hannah Ruth" userId="e7c09bfb-72c2-42e5-912c-bd6874d853db" providerId="ADAL" clId="{5295A762-5A68-403D-83AB-91ED5139B41F}" dt="2021-01-27T11:42:54.692" v="39" actId="478"/>
          <ac:spMkLst>
            <pc:docMk/>
            <pc:sldMk cId="1657883690" sldId="1404"/>
            <ac:spMk id="7" creationId="{88C5177B-E24B-4552-99B2-CC0AACC4C48B}"/>
          </ac:spMkLst>
        </pc:spChg>
        <pc:spChg chg="add del mod">
          <ac:chgData name="Bachmann, Hannah Ruth" userId="e7c09bfb-72c2-42e5-912c-bd6874d853db" providerId="ADAL" clId="{5295A762-5A68-403D-83AB-91ED5139B41F}" dt="2021-02-02T16:31:35.719" v="124" actId="478"/>
          <ac:spMkLst>
            <pc:docMk/>
            <pc:sldMk cId="1657883690" sldId="1404"/>
            <ac:spMk id="9" creationId="{752DF140-1F37-4F7E-9F2A-037607B26AE6}"/>
          </ac:spMkLst>
        </pc:spChg>
        <pc:spChg chg="add mod">
          <ac:chgData name="Bachmann, Hannah Ruth" userId="e7c09bfb-72c2-42e5-912c-bd6874d853db" providerId="ADAL" clId="{5295A762-5A68-403D-83AB-91ED5139B41F}" dt="2021-01-27T11:42:55.411" v="40"/>
          <ac:spMkLst>
            <pc:docMk/>
            <pc:sldMk cId="1657883690" sldId="1404"/>
            <ac:spMk id="10" creationId="{BCF2F250-09CC-4E6F-8F7D-DB86E40E23FE}"/>
          </ac:spMkLst>
        </pc:spChg>
        <pc:spChg chg="add mod">
          <ac:chgData name="Bachmann, Hannah Ruth" userId="e7c09bfb-72c2-42e5-912c-bd6874d853db" providerId="ADAL" clId="{5295A762-5A68-403D-83AB-91ED5139B41F}" dt="2021-02-02T16:31:36.045" v="125"/>
          <ac:spMkLst>
            <pc:docMk/>
            <pc:sldMk cId="1657883690" sldId="1404"/>
            <ac:spMk id="11" creationId="{46F558AF-C94F-4327-A824-F998204EDC1E}"/>
          </ac:spMkLst>
        </pc:spChg>
      </pc:sldChg>
      <pc:sldChg chg="addSp delSp modSp mod">
        <pc:chgData name="Bachmann, Hannah Ruth" userId="e7c09bfb-72c2-42e5-912c-bd6874d853db" providerId="ADAL" clId="{5295A762-5A68-403D-83AB-91ED5139B41F}" dt="2021-02-02T16:31:38.516" v="127"/>
        <pc:sldMkLst>
          <pc:docMk/>
          <pc:sldMk cId="1151149766" sldId="1405"/>
        </pc:sldMkLst>
        <pc:spChg chg="del">
          <ac:chgData name="Bachmann, Hannah Ruth" userId="e7c09bfb-72c2-42e5-912c-bd6874d853db" providerId="ADAL" clId="{5295A762-5A68-403D-83AB-91ED5139B41F}" dt="2021-01-27T11:41:27.540" v="16" actId="478"/>
          <ac:spMkLst>
            <pc:docMk/>
            <pc:sldMk cId="1151149766" sldId="1405"/>
            <ac:spMk id="6" creationId="{E923E715-CB0A-4E8D-9182-A77332280FBC}"/>
          </ac:spMkLst>
        </pc:spChg>
        <pc:spChg chg="del">
          <ac:chgData name="Bachmann, Hannah Ruth" userId="e7c09bfb-72c2-42e5-912c-bd6874d853db" providerId="ADAL" clId="{5295A762-5A68-403D-83AB-91ED5139B41F}" dt="2021-01-27T11:43:01.340" v="41" actId="478"/>
          <ac:spMkLst>
            <pc:docMk/>
            <pc:sldMk cId="1151149766" sldId="1405"/>
            <ac:spMk id="7" creationId="{9707D0F6-2435-4AA4-B95F-DCE014DCC957}"/>
          </ac:spMkLst>
        </pc:spChg>
        <pc:spChg chg="add del mod">
          <ac:chgData name="Bachmann, Hannah Ruth" userId="e7c09bfb-72c2-42e5-912c-bd6874d853db" providerId="ADAL" clId="{5295A762-5A68-403D-83AB-91ED5139B41F}" dt="2021-02-02T16:31:38.221" v="126" actId="478"/>
          <ac:spMkLst>
            <pc:docMk/>
            <pc:sldMk cId="1151149766" sldId="1405"/>
            <ac:spMk id="12" creationId="{E9347E77-A506-4CCB-8580-441B56CD010D}"/>
          </ac:spMkLst>
        </pc:spChg>
        <pc:spChg chg="add mod">
          <ac:chgData name="Bachmann, Hannah Ruth" userId="e7c09bfb-72c2-42e5-912c-bd6874d853db" providerId="ADAL" clId="{5295A762-5A68-403D-83AB-91ED5139B41F}" dt="2021-01-27T11:43:01.599" v="42"/>
          <ac:spMkLst>
            <pc:docMk/>
            <pc:sldMk cId="1151149766" sldId="1405"/>
            <ac:spMk id="16" creationId="{EB69D723-4661-43F9-B017-64FB9E73E32E}"/>
          </ac:spMkLst>
        </pc:spChg>
        <pc:spChg chg="add mod">
          <ac:chgData name="Bachmann, Hannah Ruth" userId="e7c09bfb-72c2-42e5-912c-bd6874d853db" providerId="ADAL" clId="{5295A762-5A68-403D-83AB-91ED5139B41F}" dt="2021-02-02T16:31:38.516" v="127"/>
          <ac:spMkLst>
            <pc:docMk/>
            <pc:sldMk cId="1151149766" sldId="1405"/>
            <ac:spMk id="17" creationId="{8A918A18-ABE4-4303-9EE2-4CB1AE2BA1DF}"/>
          </ac:spMkLst>
        </pc:spChg>
      </pc:sldChg>
      <pc:sldChg chg="addSp delSp modSp mod">
        <pc:chgData name="Bachmann, Hannah Ruth" userId="e7c09bfb-72c2-42e5-912c-bd6874d853db" providerId="ADAL" clId="{5295A762-5A68-403D-83AB-91ED5139B41F}" dt="2021-02-02T16:31:53.011" v="137"/>
        <pc:sldMkLst>
          <pc:docMk/>
          <pc:sldMk cId="4117847923" sldId="1407"/>
        </pc:sldMkLst>
        <pc:spChg chg="del">
          <ac:chgData name="Bachmann, Hannah Ruth" userId="e7c09bfb-72c2-42e5-912c-bd6874d853db" providerId="ADAL" clId="{5295A762-5A68-403D-83AB-91ED5139B41F}" dt="2021-01-27T11:41:45.830" v="26" actId="478"/>
          <ac:spMkLst>
            <pc:docMk/>
            <pc:sldMk cId="4117847923" sldId="1407"/>
            <ac:spMk id="5" creationId="{06FE3090-8A6C-439F-8100-8871D5B499C6}"/>
          </ac:spMkLst>
        </pc:spChg>
        <pc:spChg chg="del">
          <ac:chgData name="Bachmann, Hannah Ruth" userId="e7c09bfb-72c2-42e5-912c-bd6874d853db" providerId="ADAL" clId="{5295A762-5A68-403D-83AB-91ED5139B41F}" dt="2021-01-27T11:43:37.091" v="55" actId="478"/>
          <ac:spMkLst>
            <pc:docMk/>
            <pc:sldMk cId="4117847923" sldId="1407"/>
            <ac:spMk id="6" creationId="{C030A1F2-0753-4940-A37C-DE1A7C2F3FD8}"/>
          </ac:spMkLst>
        </pc:spChg>
        <pc:spChg chg="add del mod">
          <ac:chgData name="Bachmann, Hannah Ruth" userId="e7c09bfb-72c2-42e5-912c-bd6874d853db" providerId="ADAL" clId="{5295A762-5A68-403D-83AB-91ED5139B41F}" dt="2021-02-02T16:31:52.520" v="136" actId="478"/>
          <ac:spMkLst>
            <pc:docMk/>
            <pc:sldMk cId="4117847923" sldId="1407"/>
            <ac:spMk id="13" creationId="{730A8DF1-FAFA-40A7-8E3F-370D21A5F7D2}"/>
          </ac:spMkLst>
        </pc:spChg>
        <pc:spChg chg="add mod">
          <ac:chgData name="Bachmann, Hannah Ruth" userId="e7c09bfb-72c2-42e5-912c-bd6874d853db" providerId="ADAL" clId="{5295A762-5A68-403D-83AB-91ED5139B41F}" dt="2021-02-02T16:31:53.011" v="137"/>
          <ac:spMkLst>
            <pc:docMk/>
            <pc:sldMk cId="4117847923" sldId="1407"/>
            <ac:spMk id="14" creationId="{84FA81B1-D9CB-4D62-8A12-F6AEDD8EF6BE}"/>
          </ac:spMkLst>
        </pc:spChg>
        <pc:spChg chg="del">
          <ac:chgData name="Bachmann, Hannah Ruth" userId="e7c09bfb-72c2-42e5-912c-bd6874d853db" providerId="ADAL" clId="{5295A762-5A68-403D-83AB-91ED5139B41F}" dt="2021-01-27T11:46:19.700" v="78" actId="478"/>
          <ac:spMkLst>
            <pc:docMk/>
            <pc:sldMk cId="4117847923" sldId="1407"/>
            <ac:spMk id="14" creationId="{B259517E-9D46-48AF-814E-4F81029E6B29}"/>
          </ac:spMkLst>
        </pc:spChg>
        <pc:spChg chg="add mod">
          <ac:chgData name="Bachmann, Hannah Ruth" userId="e7c09bfb-72c2-42e5-912c-bd6874d853db" providerId="ADAL" clId="{5295A762-5A68-403D-83AB-91ED5139B41F}" dt="2021-01-27T11:43:37.390" v="56"/>
          <ac:spMkLst>
            <pc:docMk/>
            <pc:sldMk cId="4117847923" sldId="1407"/>
            <ac:spMk id="15" creationId="{061E4C9C-8F19-4780-9121-72F3F3C0B8DE}"/>
          </ac:spMkLst>
        </pc:spChg>
        <pc:spChg chg="add mod">
          <ac:chgData name="Bachmann, Hannah Ruth" userId="e7c09bfb-72c2-42e5-912c-bd6874d853db" providerId="ADAL" clId="{5295A762-5A68-403D-83AB-91ED5139B41F}" dt="2021-01-27T11:46:38.241" v="80" actId="1076"/>
          <ac:spMkLst>
            <pc:docMk/>
            <pc:sldMk cId="4117847923" sldId="1407"/>
            <ac:spMk id="16" creationId="{A5D71658-B5AD-44B6-BF98-FBF78E5F6A02}"/>
          </ac:spMkLst>
        </pc:spChg>
      </pc:sldChg>
      <pc:sldChg chg="addSp delSp modSp mod">
        <pc:chgData name="Bachmann, Hannah Ruth" userId="e7c09bfb-72c2-42e5-912c-bd6874d853db" providerId="ADAL" clId="{5295A762-5A68-403D-83AB-91ED5139B41F}" dt="2021-02-02T16:31:49.887" v="135"/>
        <pc:sldMkLst>
          <pc:docMk/>
          <pc:sldMk cId="4105244671" sldId="1408"/>
        </pc:sldMkLst>
        <pc:spChg chg="del">
          <ac:chgData name="Bachmann, Hannah Ruth" userId="e7c09bfb-72c2-42e5-912c-bd6874d853db" providerId="ADAL" clId="{5295A762-5A68-403D-83AB-91ED5139B41F}" dt="2021-01-27T11:41:41.791" v="24" actId="478"/>
          <ac:spMkLst>
            <pc:docMk/>
            <pc:sldMk cId="4105244671" sldId="1408"/>
            <ac:spMk id="5" creationId="{01F5B2F3-320D-4CC9-BFBF-3F82FD29E989}"/>
          </ac:spMkLst>
        </pc:spChg>
        <pc:spChg chg="del">
          <ac:chgData name="Bachmann, Hannah Ruth" userId="e7c09bfb-72c2-42e5-912c-bd6874d853db" providerId="ADAL" clId="{5295A762-5A68-403D-83AB-91ED5139B41F}" dt="2021-01-27T11:43:33.401" v="53" actId="478"/>
          <ac:spMkLst>
            <pc:docMk/>
            <pc:sldMk cId="4105244671" sldId="1408"/>
            <ac:spMk id="6" creationId="{C808DCE2-2AC8-4C2A-842A-C7EFA1792190}"/>
          </ac:spMkLst>
        </pc:spChg>
        <pc:spChg chg="add del mod">
          <ac:chgData name="Bachmann, Hannah Ruth" userId="e7c09bfb-72c2-42e5-912c-bd6874d853db" providerId="ADAL" clId="{5295A762-5A68-403D-83AB-91ED5139B41F}" dt="2021-02-02T16:31:49.594" v="134" actId="478"/>
          <ac:spMkLst>
            <pc:docMk/>
            <pc:sldMk cId="4105244671" sldId="1408"/>
            <ac:spMk id="13" creationId="{9B6383B0-62E7-4C1D-85CD-1ECF8175F6D6}"/>
          </ac:spMkLst>
        </pc:spChg>
        <pc:spChg chg="del">
          <ac:chgData name="Bachmann, Hannah Ruth" userId="e7c09bfb-72c2-42e5-912c-bd6874d853db" providerId="ADAL" clId="{5295A762-5A68-403D-83AB-91ED5139B41F}" dt="2021-01-27T11:46:16.570" v="76" actId="478"/>
          <ac:spMkLst>
            <pc:docMk/>
            <pc:sldMk cId="4105244671" sldId="1408"/>
            <ac:spMk id="14" creationId="{0D07077F-2EA1-4994-9281-A4C5FEA74D86}"/>
          </ac:spMkLst>
        </pc:spChg>
        <pc:spChg chg="add mod">
          <ac:chgData name="Bachmann, Hannah Ruth" userId="e7c09bfb-72c2-42e5-912c-bd6874d853db" providerId="ADAL" clId="{5295A762-5A68-403D-83AB-91ED5139B41F}" dt="2021-02-02T16:31:49.887" v="135"/>
          <ac:spMkLst>
            <pc:docMk/>
            <pc:sldMk cId="4105244671" sldId="1408"/>
            <ac:spMk id="14" creationId="{48E03617-005F-400C-B2D4-FF24C9CB1BD2}"/>
          </ac:spMkLst>
        </pc:spChg>
        <pc:spChg chg="add mod">
          <ac:chgData name="Bachmann, Hannah Ruth" userId="e7c09bfb-72c2-42e5-912c-bd6874d853db" providerId="ADAL" clId="{5295A762-5A68-403D-83AB-91ED5139B41F}" dt="2021-01-27T11:43:33.680" v="54"/>
          <ac:spMkLst>
            <pc:docMk/>
            <pc:sldMk cId="4105244671" sldId="1408"/>
            <ac:spMk id="15" creationId="{4CE0F917-0584-4D6F-A1C4-55E5BE7EC25F}"/>
          </ac:spMkLst>
        </pc:spChg>
        <pc:spChg chg="add mod">
          <ac:chgData name="Bachmann, Hannah Ruth" userId="e7c09bfb-72c2-42e5-912c-bd6874d853db" providerId="ADAL" clId="{5295A762-5A68-403D-83AB-91ED5139B41F}" dt="2021-01-27T11:46:16.850" v="77"/>
          <ac:spMkLst>
            <pc:docMk/>
            <pc:sldMk cId="4105244671" sldId="1408"/>
            <ac:spMk id="16" creationId="{F3A9840A-B1C8-4260-8254-8D476741F858}"/>
          </ac:spMkLst>
        </pc:spChg>
      </pc:sldChg>
      <pc:sldChg chg="addSp delSp modSp mod">
        <pc:chgData name="Bachmann, Hannah Ruth" userId="e7c09bfb-72c2-42e5-912c-bd6874d853db" providerId="ADAL" clId="{5295A762-5A68-403D-83AB-91ED5139B41F}" dt="2021-02-02T16:31:47.341" v="133"/>
        <pc:sldMkLst>
          <pc:docMk/>
          <pc:sldMk cId="1783290634" sldId="1409"/>
        </pc:sldMkLst>
        <pc:spChg chg="del">
          <ac:chgData name="Bachmann, Hannah Ruth" userId="e7c09bfb-72c2-42e5-912c-bd6874d853db" providerId="ADAL" clId="{5295A762-5A68-403D-83AB-91ED5139B41F}" dt="2021-01-27T11:41:37.132" v="22" actId="478"/>
          <ac:spMkLst>
            <pc:docMk/>
            <pc:sldMk cId="1783290634" sldId="1409"/>
            <ac:spMk id="5" creationId="{DECD3F08-5EDE-41F6-849A-9506D0106B43}"/>
          </ac:spMkLst>
        </pc:spChg>
        <pc:spChg chg="del">
          <ac:chgData name="Bachmann, Hannah Ruth" userId="e7c09bfb-72c2-42e5-912c-bd6874d853db" providerId="ADAL" clId="{5295A762-5A68-403D-83AB-91ED5139B41F}" dt="2021-01-27T11:43:17.180" v="47" actId="478"/>
          <ac:spMkLst>
            <pc:docMk/>
            <pc:sldMk cId="1783290634" sldId="1409"/>
            <ac:spMk id="6" creationId="{33B8157B-EBC0-41E1-9FA2-9006B8EED085}"/>
          </ac:spMkLst>
        </pc:spChg>
        <pc:spChg chg="add del mod">
          <ac:chgData name="Bachmann, Hannah Ruth" userId="e7c09bfb-72c2-42e5-912c-bd6874d853db" providerId="ADAL" clId="{5295A762-5A68-403D-83AB-91ED5139B41F}" dt="2021-02-02T16:31:46.407" v="132" actId="478"/>
          <ac:spMkLst>
            <pc:docMk/>
            <pc:sldMk cId="1783290634" sldId="1409"/>
            <ac:spMk id="11" creationId="{C7A8DC7C-AD14-4331-B7B1-4330035EDDBC}"/>
          </ac:spMkLst>
        </pc:spChg>
        <pc:spChg chg="add mod">
          <ac:chgData name="Bachmann, Hannah Ruth" userId="e7c09bfb-72c2-42e5-912c-bd6874d853db" providerId="ADAL" clId="{5295A762-5A68-403D-83AB-91ED5139B41F}" dt="2021-01-27T11:43:17.440" v="48"/>
          <ac:spMkLst>
            <pc:docMk/>
            <pc:sldMk cId="1783290634" sldId="1409"/>
            <ac:spMk id="13" creationId="{6DB84A6B-EF46-4DF8-BF32-A442CE36B060}"/>
          </ac:spMkLst>
        </pc:spChg>
        <pc:spChg chg="del">
          <ac:chgData name="Bachmann, Hannah Ruth" userId="e7c09bfb-72c2-42e5-912c-bd6874d853db" providerId="ADAL" clId="{5295A762-5A68-403D-83AB-91ED5139B41F}" dt="2021-01-27T11:46:13.900" v="74" actId="478"/>
          <ac:spMkLst>
            <pc:docMk/>
            <pc:sldMk cId="1783290634" sldId="1409"/>
            <ac:spMk id="14" creationId="{8ACFA4B4-F8CE-4F3B-A5C9-37CFB10B8F23}"/>
          </ac:spMkLst>
        </pc:spChg>
        <pc:spChg chg="add mod">
          <ac:chgData name="Bachmann, Hannah Ruth" userId="e7c09bfb-72c2-42e5-912c-bd6874d853db" providerId="ADAL" clId="{5295A762-5A68-403D-83AB-91ED5139B41F}" dt="2021-02-02T16:31:47.341" v="133"/>
          <ac:spMkLst>
            <pc:docMk/>
            <pc:sldMk cId="1783290634" sldId="1409"/>
            <ac:spMk id="14" creationId="{DCE0ED43-0184-4834-AE27-E635B9BD2DF4}"/>
          </ac:spMkLst>
        </pc:spChg>
        <pc:spChg chg="add mod">
          <ac:chgData name="Bachmann, Hannah Ruth" userId="e7c09bfb-72c2-42e5-912c-bd6874d853db" providerId="ADAL" clId="{5295A762-5A68-403D-83AB-91ED5139B41F}" dt="2021-01-27T11:46:44.900" v="81" actId="1076"/>
          <ac:spMkLst>
            <pc:docMk/>
            <pc:sldMk cId="1783290634" sldId="1409"/>
            <ac:spMk id="15" creationId="{B64904D7-A2A7-49FE-A6E0-6B28C2CDF109}"/>
          </ac:spMkLst>
        </pc:spChg>
      </pc:sldChg>
      <pc:sldChg chg="addSp delSp modSp mod">
        <pc:chgData name="Bachmann, Hannah Ruth" userId="e7c09bfb-72c2-42e5-912c-bd6874d853db" providerId="ADAL" clId="{5295A762-5A68-403D-83AB-91ED5139B41F}" dt="2021-02-02T16:31:43.992" v="131"/>
        <pc:sldMkLst>
          <pc:docMk/>
          <pc:sldMk cId="1061035260" sldId="1410"/>
        </pc:sldMkLst>
        <pc:spChg chg="del">
          <ac:chgData name="Bachmann, Hannah Ruth" userId="e7c09bfb-72c2-42e5-912c-bd6874d853db" providerId="ADAL" clId="{5295A762-5A68-403D-83AB-91ED5139B41F}" dt="2021-01-27T11:41:33.770" v="20" actId="478"/>
          <ac:spMkLst>
            <pc:docMk/>
            <pc:sldMk cId="1061035260" sldId="1410"/>
            <ac:spMk id="5" creationId="{B32177CC-8758-4CA4-A0C1-0AF3F657136A}"/>
          </ac:spMkLst>
        </pc:spChg>
        <pc:spChg chg="del">
          <ac:chgData name="Bachmann, Hannah Ruth" userId="e7c09bfb-72c2-42e5-912c-bd6874d853db" providerId="ADAL" clId="{5295A762-5A68-403D-83AB-91ED5139B41F}" dt="2021-01-27T11:43:12.820" v="45" actId="478"/>
          <ac:spMkLst>
            <pc:docMk/>
            <pc:sldMk cId="1061035260" sldId="1410"/>
            <ac:spMk id="6" creationId="{505BA0A8-7C48-4509-A745-C680FF2E6B94}"/>
          </ac:spMkLst>
        </pc:spChg>
        <pc:spChg chg="add del mod">
          <ac:chgData name="Bachmann, Hannah Ruth" userId="e7c09bfb-72c2-42e5-912c-bd6874d853db" providerId="ADAL" clId="{5295A762-5A68-403D-83AB-91ED5139B41F}" dt="2021-02-02T16:31:43.680" v="130" actId="478"/>
          <ac:spMkLst>
            <pc:docMk/>
            <pc:sldMk cId="1061035260" sldId="1410"/>
            <ac:spMk id="11" creationId="{DFAE5D79-1860-4918-93A3-13436443A4EB}"/>
          </ac:spMkLst>
        </pc:spChg>
        <pc:spChg chg="add mod">
          <ac:chgData name="Bachmann, Hannah Ruth" userId="e7c09bfb-72c2-42e5-912c-bd6874d853db" providerId="ADAL" clId="{5295A762-5A68-403D-83AB-91ED5139B41F}" dt="2021-01-27T11:43:13.480" v="46"/>
          <ac:spMkLst>
            <pc:docMk/>
            <pc:sldMk cId="1061035260" sldId="1410"/>
            <ac:spMk id="12" creationId="{82B3E3CC-733D-4D80-B798-2FBB1CADC8DC}"/>
          </ac:spMkLst>
        </pc:spChg>
        <pc:spChg chg="add mod">
          <ac:chgData name="Bachmann, Hannah Ruth" userId="e7c09bfb-72c2-42e5-912c-bd6874d853db" providerId="ADAL" clId="{5295A762-5A68-403D-83AB-91ED5139B41F}" dt="2021-01-27T11:46:08.190" v="71" actId="1076"/>
          <ac:spMkLst>
            <pc:docMk/>
            <pc:sldMk cId="1061035260" sldId="1410"/>
            <ac:spMk id="13" creationId="{A094D5B6-CB22-4835-9DCF-85F3830A768D}"/>
          </ac:spMkLst>
        </pc:spChg>
        <pc:spChg chg="add mod">
          <ac:chgData name="Bachmann, Hannah Ruth" userId="e7c09bfb-72c2-42e5-912c-bd6874d853db" providerId="ADAL" clId="{5295A762-5A68-403D-83AB-91ED5139B41F}" dt="2021-02-02T16:31:43.992" v="131"/>
          <ac:spMkLst>
            <pc:docMk/>
            <pc:sldMk cId="1061035260" sldId="1410"/>
            <ac:spMk id="14" creationId="{A91E87D7-0486-4845-9576-AF9FF88A48D2}"/>
          </ac:spMkLst>
        </pc:spChg>
        <pc:spChg chg="del mod">
          <ac:chgData name="Bachmann, Hannah Ruth" userId="e7c09bfb-72c2-42e5-912c-bd6874d853db" providerId="ADAL" clId="{5295A762-5A68-403D-83AB-91ED5139B41F}" dt="2021-01-27T11:46:08.600" v="73"/>
          <ac:spMkLst>
            <pc:docMk/>
            <pc:sldMk cId="1061035260" sldId="1410"/>
            <ac:spMk id="17" creationId="{4014A555-E211-4154-AE31-E124AF1B2B52}"/>
          </ac:spMkLst>
        </pc:spChg>
      </pc:sldChg>
      <pc:sldChg chg="addSp delSp modSp mod">
        <pc:chgData name="Bachmann, Hannah Ruth" userId="e7c09bfb-72c2-42e5-912c-bd6874d853db" providerId="ADAL" clId="{5295A762-5A68-403D-83AB-91ED5139B41F}" dt="2021-02-02T16:31:23.724" v="117" actId="20577"/>
        <pc:sldMkLst>
          <pc:docMk/>
          <pc:sldMk cId="744216849" sldId="1412"/>
        </pc:sldMkLst>
        <pc:spChg chg="del">
          <ac:chgData name="Bachmann, Hannah Ruth" userId="e7c09bfb-72c2-42e5-912c-bd6874d853db" providerId="ADAL" clId="{5295A762-5A68-403D-83AB-91ED5139B41F}" dt="2021-01-27T11:41:02.321" v="2" actId="478"/>
          <ac:spMkLst>
            <pc:docMk/>
            <pc:sldMk cId="744216849" sldId="1412"/>
            <ac:spMk id="4" creationId="{8D099E31-4DF6-4C53-AB53-7620DCCCF7E2}"/>
          </ac:spMkLst>
        </pc:spChg>
        <pc:spChg chg="del">
          <ac:chgData name="Bachmann, Hannah Ruth" userId="e7c09bfb-72c2-42e5-912c-bd6874d853db" providerId="ADAL" clId="{5295A762-5A68-403D-83AB-91ED5139B41F}" dt="2021-01-27T11:42:12.701" v="29" actId="478"/>
          <ac:spMkLst>
            <pc:docMk/>
            <pc:sldMk cId="744216849" sldId="1412"/>
            <ac:spMk id="5" creationId="{0730DD38-6928-4719-9BEB-470A52ECA203}"/>
          </ac:spMkLst>
        </pc:spChg>
        <pc:spChg chg="add mod">
          <ac:chgData name="Bachmann, Hannah Ruth" userId="e7c09bfb-72c2-42e5-912c-bd6874d853db" providerId="ADAL" clId="{5295A762-5A68-403D-83AB-91ED5139B41F}" dt="2021-02-02T16:31:23.724" v="117" actId="20577"/>
          <ac:spMkLst>
            <pc:docMk/>
            <pc:sldMk cId="744216849" sldId="1412"/>
            <ac:spMk id="7" creationId="{D7E1EA57-DE53-4F9B-800E-EAB49F578DE5}"/>
          </ac:spMkLst>
        </pc:spChg>
        <pc:spChg chg="add mod">
          <ac:chgData name="Bachmann, Hannah Ruth" userId="e7c09bfb-72c2-42e5-912c-bd6874d853db" providerId="ADAL" clId="{5295A762-5A68-403D-83AB-91ED5139B41F}" dt="2021-01-27T11:42:13.060" v="30"/>
          <ac:spMkLst>
            <pc:docMk/>
            <pc:sldMk cId="744216849" sldId="1412"/>
            <ac:spMk id="8" creationId="{1AB803DC-D142-429A-90A1-3F70ACAA89CB}"/>
          </ac:spMkLst>
        </pc:spChg>
        <pc:spChg chg="mod">
          <ac:chgData name="Bachmann, Hannah Ruth" userId="e7c09bfb-72c2-42e5-912c-bd6874d853db" providerId="ADAL" clId="{5295A762-5A68-403D-83AB-91ED5139B41F}" dt="2021-01-28T13:34:46.702" v="107" actId="5793"/>
          <ac:spMkLst>
            <pc:docMk/>
            <pc:sldMk cId="744216849" sldId="1412"/>
            <ac:spMk id="12" creationId="{68A12010-6D41-411C-93B2-4E46D5E8882B}"/>
          </ac:spMkLst>
        </pc:spChg>
      </pc:sldChg>
      <pc:sldChg chg="addSp delSp modSp mod">
        <pc:chgData name="Bachmann, Hannah Ruth" userId="e7c09bfb-72c2-42e5-912c-bd6874d853db" providerId="ADAL" clId="{5295A762-5A68-403D-83AB-91ED5139B41F}" dt="2021-02-02T16:31:30.418" v="121"/>
        <pc:sldMkLst>
          <pc:docMk/>
          <pc:sldMk cId="802244415" sldId="1413"/>
        </pc:sldMkLst>
        <pc:spChg chg="del">
          <ac:chgData name="Bachmann, Hannah Ruth" userId="e7c09bfb-72c2-42e5-912c-bd6874d853db" providerId="ADAL" clId="{5295A762-5A68-403D-83AB-91ED5139B41F}" dt="2021-01-27T11:41:10.100" v="6" actId="478"/>
          <ac:spMkLst>
            <pc:docMk/>
            <pc:sldMk cId="802244415" sldId="1413"/>
            <ac:spMk id="6" creationId="{2F2E045A-2F9A-433F-840E-CDFD82FF12DE}"/>
          </ac:spMkLst>
        </pc:spChg>
        <pc:spChg chg="del">
          <ac:chgData name="Bachmann, Hannah Ruth" userId="e7c09bfb-72c2-42e5-912c-bd6874d853db" providerId="ADAL" clId="{5295A762-5A68-403D-83AB-91ED5139B41F}" dt="2021-01-27T11:42:38.530" v="35" actId="478"/>
          <ac:spMkLst>
            <pc:docMk/>
            <pc:sldMk cId="802244415" sldId="1413"/>
            <ac:spMk id="7" creationId="{16B20B15-AF41-481D-AE14-279DD5A387DB}"/>
          </ac:spMkLst>
        </pc:spChg>
        <pc:spChg chg="add del mod">
          <ac:chgData name="Bachmann, Hannah Ruth" userId="e7c09bfb-72c2-42e5-912c-bd6874d853db" providerId="ADAL" clId="{5295A762-5A68-403D-83AB-91ED5139B41F}" dt="2021-02-02T16:31:30.104" v="120" actId="478"/>
          <ac:spMkLst>
            <pc:docMk/>
            <pc:sldMk cId="802244415" sldId="1413"/>
            <ac:spMk id="10" creationId="{D6BDB181-5E11-404F-9999-71CD6A47CF68}"/>
          </ac:spMkLst>
        </pc:spChg>
        <pc:spChg chg="add mod">
          <ac:chgData name="Bachmann, Hannah Ruth" userId="e7c09bfb-72c2-42e5-912c-bd6874d853db" providerId="ADAL" clId="{5295A762-5A68-403D-83AB-91ED5139B41F}" dt="2021-01-27T11:42:38.911" v="36"/>
          <ac:spMkLst>
            <pc:docMk/>
            <pc:sldMk cId="802244415" sldId="1413"/>
            <ac:spMk id="12" creationId="{F27308BE-1A6E-45CC-979B-17BE45DCFCA0}"/>
          </ac:spMkLst>
        </pc:spChg>
        <pc:spChg chg="add mod">
          <ac:chgData name="Bachmann, Hannah Ruth" userId="e7c09bfb-72c2-42e5-912c-bd6874d853db" providerId="ADAL" clId="{5295A762-5A68-403D-83AB-91ED5139B41F}" dt="2021-02-02T16:31:30.418" v="121"/>
          <ac:spMkLst>
            <pc:docMk/>
            <pc:sldMk cId="802244415" sldId="1413"/>
            <ac:spMk id="14" creationId="{7CB56FB5-E7BE-47DD-A251-81497A54F460}"/>
          </ac:spMkLst>
        </pc:spChg>
      </pc:sldChg>
      <pc:sldChg chg="addSp delSp modSp mod">
        <pc:chgData name="Bachmann, Hannah Ruth" userId="e7c09bfb-72c2-42e5-912c-bd6874d853db" providerId="ADAL" clId="{5295A762-5A68-403D-83AB-91ED5139B41F}" dt="2021-02-02T16:31:33.151" v="123"/>
        <pc:sldMkLst>
          <pc:docMk/>
          <pc:sldMk cId="2494869553" sldId="1414"/>
        </pc:sldMkLst>
        <pc:spChg chg="del">
          <ac:chgData name="Bachmann, Hannah Ruth" userId="e7c09bfb-72c2-42e5-912c-bd6874d853db" providerId="ADAL" clId="{5295A762-5A68-403D-83AB-91ED5139B41F}" dt="2021-01-27T11:41:20.760" v="12" actId="478"/>
          <ac:spMkLst>
            <pc:docMk/>
            <pc:sldMk cId="2494869553" sldId="1414"/>
            <ac:spMk id="4" creationId="{8D099E31-4DF6-4C53-AB53-7620DCCCF7E2}"/>
          </ac:spMkLst>
        </pc:spChg>
        <pc:spChg chg="add del">
          <ac:chgData name="Bachmann, Hannah Ruth" userId="e7c09bfb-72c2-42e5-912c-bd6874d853db" providerId="ADAL" clId="{5295A762-5A68-403D-83AB-91ED5139B41F}" dt="2021-01-27T11:42:44.051" v="37" actId="478"/>
          <ac:spMkLst>
            <pc:docMk/>
            <pc:sldMk cId="2494869553" sldId="1414"/>
            <ac:spMk id="5" creationId="{0730DD38-6928-4719-9BEB-470A52ECA203}"/>
          </ac:spMkLst>
        </pc:spChg>
        <pc:spChg chg="add del mod">
          <ac:chgData name="Bachmann, Hannah Ruth" userId="e7c09bfb-72c2-42e5-912c-bd6874d853db" providerId="ADAL" clId="{5295A762-5A68-403D-83AB-91ED5139B41F}" dt="2021-01-27T11:41:16.006" v="10"/>
          <ac:spMkLst>
            <pc:docMk/>
            <pc:sldMk cId="2494869553" sldId="1414"/>
            <ac:spMk id="11" creationId="{AFF6ECF6-EC1F-40F2-8C5C-CA2CB58E3B6B}"/>
          </ac:spMkLst>
        </pc:spChg>
        <pc:spChg chg="add mod">
          <ac:chgData name="Bachmann, Hannah Ruth" userId="e7c09bfb-72c2-42e5-912c-bd6874d853db" providerId="ADAL" clId="{5295A762-5A68-403D-83AB-91ED5139B41F}" dt="2021-02-02T16:31:33.151" v="123"/>
          <ac:spMkLst>
            <pc:docMk/>
            <pc:sldMk cId="2494869553" sldId="1414"/>
            <ac:spMk id="11" creationId="{FAF294FA-62C4-4E58-B866-3DD262029096}"/>
          </ac:spMkLst>
        </pc:spChg>
        <pc:spChg chg="add del mod">
          <ac:chgData name="Bachmann, Hannah Ruth" userId="e7c09bfb-72c2-42e5-912c-bd6874d853db" providerId="ADAL" clId="{5295A762-5A68-403D-83AB-91ED5139B41F}" dt="2021-02-02T16:31:32.846" v="122" actId="478"/>
          <ac:spMkLst>
            <pc:docMk/>
            <pc:sldMk cId="2494869553" sldId="1414"/>
            <ac:spMk id="12" creationId="{50672AD0-174A-4F47-95EB-EF83C5684430}"/>
          </ac:spMkLst>
        </pc:spChg>
        <pc:spChg chg="add mod">
          <ac:chgData name="Bachmann, Hannah Ruth" userId="e7c09bfb-72c2-42e5-912c-bd6874d853db" providerId="ADAL" clId="{5295A762-5A68-403D-83AB-91ED5139B41F}" dt="2021-01-27T11:42:44.680" v="38"/>
          <ac:spMkLst>
            <pc:docMk/>
            <pc:sldMk cId="2494869553" sldId="1414"/>
            <ac:spMk id="13" creationId="{0AA2A21C-34A7-4EB3-A0F8-05CF9E151190}"/>
          </ac:spMkLst>
        </pc:spChg>
      </pc:sldChg>
    </pc:docChg>
  </pc:docChgLst>
  <pc:docChgLst>
    <pc:chgData name="Bachmann, Hannah Ruth" userId="S::habachma@uni-mainz.de::e7c09bfb-72c2-42e5-912c-bd6874d853db" providerId="AD" clId="Web-{52052997-8FD3-E039-C55D-CB3795FC7A26}"/>
    <pc:docChg chg="modSld">
      <pc:chgData name="Bachmann, Hannah Ruth" userId="S::habachma@uni-mainz.de::e7c09bfb-72c2-42e5-912c-bd6874d853db" providerId="AD" clId="Web-{52052997-8FD3-E039-C55D-CB3795FC7A26}" dt="2021-01-31T09:09:21.765" v="0" actId="20577"/>
      <pc:docMkLst>
        <pc:docMk/>
      </pc:docMkLst>
      <pc:sldChg chg="modSp">
        <pc:chgData name="Bachmann, Hannah Ruth" userId="S::habachma@uni-mainz.de::e7c09bfb-72c2-42e5-912c-bd6874d853db" providerId="AD" clId="Web-{52052997-8FD3-E039-C55D-CB3795FC7A26}" dt="2021-01-31T09:09:21.765" v="0" actId="20577"/>
        <pc:sldMkLst>
          <pc:docMk/>
          <pc:sldMk cId="1659402370" sldId="1401"/>
        </pc:sldMkLst>
        <pc:spChg chg="mod">
          <ac:chgData name="Bachmann, Hannah Ruth" userId="S::habachma@uni-mainz.de::e7c09bfb-72c2-42e5-912c-bd6874d853db" providerId="AD" clId="Web-{52052997-8FD3-E039-C55D-CB3795FC7A26}" dt="2021-01-31T09:09:21.765" v="0" actId="20577"/>
          <ac:spMkLst>
            <pc:docMk/>
            <pc:sldMk cId="1659402370" sldId="1401"/>
            <ac:spMk id="2" creationId="{AC284810-2428-466D-B869-22185656E3A7}"/>
          </ac:spMkLst>
        </pc:spChg>
      </pc:sldChg>
    </pc:docChg>
  </pc:docChgLst>
  <pc:docChgLst>
    <pc:chgData name="Dominik Wallerius" userId="a368d9d8-ce33-42c3-883f-a2e82223f6d6" providerId="ADAL" clId="{E835DBEF-241F-1F40-BEE2-7D7937AF67F3}"/>
    <pc:docChg chg="modSld">
      <pc:chgData name="Dominik Wallerius" userId="a368d9d8-ce33-42c3-883f-a2e82223f6d6" providerId="ADAL" clId="{E835DBEF-241F-1F40-BEE2-7D7937AF67F3}" dt="2021-01-13T07:03:58.932" v="59" actId="20577"/>
      <pc:docMkLst>
        <pc:docMk/>
      </pc:docMkLst>
      <pc:sldChg chg="modSp mod">
        <pc:chgData name="Dominik Wallerius" userId="a368d9d8-ce33-42c3-883f-a2e82223f6d6" providerId="ADAL" clId="{E835DBEF-241F-1F40-BEE2-7D7937AF67F3}" dt="2021-01-13T07:03:58.932" v="59" actId="20577"/>
        <pc:sldMkLst>
          <pc:docMk/>
          <pc:sldMk cId="1659402370" sldId="1401"/>
        </pc:sldMkLst>
        <pc:spChg chg="mod">
          <ac:chgData name="Dominik Wallerius" userId="a368d9d8-ce33-42c3-883f-a2e82223f6d6" providerId="ADAL" clId="{E835DBEF-241F-1F40-BEE2-7D7937AF67F3}" dt="2021-01-13T07:03:58.932" v="59" actId="20577"/>
          <ac:spMkLst>
            <pc:docMk/>
            <pc:sldMk cId="1659402370" sldId="1401"/>
            <ac:spMk id="6" creationId="{34278BE2-C07F-4421-9980-4B19AD1DFEA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4C1FEF78-7969-4A2C-B832-006A4442904F}"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A8958534-89E5-41A3-867E-1F6E21F7B8DA}"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C9D24E35-1C1B-4A02-85E9-09350A7B64E6}" type="datetime1">
              <a:rPr lang="en-GB" smtClean="0"/>
              <a:pPr/>
              <a:t>15/03/2021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15/03/2021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890982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35250F1C-BDC4-4429-AD27-F5265790A591}"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6413C292-8FB8-48BC-85C3-B7DA021F67D8}" type="datetime1">
              <a:rPr lang="en-GB" smtClean="0"/>
              <a:pPr/>
              <a:t>15/03/2021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15/03/2021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955" y="2348401"/>
            <a:ext cx="8873490" cy="1620430"/>
          </a:xfrm>
        </p:spPr>
        <p:txBody>
          <a:bodyPr/>
          <a:lstStyle/>
          <a:p>
            <a:pPr>
              <a:defRPr/>
            </a:pPr>
            <a:r>
              <a:rPr lang="en-US"/>
              <a:t>Click to edit Master title style</a:t>
            </a:r>
            <a:endParaRPr lang="en-GB"/>
          </a:p>
        </p:txBody>
      </p:sp>
      <p:sp>
        <p:nvSpPr>
          <p:cNvPr id="5" name="Untertitel 2"/>
          <p:cNvSpPr>
            <a:spLocks noGrp="1"/>
          </p:cNvSpPr>
          <p:nvPr>
            <p:ph type="subTitle" idx="1"/>
          </p:nvPr>
        </p:nvSpPr>
        <p:spPr bwMode="auto">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1" indent="0" algn="ctr">
              <a:buNone/>
              <a:defRPr>
                <a:solidFill>
                  <a:schemeClr val="tx1">
                    <a:tint val="75000"/>
                  </a:schemeClr>
                </a:solidFill>
              </a:defRPr>
            </a:lvl6pPr>
            <a:lvl7pPr marL="3023509"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pPr>
              <a:defRPr/>
            </a:pPr>
            <a:r>
              <a:rPr lang="en-US"/>
              <a:t>Click to edit Master subtitle style</a:t>
            </a:r>
            <a:endParaRPr lang="en-GB"/>
          </a:p>
        </p:txBody>
      </p:sp>
      <p:sp>
        <p:nvSpPr>
          <p:cNvPr id="6" name="Datumsplatzhalter 3"/>
          <p:cNvSpPr>
            <a:spLocks noGrp="1"/>
          </p:cNvSpPr>
          <p:nvPr>
            <p:ph type="dt" sz="half" idx="10"/>
          </p:nvPr>
        </p:nvSpPr>
        <p:spPr bwMode="auto"/>
        <p:txBody>
          <a:bodyPr/>
          <a:lstStyle/>
          <a:p>
            <a:pPr>
              <a:defRPr/>
            </a:pPr>
            <a:fld id="{C3AB72A6-87CB-4F8B-BADE-53F27CC54479}" type="datetime1">
              <a:rPr lang="en-GB"/>
              <a:t>15/03/2021</a:t>
            </a:fld>
            <a:endParaRPr lang="en-GB"/>
          </a:p>
        </p:txBody>
      </p:sp>
      <p:sp>
        <p:nvSpPr>
          <p:cNvPr id="7" name="Fußzeilenplatzhalter 4"/>
          <p:cNvSpPr>
            <a:spLocks noGrp="1"/>
          </p:cNvSpPr>
          <p:nvPr>
            <p:ph type="ftr" sz="quarter" idx="11"/>
          </p:nvPr>
        </p:nvSpPr>
        <p:spPr bwMode="auto"/>
        <p:txBody>
          <a:bodyPr/>
          <a:lstStyle/>
          <a:p>
            <a:pPr>
              <a:defRPr/>
            </a:pPr>
            <a:endParaRPr lang="en-GB"/>
          </a:p>
        </p:txBody>
      </p:sp>
      <p:sp>
        <p:nvSpPr>
          <p:cNvPr id="8" name="Foliennummernplatzhalter 5"/>
          <p:cNvSpPr>
            <a:spLocks noGrp="1"/>
          </p:cNvSpPr>
          <p:nvPr>
            <p:ph type="sldNum" sz="quarter" idx="12"/>
          </p:nvPr>
        </p:nvSpPr>
        <p:spPr bwMode="auto"/>
        <p:txBody>
          <a:bodyPr/>
          <a:lstStyle/>
          <a:p>
            <a:pPr>
              <a:defRPr/>
            </a:pPr>
            <a:fld id="{3D1C419C-FE75-48E2-A75A-2D6F1D62BDBF}" type="slidenum">
              <a:rPr lang="en-GB"/>
              <a:t>‹Nr.›</a:t>
            </a:fld>
            <a:endParaRPr lang="en-GB"/>
          </a:p>
        </p:txBody>
      </p:sp>
    </p:spTree>
    <p:extLst>
      <p:ext uri="{BB962C8B-B14F-4D97-AF65-F5344CB8AC3E}">
        <p14:creationId xmlns:p14="http://schemas.microsoft.com/office/powerpoint/2010/main" val="13175886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4C1FEF78-7969-4A2C-B832-006A4442904F}" type="datetime1">
              <a:rPr lang="en-GB"/>
              <a:t>15/03/2021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615859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24641" y="4857794"/>
            <a:ext cx="8873490" cy="1501435"/>
          </a:xfrm>
        </p:spPr>
        <p:txBody>
          <a:bodyPr anchor="t"/>
          <a:lstStyle>
            <a:lvl1pPr algn="l">
              <a:defRPr sz="4400" b="1" cap="all"/>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824641" y="3204116"/>
            <a:ext cx="8873490" cy="1653678"/>
          </a:xfrm>
        </p:spPr>
        <p:txBody>
          <a:bodyPr anchor="b"/>
          <a:lstStyle>
            <a:lvl1pPr marL="0" indent="0">
              <a:buNone/>
              <a:defRPr sz="2200">
                <a:solidFill>
                  <a:schemeClr val="tx1">
                    <a:tint val="75000"/>
                  </a:schemeClr>
                </a:solidFill>
              </a:defRPr>
            </a:lvl1pPr>
            <a:lvl2pPr marL="503919" indent="0">
              <a:buNone/>
              <a:defRPr sz="2000">
                <a:solidFill>
                  <a:schemeClr val="tx1">
                    <a:tint val="75000"/>
                  </a:schemeClr>
                </a:solidFill>
              </a:defRPr>
            </a:lvl2pPr>
            <a:lvl3pPr marL="1007837" indent="0">
              <a:buNone/>
              <a:defRPr sz="1750">
                <a:solidFill>
                  <a:schemeClr val="tx1">
                    <a:tint val="75000"/>
                  </a:schemeClr>
                </a:solidFill>
              </a:defRPr>
            </a:lvl3pPr>
            <a:lvl4pPr marL="1511756" indent="0">
              <a:buNone/>
              <a:defRPr sz="1550">
                <a:solidFill>
                  <a:schemeClr val="tx1">
                    <a:tint val="75000"/>
                  </a:schemeClr>
                </a:solidFill>
              </a:defRPr>
            </a:lvl4pPr>
            <a:lvl5pPr marL="2015672" indent="0">
              <a:buNone/>
              <a:defRPr sz="1550">
                <a:solidFill>
                  <a:schemeClr val="tx1">
                    <a:tint val="75000"/>
                  </a:schemeClr>
                </a:solidFill>
              </a:defRPr>
            </a:lvl5pPr>
            <a:lvl6pPr marL="2519591" indent="0">
              <a:buNone/>
              <a:defRPr sz="1550">
                <a:solidFill>
                  <a:schemeClr val="tx1">
                    <a:tint val="75000"/>
                  </a:schemeClr>
                </a:solidFill>
              </a:defRPr>
            </a:lvl6pPr>
            <a:lvl7pPr marL="3023509" indent="0">
              <a:buNone/>
              <a:defRPr sz="1550">
                <a:solidFill>
                  <a:schemeClr val="tx1">
                    <a:tint val="75000"/>
                  </a:schemeClr>
                </a:solidFill>
              </a:defRPr>
            </a:lvl7pPr>
            <a:lvl8pPr marL="3527428" indent="0">
              <a:buNone/>
              <a:defRPr sz="1550">
                <a:solidFill>
                  <a:schemeClr val="tx1">
                    <a:tint val="75000"/>
                  </a:schemeClr>
                </a:solidFill>
              </a:defRPr>
            </a:lvl8pPr>
            <a:lvl9pPr marL="4031346" indent="0">
              <a:buNone/>
              <a:defRPr sz="1550">
                <a:solidFill>
                  <a:schemeClr val="tx1">
                    <a:tint val="75000"/>
                  </a:schemeClr>
                </a:solidFill>
              </a:defRPr>
            </a:lvl9pPr>
          </a:lstStyle>
          <a:p>
            <a:pPr lvl="0">
              <a:defRPr/>
            </a:pPr>
            <a:r>
              <a:rPr lang="en-US"/>
              <a:t>Click to edit Master text styles</a:t>
            </a:r>
            <a:endParaRPr/>
          </a:p>
        </p:txBody>
      </p:sp>
      <p:sp>
        <p:nvSpPr>
          <p:cNvPr id="6" name="Datumsplatzhalter 3"/>
          <p:cNvSpPr>
            <a:spLocks noGrp="1"/>
          </p:cNvSpPr>
          <p:nvPr>
            <p:ph type="dt" sz="half" idx="10"/>
          </p:nvPr>
        </p:nvSpPr>
        <p:spPr bwMode="auto"/>
        <p:txBody>
          <a:bodyPr/>
          <a:lstStyle/>
          <a:p>
            <a:pPr>
              <a:defRPr/>
            </a:pPr>
            <a:fld id="{7477FEBE-4C88-45DA-B207-66626CED51FD}" type="datetime1">
              <a:rPr lang="en-GB"/>
              <a:t>15/03/2021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781906251"/>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sz="half" idx="1"/>
          </p:nvPr>
        </p:nvSpPr>
        <p:spPr bwMode="auto">
          <a:xfrm>
            <a:off x="521970"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Inhaltsplatzhalter 3"/>
          <p:cNvSpPr>
            <a:spLocks noGrp="1"/>
          </p:cNvSpPr>
          <p:nvPr>
            <p:ph sz="half" idx="2"/>
          </p:nvPr>
        </p:nvSpPr>
        <p:spPr bwMode="auto">
          <a:xfrm>
            <a:off x="5306695"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umsplatzhalter 4"/>
          <p:cNvSpPr>
            <a:spLocks noGrp="1"/>
          </p:cNvSpPr>
          <p:nvPr>
            <p:ph type="dt" sz="half" idx="10"/>
          </p:nvPr>
        </p:nvSpPr>
        <p:spPr bwMode="auto"/>
        <p:txBody>
          <a:bodyPr/>
          <a:lstStyle/>
          <a:p>
            <a:pPr>
              <a:defRPr/>
            </a:pPr>
            <a:fld id="{A8958534-89E5-41A3-867E-1F6E21F7B8DA}" type="datetime1">
              <a:rPr lang="en-GB"/>
              <a:t>15/03/2021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9154197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521970" y="1692179"/>
            <a:ext cx="4612548"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6" name="Inhaltsplatzhalter 3"/>
          <p:cNvSpPr>
            <a:spLocks noGrp="1"/>
          </p:cNvSpPr>
          <p:nvPr>
            <p:ph sz="half" idx="2"/>
          </p:nvPr>
        </p:nvSpPr>
        <p:spPr bwMode="auto">
          <a:xfrm>
            <a:off x="521970" y="2397397"/>
            <a:ext cx="4612548"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Textplatzhalter 4"/>
          <p:cNvSpPr>
            <a:spLocks noGrp="1"/>
          </p:cNvSpPr>
          <p:nvPr>
            <p:ph type="body" sz="quarter" idx="3"/>
          </p:nvPr>
        </p:nvSpPr>
        <p:spPr bwMode="auto">
          <a:xfrm>
            <a:off x="5303073" y="1692179"/>
            <a:ext cx="4614360"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8" name="Inhaltsplatzhalter 5"/>
          <p:cNvSpPr>
            <a:spLocks noGrp="1"/>
          </p:cNvSpPr>
          <p:nvPr>
            <p:ph sz="quarter" idx="4"/>
          </p:nvPr>
        </p:nvSpPr>
        <p:spPr bwMode="auto">
          <a:xfrm>
            <a:off x="5303073" y="2397397"/>
            <a:ext cx="4614360"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9" name="Datumsplatzhalter 6"/>
          <p:cNvSpPr>
            <a:spLocks noGrp="1"/>
          </p:cNvSpPr>
          <p:nvPr>
            <p:ph type="dt" sz="half" idx="10"/>
          </p:nvPr>
        </p:nvSpPr>
        <p:spPr bwMode="auto"/>
        <p:txBody>
          <a:bodyPr/>
          <a:lstStyle/>
          <a:p>
            <a:pPr>
              <a:defRPr/>
            </a:pPr>
            <a:fld id="{C9D24E35-1C1B-4A02-85E9-09350A7B64E6}" type="datetime1">
              <a:rPr lang="en-GB"/>
              <a:t>15/03/2021</a:t>
            </a:fld>
            <a:endParaRPr lang="en-GB"/>
          </a:p>
        </p:txBody>
      </p:sp>
      <p:sp>
        <p:nvSpPr>
          <p:cNvPr id="10" name="Fußzeilenplatzhalter 7"/>
          <p:cNvSpPr>
            <a:spLocks noGrp="1"/>
          </p:cNvSpPr>
          <p:nvPr>
            <p:ph type="ftr" sz="quarter" idx="11"/>
          </p:nvPr>
        </p:nvSpPr>
        <p:spPr bwMode="auto"/>
        <p:txBody>
          <a:bodyPr/>
          <a:lstStyle/>
          <a:p>
            <a:pPr>
              <a:defRPr/>
            </a:pPr>
            <a:r>
              <a:rPr lang="de-DE"/>
              <a:t>© 2020 - GET Across Borders</a:t>
            </a:r>
            <a:endParaRPr lang="en-GB"/>
          </a:p>
        </p:txBody>
      </p:sp>
      <p:sp>
        <p:nvSpPr>
          <p:cNvPr id="11" name="Foliennummernplatzhalter 8"/>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655278185"/>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Datumsplatzhalter 2"/>
          <p:cNvSpPr>
            <a:spLocks noGrp="1"/>
          </p:cNvSpPr>
          <p:nvPr>
            <p:ph type="dt" sz="half" idx="10"/>
          </p:nvPr>
        </p:nvSpPr>
        <p:spPr bwMode="auto"/>
        <p:txBody>
          <a:bodyPr/>
          <a:lstStyle/>
          <a:p>
            <a:pPr>
              <a:defRPr/>
            </a:pPr>
            <a:fld id="{96B541A2-0254-4FF3-9DBB-7D3DD377FEDF}" type="datetime1">
              <a:rPr lang="en-GB"/>
              <a:t>15/03/2021</a:t>
            </a:fld>
            <a:endParaRPr lang="en-GB"/>
          </a:p>
        </p:txBody>
      </p:sp>
      <p:sp>
        <p:nvSpPr>
          <p:cNvPr id="6" name="Fußzeilenplatzhalter 3"/>
          <p:cNvSpPr>
            <a:spLocks noGrp="1"/>
          </p:cNvSpPr>
          <p:nvPr>
            <p:ph type="ftr" sz="quarter" idx="11"/>
          </p:nvPr>
        </p:nvSpPr>
        <p:spPr bwMode="auto"/>
        <p:txBody>
          <a:bodyPr/>
          <a:lstStyle/>
          <a:p>
            <a:pPr>
              <a:defRPr/>
            </a:pPr>
            <a:r>
              <a:rPr lang="de-DE"/>
              <a:t>© 2020 - GET Across Borders</a:t>
            </a:r>
            <a:endParaRPr lang="en-GB"/>
          </a:p>
        </p:txBody>
      </p:sp>
      <p:sp>
        <p:nvSpPr>
          <p:cNvPr id="7" name="Foliennummernplatzhalter 4"/>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397665103"/>
      </p:ext>
    </p:extLst>
  </p:cSld>
  <p:clrMapOvr>
    <a:masterClrMapping/>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9EE62CEA-B13D-4294-886A-3F10A5F362AC}" type="datetime1">
              <a:rPr lang="en-GB"/>
              <a:t>15/03/2021</a:t>
            </a:fld>
            <a:endParaRPr lang="en-GB"/>
          </a:p>
        </p:txBody>
      </p:sp>
      <p:sp>
        <p:nvSpPr>
          <p:cNvPr id="5" name="Fußzeilenplatzhalter 2"/>
          <p:cNvSpPr>
            <a:spLocks noGrp="1"/>
          </p:cNvSpPr>
          <p:nvPr>
            <p:ph type="ftr" sz="quarter" idx="11"/>
          </p:nvPr>
        </p:nvSpPr>
        <p:spPr bwMode="auto"/>
        <p:txBody>
          <a:bodyPr/>
          <a:lstStyle/>
          <a:p>
            <a:pPr>
              <a:defRPr/>
            </a:pPr>
            <a:r>
              <a:rPr lang="de-DE"/>
              <a:t>© 2020 - GET Across Borders</a:t>
            </a:r>
            <a:endParaRPr lang="en-GB"/>
          </a:p>
        </p:txBody>
      </p:sp>
      <p:sp>
        <p:nvSpPr>
          <p:cNvPr id="6" name="Foliennummernplatzhalter 3"/>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77812969"/>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3" y="300987"/>
            <a:ext cx="3434491" cy="1280945"/>
          </a:xfrm>
        </p:spPr>
        <p:txBody>
          <a:bodyPr anchor="b"/>
          <a:lstStyle>
            <a:lvl1pPr algn="l">
              <a:defRPr sz="2200" b="1"/>
            </a:lvl1pPr>
          </a:lstStyle>
          <a:p>
            <a:pPr>
              <a:defRPr/>
            </a:pPr>
            <a:r>
              <a:rPr lang="en-US"/>
              <a:t>Click to edit Master title style</a:t>
            </a:r>
            <a:endParaRPr lang="en-GB"/>
          </a:p>
        </p:txBody>
      </p:sp>
      <p:sp>
        <p:nvSpPr>
          <p:cNvPr id="5" name="Inhaltsplatzhalter 2"/>
          <p:cNvSpPr>
            <a:spLocks noGrp="1"/>
          </p:cNvSpPr>
          <p:nvPr>
            <p:ph idx="1"/>
          </p:nvPr>
        </p:nvSpPr>
        <p:spPr bwMode="auto">
          <a:xfrm>
            <a:off x="4081515" y="300990"/>
            <a:ext cx="5835914" cy="6451973"/>
          </a:xfrm>
        </p:spPr>
        <p:txBody>
          <a:bodyPr/>
          <a:lstStyle>
            <a:lvl1pPr>
              <a:defRPr sz="3550"/>
            </a:lvl1pPr>
            <a:lvl2pPr>
              <a:defRPr sz="3100"/>
            </a:lvl2pPr>
            <a:lvl3pPr>
              <a:defRPr sz="2650"/>
            </a:lvl3pPr>
            <a:lvl4pPr>
              <a:defRPr sz="2200"/>
            </a:lvl4pPr>
            <a:lvl5pPr>
              <a:defRPr sz="2200"/>
            </a:lvl5pPr>
            <a:lvl6pPr>
              <a:defRPr sz="2200"/>
            </a:lvl6pPr>
            <a:lvl7pPr>
              <a:defRPr sz="2200"/>
            </a:lvl7pPr>
            <a:lvl8pPr>
              <a:defRPr sz="2200"/>
            </a:lvl8pPr>
            <a:lvl9pPr>
              <a:defRPr sz="22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Textplatzhalter 3"/>
          <p:cNvSpPr>
            <a:spLocks noGrp="1"/>
          </p:cNvSpPr>
          <p:nvPr>
            <p:ph type="body" sz="half" idx="2"/>
          </p:nvPr>
        </p:nvSpPr>
        <p:spPr bwMode="auto">
          <a:xfrm>
            <a:off x="521973" y="1581935"/>
            <a:ext cx="3434491" cy="5171028"/>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00F1EC65-3F2D-4240-9FB2-86BAF6AF6314}" type="datetime1">
              <a:rPr lang="en-GB"/>
              <a:t>15/03/2021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82946193"/>
      </p:ext>
    </p:extLst>
  </p:cSld>
  <p:clrMapOvr>
    <a:masterClrMapping/>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2046195" y="5291772"/>
            <a:ext cx="6263640" cy="624724"/>
          </a:xfrm>
        </p:spPr>
        <p:txBody>
          <a:bodyPr anchor="b"/>
          <a:lstStyle>
            <a:lvl1pPr algn="l">
              <a:defRPr sz="2200" b="1"/>
            </a:lvl1pPr>
          </a:lstStyle>
          <a:p>
            <a:pPr>
              <a:defRPr/>
            </a:pPr>
            <a:r>
              <a:rPr lang="en-US"/>
              <a:t>Click to edit Master title style</a:t>
            </a:r>
            <a:endParaRPr lang="en-GB"/>
          </a:p>
        </p:txBody>
      </p:sp>
      <p:sp>
        <p:nvSpPr>
          <p:cNvPr id="5" name="Bildplatzhalter 2"/>
          <p:cNvSpPr>
            <a:spLocks noGrp="1"/>
          </p:cNvSpPr>
          <p:nvPr>
            <p:ph type="pic" idx="1"/>
          </p:nvPr>
        </p:nvSpPr>
        <p:spPr bwMode="auto">
          <a:xfrm>
            <a:off x="2046195" y="675471"/>
            <a:ext cx="6263640" cy="4535805"/>
          </a:xfrm>
        </p:spPr>
        <p:txBody>
          <a:bodyPr/>
          <a:lstStyle>
            <a:lvl1pPr marL="0" indent="0">
              <a:buNone/>
              <a:defRPr sz="3550"/>
            </a:lvl1pPr>
            <a:lvl2pPr marL="503919" indent="0">
              <a:buNone/>
              <a:defRPr sz="3100"/>
            </a:lvl2pPr>
            <a:lvl3pPr marL="1007837" indent="0">
              <a:buNone/>
              <a:defRPr sz="2650"/>
            </a:lvl3pPr>
            <a:lvl4pPr marL="1511756" indent="0">
              <a:buNone/>
              <a:defRPr sz="2200"/>
            </a:lvl4pPr>
            <a:lvl5pPr marL="2015672" indent="0">
              <a:buNone/>
              <a:defRPr sz="2200"/>
            </a:lvl5pPr>
            <a:lvl6pPr marL="2519591" indent="0">
              <a:buNone/>
              <a:defRPr sz="2200"/>
            </a:lvl6pPr>
            <a:lvl7pPr marL="3023509" indent="0">
              <a:buNone/>
              <a:defRPr sz="2200"/>
            </a:lvl7pPr>
            <a:lvl8pPr marL="3527428" indent="0">
              <a:buNone/>
              <a:defRPr sz="2200"/>
            </a:lvl8pPr>
            <a:lvl9pPr marL="4031346" indent="0">
              <a:buNone/>
              <a:defRPr sz="2200"/>
            </a:lvl9pPr>
          </a:lstStyle>
          <a:p>
            <a:pPr>
              <a:defRPr/>
            </a:pPr>
            <a:r>
              <a:rPr lang="en-US"/>
              <a:t>Click icon to add picture</a:t>
            </a:r>
            <a:endParaRPr lang="en-GB"/>
          </a:p>
        </p:txBody>
      </p:sp>
      <p:sp>
        <p:nvSpPr>
          <p:cNvPr id="6" name="Textplatzhalter 3"/>
          <p:cNvSpPr>
            <a:spLocks noGrp="1"/>
          </p:cNvSpPr>
          <p:nvPr>
            <p:ph type="body" sz="half" idx="2"/>
          </p:nvPr>
        </p:nvSpPr>
        <p:spPr bwMode="auto">
          <a:xfrm>
            <a:off x="2046195" y="5916496"/>
            <a:ext cx="6263640" cy="887210"/>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3C3FCD5E-69B8-4F4C-82B4-AA8390DE7F8D}" type="datetime1">
              <a:rPr lang="en-GB"/>
              <a:t>15/03/2021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660597884"/>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DEF937EC-4118-4B87-B290-472EF67D333B}" type="datetime1">
              <a:rPr lang="en-GB"/>
              <a:t>15/03/2021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786454871"/>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568565" y="302740"/>
            <a:ext cx="2348865" cy="6450223"/>
          </a:xfrm>
        </p:spPr>
        <p:txBody>
          <a:bodyPr vert="eaVert"/>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a:xfrm>
            <a:off x="521970" y="302740"/>
            <a:ext cx="6872605" cy="6450223"/>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0977CC8A-DC74-4D43-9830-70796848A750}" type="datetime1">
              <a:rPr lang="en-GB"/>
              <a:t>15/03/2021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799114453"/>
      </p:ext>
    </p:extLst>
  </p:cSld>
  <p:clrMapOvr>
    <a:masterClrMapping/>
  </p:clrMapOvr>
  <p:hf hdr="0" dt="0"/>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PhAnim="0" preserve="1"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extLst>
      <p:ext uri="{BB962C8B-B14F-4D97-AF65-F5344CB8AC3E}">
        <p14:creationId xmlns:p14="http://schemas.microsoft.com/office/powerpoint/2010/main" val="35861804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4.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6.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7.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 id="2147486126" r:id="rId12"/>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15/03/2021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1970" y="302737"/>
            <a:ext cx="9395460" cy="1259946"/>
          </a:xfrm>
          <a:prstGeom prst="rect">
            <a:avLst/>
          </a:prstGeom>
        </p:spPr>
        <p:txBody>
          <a:bodyPr vert="horz" lIns="91430" tIns="45716" rIns="91430" bIns="45716" rtlCol="0" anchor="ctr">
            <a:normAutofit/>
          </a:bodyPr>
          <a:lstStyle/>
          <a:p>
            <a:pPr>
              <a:defRPr/>
            </a:pPr>
            <a:r>
              <a:rPr lang="de-DE"/>
              <a:t>Titelmasterformat durch Klicken bearbeiten</a:t>
            </a:r>
            <a:endParaRPr lang="en-GB"/>
          </a:p>
        </p:txBody>
      </p:sp>
      <p:sp>
        <p:nvSpPr>
          <p:cNvPr id="5" name="Textplatzhalter 2"/>
          <p:cNvSpPr>
            <a:spLocks noGrp="1"/>
          </p:cNvSpPr>
          <p:nvPr>
            <p:ph type="body" idx="1"/>
          </p:nvPr>
        </p:nvSpPr>
        <p:spPr bwMode="auto">
          <a:xfrm>
            <a:off x="521970" y="1763927"/>
            <a:ext cx="9395460" cy="4989035"/>
          </a:xfrm>
          <a:prstGeom prst="rect">
            <a:avLst/>
          </a:prstGeom>
        </p:spPr>
        <p:txBody>
          <a:bodyPr vert="horz" lIns="91430" tIns="45716" rIns="91430" bIns="45716"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Datumsplatzhalter 3"/>
          <p:cNvSpPr>
            <a:spLocks noGrp="1"/>
          </p:cNvSpPr>
          <p:nvPr>
            <p:ph type="dt" sz="half" idx="2"/>
          </p:nvPr>
        </p:nvSpPr>
        <p:spPr bwMode="auto">
          <a:xfrm>
            <a:off x="521970" y="7006701"/>
            <a:ext cx="2435860" cy="402483"/>
          </a:xfrm>
          <a:prstGeom prst="rect">
            <a:avLst/>
          </a:prstGeom>
        </p:spPr>
        <p:txBody>
          <a:bodyPr vert="horz" lIns="91430" tIns="45716" rIns="91430" bIns="45716" rtlCol="0" anchor="ctr"/>
          <a:lstStyle>
            <a:lvl1pPr algn="l">
              <a:defRPr sz="1300">
                <a:solidFill>
                  <a:schemeClr val="tx1"/>
                </a:solidFill>
              </a:defRPr>
            </a:lvl1pPr>
          </a:lstStyle>
          <a:p>
            <a:pPr>
              <a:defRPr/>
            </a:pPr>
            <a:fld id="{E9DBB94B-7369-455E-8C33-C3D06DBCC3E6}" type="datetime1">
              <a:rPr lang="en-GB"/>
              <a:t>15/03/2021</a:t>
            </a:fld>
            <a:endParaRPr lang="en-GB"/>
          </a:p>
        </p:txBody>
      </p:sp>
      <p:sp>
        <p:nvSpPr>
          <p:cNvPr id="7" name="Fußzeilenplatzhalter 4"/>
          <p:cNvSpPr>
            <a:spLocks noGrp="1"/>
          </p:cNvSpPr>
          <p:nvPr>
            <p:ph type="ftr" sz="quarter" idx="3"/>
          </p:nvPr>
        </p:nvSpPr>
        <p:spPr bwMode="auto">
          <a:xfrm>
            <a:off x="3566795" y="7006701"/>
            <a:ext cx="3305810" cy="402483"/>
          </a:xfrm>
          <a:prstGeom prst="rect">
            <a:avLst/>
          </a:prstGeom>
        </p:spPr>
        <p:txBody>
          <a:bodyPr vert="horz" lIns="91430" tIns="45716" rIns="91430" bIns="45716" rtlCol="0" anchor="ctr"/>
          <a:lstStyle>
            <a:lvl1pPr algn="ctr">
              <a:defRPr sz="1300">
                <a:solidFill>
                  <a:schemeClr val="tx1"/>
                </a:solidFill>
              </a:defRPr>
            </a:lvl1pPr>
          </a:lstStyle>
          <a:p>
            <a:pPr>
              <a:defRPr/>
            </a:pPr>
            <a:r>
              <a:rPr lang="de-DE"/>
              <a:t>© 2020 - GET Across Borders</a:t>
            </a:r>
            <a:endParaRPr lang="en-GB"/>
          </a:p>
        </p:txBody>
      </p:sp>
      <p:sp>
        <p:nvSpPr>
          <p:cNvPr id="8" name="Foliennummernplatzhalter 5"/>
          <p:cNvSpPr>
            <a:spLocks noGrp="1"/>
          </p:cNvSpPr>
          <p:nvPr>
            <p:ph type="sldNum" sz="quarter" idx="4"/>
          </p:nvPr>
        </p:nvSpPr>
        <p:spPr bwMode="auto">
          <a:xfrm>
            <a:off x="7481570" y="7006701"/>
            <a:ext cx="2435860" cy="402483"/>
          </a:xfrm>
          <a:prstGeom prst="rect">
            <a:avLst/>
          </a:prstGeom>
        </p:spPr>
        <p:txBody>
          <a:bodyPr vert="horz" lIns="91430" tIns="45716" rIns="91430" bIns="45716" rtlCol="0" anchor="ctr"/>
          <a:lstStyle>
            <a:lvl1pPr algn="r">
              <a:defRPr sz="1300">
                <a:solidFill>
                  <a:schemeClr val="tx1"/>
                </a:solidFill>
              </a:defRPr>
            </a:lvl1pPr>
          </a:lstStyle>
          <a:p>
            <a:pPr>
              <a:defRPr/>
            </a:pPr>
            <a:fld id="{1C6A1CB6-5D98-4296-B8F9-B78E6A9A9E34}" type="slidenum">
              <a:rPr lang="en-GB"/>
              <a:t>‹Nr.›</a:t>
            </a:fld>
            <a:endParaRPr lang="en-GB"/>
          </a:p>
        </p:txBody>
      </p:sp>
    </p:spTree>
    <p:extLst>
      <p:ext uri="{BB962C8B-B14F-4D97-AF65-F5344CB8AC3E}">
        <p14:creationId xmlns:p14="http://schemas.microsoft.com/office/powerpoint/2010/main" val="663390595"/>
      </p:ext>
    </p:extLst>
  </p:cSld>
  <p:clrMap bg1="lt1" tx1="dk1" bg2="lt2" tx2="dk2" accent1="accent1" accent2="accent2" accent3="accent3" accent4="accent4" accent5="accent5" accent6="accent6" hlink="hlink" folHlink="folHlink"/>
  <p:sldLayoutIdLst>
    <p:sldLayoutId id="2147486128" r:id="rId1"/>
    <p:sldLayoutId id="2147486129" r:id="rId2"/>
    <p:sldLayoutId id="2147486130" r:id="rId3"/>
    <p:sldLayoutId id="2147486131" r:id="rId4"/>
    <p:sldLayoutId id="2147486132" r:id="rId5"/>
    <p:sldLayoutId id="2147486133" r:id="rId6"/>
    <p:sldLayoutId id="2147486134" r:id="rId7"/>
    <p:sldLayoutId id="2147486135" r:id="rId8"/>
    <p:sldLayoutId id="2147486136" r:id="rId9"/>
    <p:sldLayoutId id="2147486137" r:id="rId10"/>
    <p:sldLayoutId id="2147486138" r:id="rId11"/>
  </p:sldLayoutIdLst>
  <p:hf hdr="0" dt="0"/>
  <p:txStyles>
    <p:titleStyle>
      <a:lvl1pPr algn="ctr" defTabSz="1007837">
        <a:spcBef>
          <a:spcPts val="0"/>
        </a:spcBef>
        <a:buNone/>
        <a:defRPr sz="3600">
          <a:solidFill>
            <a:schemeClr val="accent2"/>
          </a:solidFill>
          <a:latin typeface="Comic Sans MS"/>
          <a:ea typeface="+mj-ea"/>
          <a:cs typeface="+mj-cs"/>
        </a:defRPr>
      </a:lvl1pPr>
    </p:titleStyle>
    <p:bodyStyle>
      <a:lvl1pPr marL="377939" indent="-377939" algn="l" defTabSz="1007837">
        <a:spcBef>
          <a:spcPts val="0"/>
        </a:spcBef>
        <a:buFont typeface="Arial"/>
        <a:buChar char="•"/>
        <a:defRPr sz="2400">
          <a:solidFill>
            <a:schemeClr val="tx1"/>
          </a:solidFill>
          <a:latin typeface="Comic Sans MS"/>
          <a:ea typeface="+mn-ea"/>
          <a:cs typeface="+mn-cs"/>
        </a:defRPr>
      </a:lvl1pPr>
      <a:lvl2pPr marL="818868" indent="-314948" algn="l" defTabSz="1007837">
        <a:spcBef>
          <a:spcPts val="0"/>
        </a:spcBef>
        <a:buFont typeface="Arial"/>
        <a:buChar char="–"/>
        <a:defRPr sz="2400">
          <a:solidFill>
            <a:schemeClr val="tx1"/>
          </a:solidFill>
          <a:latin typeface="Comic Sans MS"/>
          <a:ea typeface="+mn-ea"/>
          <a:cs typeface="+mn-cs"/>
        </a:defRPr>
      </a:lvl2pPr>
      <a:lvl3pPr marL="1259795" indent="-251959" algn="l" defTabSz="1007837">
        <a:spcBef>
          <a:spcPts val="0"/>
        </a:spcBef>
        <a:buFont typeface="Arial"/>
        <a:buChar char="•"/>
        <a:defRPr sz="2400">
          <a:solidFill>
            <a:schemeClr val="tx1"/>
          </a:solidFill>
          <a:latin typeface="Comic Sans MS"/>
          <a:ea typeface="+mn-ea"/>
          <a:cs typeface="+mn-cs"/>
        </a:defRPr>
      </a:lvl3pPr>
      <a:lvl4pPr marL="1763714" indent="-251959" algn="l" defTabSz="1007837">
        <a:spcBef>
          <a:spcPts val="0"/>
        </a:spcBef>
        <a:buFont typeface="Arial"/>
        <a:buChar char="–"/>
        <a:defRPr sz="2400">
          <a:solidFill>
            <a:schemeClr val="tx1"/>
          </a:solidFill>
          <a:latin typeface="Comic Sans MS"/>
          <a:ea typeface="+mn-ea"/>
          <a:cs typeface="+mn-cs"/>
        </a:defRPr>
      </a:lvl4pPr>
      <a:lvl5pPr marL="2267633" indent="-251959" algn="l" defTabSz="1007837">
        <a:spcBef>
          <a:spcPts val="0"/>
        </a:spcBef>
        <a:buFont typeface="Arial"/>
        <a:buChar char="»"/>
        <a:defRPr sz="2400">
          <a:solidFill>
            <a:schemeClr val="tx1"/>
          </a:solidFill>
          <a:latin typeface="Comic Sans MS"/>
          <a:ea typeface="+mn-ea"/>
          <a:cs typeface="+mn-cs"/>
        </a:defRPr>
      </a:lvl5pPr>
      <a:lvl6pPr marL="2771550" indent="-251959" algn="l" defTabSz="1007837">
        <a:spcBef>
          <a:spcPts val="0"/>
        </a:spcBef>
        <a:buFont typeface="Arial"/>
        <a:buChar char="•"/>
        <a:defRPr sz="2200">
          <a:solidFill>
            <a:schemeClr val="tx1"/>
          </a:solidFill>
          <a:latin typeface="+mn-lt"/>
          <a:ea typeface="+mn-ea"/>
          <a:cs typeface="+mn-cs"/>
        </a:defRPr>
      </a:lvl6pPr>
      <a:lvl7pPr marL="3275468" indent="-251959" algn="l" defTabSz="1007837">
        <a:spcBef>
          <a:spcPts val="0"/>
        </a:spcBef>
        <a:buFont typeface="Arial"/>
        <a:buChar char="•"/>
        <a:defRPr sz="2200">
          <a:solidFill>
            <a:schemeClr val="tx1"/>
          </a:solidFill>
          <a:latin typeface="+mn-lt"/>
          <a:ea typeface="+mn-ea"/>
          <a:cs typeface="+mn-cs"/>
        </a:defRPr>
      </a:lvl7pPr>
      <a:lvl8pPr marL="3779388" indent="-251959" algn="l" defTabSz="1007837">
        <a:spcBef>
          <a:spcPts val="0"/>
        </a:spcBef>
        <a:buFont typeface="Arial"/>
        <a:buChar char="•"/>
        <a:defRPr sz="2200">
          <a:solidFill>
            <a:schemeClr val="tx1"/>
          </a:solidFill>
          <a:latin typeface="+mn-lt"/>
          <a:ea typeface="+mn-ea"/>
          <a:cs typeface="+mn-cs"/>
        </a:defRPr>
      </a:lvl8pPr>
      <a:lvl9pPr marL="4283306" indent="-251959" algn="l" defTabSz="1007837">
        <a:spcBef>
          <a:spcPts val="0"/>
        </a:spcBef>
        <a:buFont typeface="Arial"/>
        <a:buChar char="•"/>
        <a:defRPr sz="2200">
          <a:solidFill>
            <a:schemeClr val="tx1"/>
          </a:solidFill>
          <a:latin typeface="+mn-lt"/>
          <a:ea typeface="+mn-ea"/>
          <a:cs typeface="+mn-cs"/>
        </a:defRPr>
      </a:lvl9pPr>
    </p:bodyStyle>
    <p:otherStyle>
      <a:defPPr>
        <a:defRPr lang="de-DE"/>
      </a:defPPr>
      <a:lvl1pPr marL="0" algn="l" defTabSz="1007837">
        <a:defRPr sz="2000">
          <a:solidFill>
            <a:schemeClr val="tx1"/>
          </a:solidFill>
          <a:latin typeface="+mn-lt"/>
          <a:ea typeface="+mn-ea"/>
          <a:cs typeface="+mn-cs"/>
        </a:defRPr>
      </a:lvl1pPr>
      <a:lvl2pPr marL="503919" algn="l" defTabSz="1007837">
        <a:defRPr sz="2000">
          <a:solidFill>
            <a:schemeClr val="tx1"/>
          </a:solidFill>
          <a:latin typeface="+mn-lt"/>
          <a:ea typeface="+mn-ea"/>
          <a:cs typeface="+mn-cs"/>
        </a:defRPr>
      </a:lvl2pPr>
      <a:lvl3pPr marL="1007837" algn="l" defTabSz="1007837">
        <a:defRPr sz="2000">
          <a:solidFill>
            <a:schemeClr val="tx1"/>
          </a:solidFill>
          <a:latin typeface="+mn-lt"/>
          <a:ea typeface="+mn-ea"/>
          <a:cs typeface="+mn-cs"/>
        </a:defRPr>
      </a:lvl3pPr>
      <a:lvl4pPr marL="1511756" algn="l" defTabSz="1007837">
        <a:defRPr sz="2000">
          <a:solidFill>
            <a:schemeClr val="tx1"/>
          </a:solidFill>
          <a:latin typeface="+mn-lt"/>
          <a:ea typeface="+mn-ea"/>
          <a:cs typeface="+mn-cs"/>
        </a:defRPr>
      </a:lvl4pPr>
      <a:lvl5pPr marL="2015672" algn="l" defTabSz="1007837">
        <a:defRPr sz="2000">
          <a:solidFill>
            <a:schemeClr val="tx1"/>
          </a:solidFill>
          <a:latin typeface="+mn-lt"/>
          <a:ea typeface="+mn-ea"/>
          <a:cs typeface="+mn-cs"/>
        </a:defRPr>
      </a:lvl5pPr>
      <a:lvl6pPr marL="2519591" algn="l" defTabSz="1007837">
        <a:defRPr sz="2000">
          <a:solidFill>
            <a:schemeClr val="tx1"/>
          </a:solidFill>
          <a:latin typeface="+mn-lt"/>
          <a:ea typeface="+mn-ea"/>
          <a:cs typeface="+mn-cs"/>
        </a:defRPr>
      </a:lvl6pPr>
      <a:lvl7pPr marL="3023509" algn="l" defTabSz="1007837">
        <a:defRPr sz="2000">
          <a:solidFill>
            <a:schemeClr val="tx1"/>
          </a:solidFill>
          <a:latin typeface="+mn-lt"/>
          <a:ea typeface="+mn-ea"/>
          <a:cs typeface="+mn-cs"/>
        </a:defRPr>
      </a:lvl7pPr>
      <a:lvl8pPr marL="3527428" algn="l" defTabSz="1007837">
        <a:defRPr sz="2000">
          <a:solidFill>
            <a:schemeClr val="tx1"/>
          </a:solidFill>
          <a:latin typeface="+mn-lt"/>
          <a:ea typeface="+mn-ea"/>
          <a:cs typeface="+mn-cs"/>
        </a:defRPr>
      </a:lvl8pPr>
      <a:lvl9pPr marL="4031346" algn="l" defTabSz="1007837">
        <a:defRPr sz="20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717550" y="198437"/>
            <a:ext cx="9004300" cy="1460500"/>
          </a:xfrm>
          <a:prstGeom prst="rect">
            <a:avLst/>
          </a:prstGeom>
        </p:spPr>
        <p:txBody>
          <a:bodyPr vert="horz" lIns="91440" tIns="45720" rIns="91440" bIns="45720" rtlCol="0" anchor="ctr">
            <a:normAutofit/>
          </a:bodyPr>
          <a:lstStyle/>
          <a:p>
            <a:pPr>
              <a:defRPr/>
            </a:pPr>
            <a:r>
              <a:rPr lang="de-DE"/>
              <a:t>Mastertitelformat bearbeiten</a:t>
            </a:r>
            <a:endParaRPr lang="en-GB"/>
          </a:p>
        </p:txBody>
      </p:sp>
      <p:sp>
        <p:nvSpPr>
          <p:cNvPr id="5" name="Textplatzhalter 2"/>
          <p:cNvSpPr>
            <a:spLocks noGrp="1"/>
          </p:cNvSpPr>
          <p:nvPr>
            <p:ph type="body" idx="1"/>
          </p:nvPr>
        </p:nvSpPr>
        <p:spPr bwMode="auto">
          <a:xfrm>
            <a:off x="717550" y="2012949"/>
            <a:ext cx="9004300" cy="4795838"/>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a:defRPr>
            </a:lvl1pPr>
          </a:lstStyle>
          <a:p>
            <a:pPr>
              <a:defRPr/>
            </a:pPr>
            <a:r>
              <a:rPr lang="de-DE"/>
              <a:t>© 2020 - GET Across Borders</a:t>
            </a:r>
            <a:endParaRPr lang="en-GB"/>
          </a:p>
        </p:txBody>
      </p:sp>
    </p:spTree>
    <p:extLst>
      <p:ext uri="{BB962C8B-B14F-4D97-AF65-F5344CB8AC3E}">
        <p14:creationId xmlns:p14="http://schemas.microsoft.com/office/powerpoint/2010/main" val="124076689"/>
      </p:ext>
    </p:extLst>
  </p:cSld>
  <p:clrMap bg1="lt1" tx1="dk1" bg2="lt2" tx2="dk2" accent1="accent1" accent2="accent2" accent3="accent3" accent4="accent4" accent5="accent5" accent6="accent6" hlink="hlink" folHlink="folHlink"/>
  <p:sldLayoutIdLst>
    <p:sldLayoutId id="2147486140" r:id="rId1"/>
  </p:sldLayoutIdLst>
  <p:hf hdr="0" dt="0"/>
  <p:txStyles>
    <p:titleStyle>
      <a:lvl1pPr algn="ctr" defTabSz="914400">
        <a:lnSpc>
          <a:spcPct val="90000"/>
        </a:lnSpc>
        <a:spcBef>
          <a:spcPts val="0"/>
        </a:spcBef>
        <a:buNone/>
        <a:defRPr sz="3600" b="1">
          <a:solidFill>
            <a:schemeClr val="accent3"/>
          </a:solidFill>
          <a:latin typeface="Comic Sans MS"/>
          <a:ea typeface="+mj-ea"/>
          <a:cs typeface="+mj-cs"/>
        </a:defRPr>
      </a:lvl1pPr>
    </p:titleStyle>
    <p:bodyStyle>
      <a:lvl1pPr marL="0" indent="0" algn="l" defTabSz="914400">
        <a:lnSpc>
          <a:spcPct val="90000"/>
        </a:lnSpc>
        <a:spcBef>
          <a:spcPts val="1000"/>
        </a:spcBef>
        <a:buFontTx/>
        <a:buNone/>
        <a:defRPr sz="2400">
          <a:solidFill>
            <a:schemeClr val="bg1"/>
          </a:solidFill>
          <a:latin typeface="Comic Sans MS"/>
          <a:ea typeface="+mn-ea"/>
          <a:cs typeface="+mn-cs"/>
        </a:defRPr>
      </a:lvl1pPr>
      <a:lvl2pPr marL="457200" indent="0" algn="l" defTabSz="914400">
        <a:lnSpc>
          <a:spcPct val="90000"/>
        </a:lnSpc>
        <a:spcBef>
          <a:spcPts val="500"/>
        </a:spcBef>
        <a:buFontTx/>
        <a:buNone/>
        <a:defRPr sz="2400">
          <a:solidFill>
            <a:schemeClr val="bg1"/>
          </a:solidFill>
          <a:latin typeface="Comic Sans MS"/>
          <a:ea typeface="+mn-ea"/>
          <a:cs typeface="+mn-cs"/>
        </a:defRPr>
      </a:lvl2pPr>
      <a:lvl3pPr marL="914400" indent="0" algn="l" defTabSz="914400">
        <a:lnSpc>
          <a:spcPct val="90000"/>
        </a:lnSpc>
        <a:spcBef>
          <a:spcPts val="500"/>
        </a:spcBef>
        <a:buFontTx/>
        <a:buNone/>
        <a:defRPr sz="2400">
          <a:solidFill>
            <a:schemeClr val="bg1"/>
          </a:solidFill>
          <a:latin typeface="Comic Sans MS"/>
          <a:ea typeface="+mn-ea"/>
          <a:cs typeface="+mn-cs"/>
        </a:defRPr>
      </a:lvl3pPr>
      <a:lvl4pPr marL="1371600" indent="0" algn="l" defTabSz="914400">
        <a:lnSpc>
          <a:spcPct val="90000"/>
        </a:lnSpc>
        <a:spcBef>
          <a:spcPts val="500"/>
        </a:spcBef>
        <a:buFontTx/>
        <a:buNone/>
        <a:defRPr sz="2400">
          <a:solidFill>
            <a:schemeClr val="bg1"/>
          </a:solidFill>
          <a:latin typeface="Comic Sans MS"/>
          <a:ea typeface="+mn-ea"/>
          <a:cs typeface="+mn-cs"/>
        </a:defRPr>
      </a:lvl4pPr>
      <a:lvl5pPr marL="1828800" indent="0" algn="l" defTabSz="914400">
        <a:lnSpc>
          <a:spcPct val="90000"/>
        </a:lnSpc>
        <a:spcBef>
          <a:spcPts val="500"/>
        </a:spcBef>
        <a:buFontTx/>
        <a:buNone/>
        <a:defRPr sz="2400">
          <a:solidFill>
            <a:schemeClr val="bg1"/>
          </a:solidFill>
          <a:latin typeface="Comic Sans MS"/>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4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8.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8.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microsoft.com/office/2007/relationships/media" Target="../media/media6.m4a"/><Relationship Id="rId7" Type="http://schemas.openxmlformats.org/officeDocument/2006/relationships/image" Target="../media/image1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png"/><Relationship Id="rId5" Type="http://schemas.openxmlformats.org/officeDocument/2006/relationships/slideLayout" Target="../slideLayouts/slideLayout21.xml"/><Relationship Id="rId4" Type="http://schemas.openxmlformats.org/officeDocument/2006/relationships/audio" Target="../media/media6.m4a"/></Relationships>
</file>

<file path=ppt/slides/_rels/slide11.xml.rels><?xml version="1.0" encoding="UTF-8" standalone="yes"?>
<Relationships xmlns="http://schemas.openxmlformats.org/package/2006/relationships"><Relationship Id="rId3" Type="http://schemas.microsoft.com/office/2007/relationships/media" Target="../media/media8.m4a"/><Relationship Id="rId7" Type="http://schemas.openxmlformats.org/officeDocument/2006/relationships/image" Target="../media/image14.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png"/><Relationship Id="rId5" Type="http://schemas.openxmlformats.org/officeDocument/2006/relationships/slideLayout" Target="../slideLayouts/slideLayout13.xml"/><Relationship Id="rId4" Type="http://schemas.openxmlformats.org/officeDocument/2006/relationships/audio" Target="../media/media8.m4a"/></Relationships>
</file>

<file path=ppt/slides/_rels/slide12.xml.rels><?xml version="1.0" encoding="UTF-8" standalone="yes"?>
<Relationships xmlns="http://schemas.openxmlformats.org/package/2006/relationships"><Relationship Id="rId3" Type="http://schemas.microsoft.com/office/2007/relationships/media" Target="../media/media10.m4a"/><Relationship Id="rId7" Type="http://schemas.openxmlformats.org/officeDocument/2006/relationships/image" Target="../media/image15.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8.png"/><Relationship Id="rId5" Type="http://schemas.openxmlformats.org/officeDocument/2006/relationships/slideLayout" Target="../slideLayouts/slideLayout13.xml"/><Relationship Id="rId4" Type="http://schemas.openxmlformats.org/officeDocument/2006/relationships/audio" Target="../media/media10.m4a"/></Relationships>
</file>

<file path=ppt/slides/_rels/slide13.xml.rels><?xml version="1.0" encoding="UTF-8" standalone="yes"?>
<Relationships xmlns="http://schemas.openxmlformats.org/package/2006/relationships"><Relationship Id="rId3" Type="http://schemas.microsoft.com/office/2007/relationships/media" Target="../media/media12.m4a"/><Relationship Id="rId7" Type="http://schemas.openxmlformats.org/officeDocument/2006/relationships/image" Target="../media/image16.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8.png"/><Relationship Id="rId5" Type="http://schemas.openxmlformats.org/officeDocument/2006/relationships/slideLayout" Target="../slideLayouts/slideLayout13.xml"/><Relationship Id="rId4" Type="http://schemas.openxmlformats.org/officeDocument/2006/relationships/audio" Target="../media/media12.m4a"/></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58.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noProof="0" dirty="0" err="1">
                <a:solidFill>
                  <a:srgbClr val="D71F39"/>
                </a:solidFill>
              </a:rPr>
              <a:t>Willkommen</a:t>
            </a:r>
            <a:r>
              <a:rPr lang="en-GB" b="1"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621212" cy="4989512"/>
          </a:xfrm>
        </p:spPr>
        <p:txBody>
          <a:bodyPr>
            <a:normAutofit/>
          </a:bodyPr>
          <a:lstStyle/>
          <a:p>
            <a:r>
              <a:rPr lang="en-GB" sz="2800" noProof="0" dirty="0"/>
              <a:t>What we’re going to learn today …</a:t>
            </a:r>
          </a:p>
          <a:p>
            <a:pPr marL="0" indent="0">
              <a:buNone/>
            </a:pPr>
            <a:r>
              <a:rPr lang="en-GB" sz="2800" noProof="0" dirty="0">
                <a:sym typeface="Wingdings" pitchFamily="2" charset="2"/>
              </a:rPr>
              <a:t> </a:t>
            </a:r>
            <a:r>
              <a:rPr lang="en-GB" sz="2800" noProof="0" dirty="0"/>
              <a:t>the months of the year</a:t>
            </a:r>
          </a:p>
          <a:p>
            <a:pPr marL="342900" indent="-342900">
              <a:buFont typeface="Calibri" panose="020F0502020204030204" pitchFamily="34" charset="0"/>
              <a:buChar char="→"/>
            </a:pPr>
            <a:endParaRPr lang="en-GB" sz="2800" noProof="0" dirty="0"/>
          </a:p>
          <a:p>
            <a:pPr marL="0" indent="0">
              <a:buNone/>
            </a:pPr>
            <a:endParaRPr lang="en-GB" sz="2800" noProof="0" dirty="0"/>
          </a:p>
          <a:p>
            <a:r>
              <a:rPr lang="en-GB" sz="2800" noProof="0" dirty="0"/>
              <a:t>But first we’re going to repeat …</a:t>
            </a:r>
          </a:p>
          <a:p>
            <a:pPr marL="342900" indent="-342900">
              <a:buFont typeface="Calibri" panose="020F0502020204030204" pitchFamily="34" charset="0"/>
              <a:buChar char="→"/>
            </a:pPr>
            <a:r>
              <a:rPr lang="en-GB" sz="2800" noProof="0" dirty="0"/>
              <a:t>the days of the week</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258" y="2028696"/>
            <a:ext cx="3431159" cy="3590843"/>
          </a:xfrm>
          <a:prstGeom prst="rect">
            <a:avLst/>
          </a:prstGeom>
        </p:spPr>
      </p:pic>
      <p:sp>
        <p:nvSpPr>
          <p:cNvPr id="7" name="Fußzeilenplatzhalter 3">
            <a:extLst>
              <a:ext uri="{FF2B5EF4-FFF2-40B4-BE49-F238E27FC236}">
                <a16:creationId xmlns:a16="http://schemas.microsoft.com/office/drawing/2014/main" id="{D7E1EA57-DE53-4F9B-800E-EAB49F578DE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8" name="Foliennummernplatzhalter 6">
            <a:extLst>
              <a:ext uri="{FF2B5EF4-FFF2-40B4-BE49-F238E27FC236}">
                <a16:creationId xmlns:a16="http://schemas.microsoft.com/office/drawing/2014/main" id="{1AB803DC-D142-429A-90A1-3F70ACAA89CB}"/>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fld id="{1C6A1CB6-5D98-4296-B8F9-B78E6A9A9E34}" type="slidenum">
              <a:rPr lang="en-GB" sz="1050" b="0" smtClean="0">
                <a:solidFill>
                  <a:schemeClr val="bg2"/>
                </a:solidFill>
                <a:latin typeface="Comic Sans MS" panose="030F0702030302020204" pitchFamily="66" charset="0"/>
              </a:rPr>
              <a:pPr algn="ct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744216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p:txBody>
          <a:bodyPr wrap="square" anchor="ctr">
            <a:normAutofit/>
          </a:bodyPr>
          <a:lstStyle/>
          <a:p>
            <a:r>
              <a:rPr lang="en-GB" b="1" noProof="0" dirty="0"/>
              <a:t>Task: Connect the German words with their English form!</a:t>
            </a:r>
          </a:p>
        </p:txBody>
      </p:sp>
      <p:sp>
        <p:nvSpPr>
          <p:cNvPr id="3" name="Textplatzhalter 2">
            <a:extLst>
              <a:ext uri="{FF2B5EF4-FFF2-40B4-BE49-F238E27FC236}">
                <a16:creationId xmlns:a16="http://schemas.microsoft.com/office/drawing/2014/main" id="{BAAE50AD-8205-423F-864B-C5A397F2AD1B}"/>
              </a:ext>
            </a:extLst>
          </p:cNvPr>
          <p:cNvSpPr>
            <a:spLocks noGrp="1"/>
          </p:cNvSpPr>
          <p:nvPr>
            <p:ph type="body" sz="half" idx="1"/>
          </p:nvPr>
        </p:nvSpPr>
        <p:spPr>
          <a:xfrm>
            <a:off x="129721" y="1763924"/>
            <a:ext cx="2646137" cy="4989036"/>
          </a:xfrm>
        </p:spPr>
        <p:txBody>
          <a:bodyPr/>
          <a:lstStyle/>
          <a:p>
            <a:pPr algn="r"/>
            <a:r>
              <a:rPr lang="en-GB" sz="2800" noProof="0" dirty="0" err="1"/>
              <a:t>Samstag</a:t>
            </a:r>
            <a:endParaRPr lang="en-GB" sz="2800" noProof="0" dirty="0"/>
          </a:p>
          <a:p>
            <a:pPr algn="r"/>
            <a:r>
              <a:rPr lang="en-GB" sz="2800" noProof="0" dirty="0" err="1"/>
              <a:t>Donnerstag</a:t>
            </a:r>
            <a:endParaRPr lang="en-GB" sz="2800" noProof="0" dirty="0"/>
          </a:p>
          <a:p>
            <a:pPr algn="r"/>
            <a:r>
              <a:rPr lang="en-GB" sz="2800" noProof="0" dirty="0"/>
              <a:t>Montag</a:t>
            </a:r>
          </a:p>
          <a:p>
            <a:pPr algn="r"/>
            <a:r>
              <a:rPr lang="en-GB" sz="2800" noProof="0" dirty="0" err="1"/>
              <a:t>Mittwoch</a:t>
            </a:r>
            <a:endParaRPr lang="en-GB" sz="2800" noProof="0" dirty="0"/>
          </a:p>
          <a:p>
            <a:pPr algn="r"/>
            <a:r>
              <a:rPr lang="en-GB" sz="2800" noProof="0" dirty="0"/>
              <a:t>Freitag</a:t>
            </a:r>
          </a:p>
          <a:p>
            <a:pPr algn="r"/>
            <a:r>
              <a:rPr lang="en-GB" sz="2800" noProof="0" dirty="0"/>
              <a:t>Sonntag</a:t>
            </a:r>
          </a:p>
          <a:p>
            <a:pPr algn="r"/>
            <a:r>
              <a:rPr lang="en-GB" sz="2800" noProof="0" dirty="0" err="1"/>
              <a:t>Dienstag</a:t>
            </a:r>
            <a:endParaRPr lang="en-GB" noProof="0" dirty="0"/>
          </a:p>
        </p:txBody>
      </p:sp>
      <p:sp>
        <p:nvSpPr>
          <p:cNvPr id="6" name="Inhaltsplatzhalter 5">
            <a:extLst>
              <a:ext uri="{FF2B5EF4-FFF2-40B4-BE49-F238E27FC236}">
                <a16:creationId xmlns:a16="http://schemas.microsoft.com/office/drawing/2014/main" id="{294F9B3F-A024-471E-AD81-F2D22894ABB6}"/>
              </a:ext>
            </a:extLst>
          </p:cNvPr>
          <p:cNvSpPr>
            <a:spLocks noGrp="1"/>
          </p:cNvSpPr>
          <p:nvPr>
            <p:ph sz="quarter" idx="2"/>
          </p:nvPr>
        </p:nvSpPr>
        <p:spPr>
          <a:xfrm>
            <a:off x="5306695" y="1763924"/>
            <a:ext cx="4610735" cy="4306676"/>
          </a:xfrm>
        </p:spPr>
        <p:txBody>
          <a:bodyPr>
            <a:normAutofit/>
          </a:bodyPr>
          <a:lstStyle/>
          <a:p>
            <a:r>
              <a:rPr lang="en-GB" sz="2800" noProof="0" dirty="0">
                <a:solidFill>
                  <a:schemeClr val="accent2"/>
                </a:solidFill>
              </a:rPr>
              <a:t>Monday</a:t>
            </a:r>
          </a:p>
          <a:p>
            <a:r>
              <a:rPr lang="en-GB" sz="2800" noProof="0" dirty="0">
                <a:solidFill>
                  <a:schemeClr val="accent2"/>
                </a:solidFill>
              </a:rPr>
              <a:t>Tuesday</a:t>
            </a:r>
          </a:p>
          <a:p>
            <a:r>
              <a:rPr lang="en-GB" sz="2800" noProof="0" dirty="0">
                <a:solidFill>
                  <a:schemeClr val="accent2"/>
                </a:solidFill>
              </a:rPr>
              <a:t>Wednesday</a:t>
            </a:r>
          </a:p>
          <a:p>
            <a:r>
              <a:rPr lang="en-GB" sz="2800" noProof="0" dirty="0">
                <a:solidFill>
                  <a:schemeClr val="accent2"/>
                </a:solidFill>
              </a:rPr>
              <a:t>Thursday</a:t>
            </a:r>
          </a:p>
          <a:p>
            <a:r>
              <a:rPr lang="en-GB" sz="2800" noProof="0" dirty="0">
                <a:solidFill>
                  <a:schemeClr val="accent2"/>
                </a:solidFill>
              </a:rPr>
              <a:t>Friday</a:t>
            </a:r>
          </a:p>
          <a:p>
            <a:r>
              <a:rPr lang="en-GB" sz="2800" noProof="0" dirty="0">
                <a:solidFill>
                  <a:schemeClr val="accent2"/>
                </a:solidFill>
              </a:rPr>
              <a:t>Saturday</a:t>
            </a:r>
          </a:p>
          <a:p>
            <a:r>
              <a:rPr lang="en-GB" sz="2800" noProof="0" dirty="0">
                <a:solidFill>
                  <a:schemeClr val="accent2"/>
                </a:solidFill>
              </a:rPr>
              <a:t>Sunday</a:t>
            </a:r>
          </a:p>
        </p:txBody>
      </p:sp>
      <p:pic>
        <p:nvPicPr>
          <p:cNvPr id="9" name="Inhaltsplatzhalter 8">
            <a:extLst>
              <a:ext uri="{FF2B5EF4-FFF2-40B4-BE49-F238E27FC236}">
                <a16:creationId xmlns:a16="http://schemas.microsoft.com/office/drawing/2014/main" id="{E04D7710-3F55-4F33-8CB4-075FD4AD430B}"/>
              </a:ext>
            </a:extLst>
          </p:cNvPr>
          <p:cNvPicPr>
            <a:picLocks noGrp="1" noChangeAspect="1"/>
          </p:cNvPicPr>
          <p:nvPr>
            <p:ph sz="quarter" idx="3"/>
          </p:nvPr>
        </p:nvPicPr>
        <p:blipFill>
          <a:blip r:embed="rId4"/>
          <a:stretch>
            <a:fillRect/>
          </a:stretch>
        </p:blipFill>
        <p:spPr>
          <a:xfrm>
            <a:off x="7663543" y="3631406"/>
            <a:ext cx="2427877" cy="3121556"/>
          </a:xfrm>
          <a:prstGeom prst="rect">
            <a:avLst/>
          </a:prstGeom>
        </p:spPr>
      </p:pic>
      <p:cxnSp>
        <p:nvCxnSpPr>
          <p:cNvPr id="14" name="Gerader Verbinder 13">
            <a:extLst>
              <a:ext uri="{FF2B5EF4-FFF2-40B4-BE49-F238E27FC236}">
                <a16:creationId xmlns:a16="http://schemas.microsoft.com/office/drawing/2014/main" id="{FE7E088B-8A19-453D-B78F-CA3B40B3143C}"/>
              </a:ext>
            </a:extLst>
          </p:cNvPr>
          <p:cNvCxnSpPr>
            <a:cxnSpLocks/>
          </p:cNvCxnSpPr>
          <p:nvPr/>
        </p:nvCxnSpPr>
        <p:spPr>
          <a:xfrm flipV="1">
            <a:off x="2686050" y="2011680"/>
            <a:ext cx="2735036" cy="101727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46DC3179-0FB0-4613-BA58-EF53CF3361D5}"/>
              </a:ext>
            </a:extLst>
          </p:cNvPr>
          <p:cNvCxnSpPr>
            <a:cxnSpLocks/>
          </p:cNvCxnSpPr>
          <p:nvPr/>
        </p:nvCxnSpPr>
        <p:spPr>
          <a:xfrm flipH="1">
            <a:off x="2686050" y="2537460"/>
            <a:ext cx="2735036" cy="257043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664E129B-6C19-4AE9-B848-F00E7800C4F9}"/>
              </a:ext>
            </a:extLst>
          </p:cNvPr>
          <p:cNvCxnSpPr>
            <a:cxnSpLocks/>
          </p:cNvCxnSpPr>
          <p:nvPr/>
        </p:nvCxnSpPr>
        <p:spPr>
          <a:xfrm flipH="1">
            <a:off x="2686050" y="3028950"/>
            <a:ext cx="2735038" cy="50736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Gerader Verbinder 20">
            <a:extLst>
              <a:ext uri="{FF2B5EF4-FFF2-40B4-BE49-F238E27FC236}">
                <a16:creationId xmlns:a16="http://schemas.microsoft.com/office/drawing/2014/main" id="{B467FA03-1557-4915-9D77-74A4FCF76555}"/>
              </a:ext>
            </a:extLst>
          </p:cNvPr>
          <p:cNvCxnSpPr>
            <a:cxnSpLocks/>
          </p:cNvCxnSpPr>
          <p:nvPr/>
        </p:nvCxnSpPr>
        <p:spPr>
          <a:xfrm>
            <a:off x="2686050" y="2537460"/>
            <a:ext cx="2735036" cy="99885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0CAC51C5-8A93-4589-ACD2-9ED2DE5F6C9C}"/>
              </a:ext>
            </a:extLst>
          </p:cNvPr>
          <p:cNvCxnSpPr>
            <a:cxnSpLocks/>
          </p:cNvCxnSpPr>
          <p:nvPr/>
        </p:nvCxnSpPr>
        <p:spPr>
          <a:xfrm flipV="1">
            <a:off x="2686050" y="4023361"/>
            <a:ext cx="2735036" cy="13715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13F189E0-DDB7-4D22-9EFD-9C2D777CB76F}"/>
              </a:ext>
            </a:extLst>
          </p:cNvPr>
          <p:cNvCxnSpPr>
            <a:cxnSpLocks/>
          </p:cNvCxnSpPr>
          <p:nvPr/>
        </p:nvCxnSpPr>
        <p:spPr>
          <a:xfrm>
            <a:off x="2686050" y="2011680"/>
            <a:ext cx="2735036" cy="25840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Gerader Verbinder 26">
            <a:extLst>
              <a:ext uri="{FF2B5EF4-FFF2-40B4-BE49-F238E27FC236}">
                <a16:creationId xmlns:a16="http://schemas.microsoft.com/office/drawing/2014/main" id="{3A2B52F3-6CCF-4F66-99A3-A8062B0377FA}"/>
              </a:ext>
            </a:extLst>
          </p:cNvPr>
          <p:cNvCxnSpPr>
            <a:cxnSpLocks/>
          </p:cNvCxnSpPr>
          <p:nvPr/>
        </p:nvCxnSpPr>
        <p:spPr>
          <a:xfrm>
            <a:off x="2686050" y="4595680"/>
            <a:ext cx="2735036" cy="512214"/>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29" name="1">
            <a:hlinkClick r:id="" action="ppaction://media"/>
            <a:extLst>
              <a:ext uri="{FF2B5EF4-FFF2-40B4-BE49-F238E27FC236}">
                <a16:creationId xmlns:a16="http://schemas.microsoft.com/office/drawing/2014/main" id="{3031DD62-3081-4467-B2AA-6B951FB06E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2630" y="6172200"/>
            <a:ext cx="863903" cy="863901"/>
          </a:xfrm>
          <a:prstGeom prst="rect">
            <a:avLst/>
          </a:prstGeom>
        </p:spPr>
      </p:pic>
      <p:sp>
        <p:nvSpPr>
          <p:cNvPr id="19" name="Foliennummernplatzhalter 6">
            <a:extLst>
              <a:ext uri="{FF2B5EF4-FFF2-40B4-BE49-F238E27FC236}">
                <a16:creationId xmlns:a16="http://schemas.microsoft.com/office/drawing/2014/main" id="{9BA7306B-DF41-4920-B4F0-4F1EE0544BCD}"/>
              </a:ext>
            </a:extLst>
          </p:cNvPr>
          <p:cNvSpPr txBox="1">
            <a:spLocks/>
          </p:cNvSpPr>
          <p:nvPr/>
        </p:nvSpPr>
        <p:spPr>
          <a:xfrm>
            <a:off x="9835529" y="6958806"/>
            <a:ext cx="607347" cy="401638"/>
          </a:xfrm>
          <a:prstGeom prst="rect">
            <a:avLst/>
          </a:prstGeom>
        </p:spPr>
        <p:txBody>
          <a:bodyPr vert="horz" lIns="91440" tIns="45720" rIns="91440" bIns="45720" rtlCol="0" anchor="ct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fld id="{1C6A1CB6-5D98-4296-B8F9-B78E6A9A9E34}" type="slidenum">
              <a:rPr lang="en-GB" sz="1050" b="0" smtClean="0">
                <a:latin typeface="Comic Sans MS" panose="030F0702030302020204" pitchFamily="66" charset="0"/>
              </a:rPr>
              <a:pPr algn="ctr"/>
              <a:t>4</a:t>
            </a:fld>
            <a:endParaRPr lang="en-GB" sz="1050" b="0" dirty="0">
              <a:latin typeface="Comic Sans MS" panose="030F0702030302020204" pitchFamily="66" charset="0"/>
            </a:endParaRPr>
          </a:p>
        </p:txBody>
      </p:sp>
      <p:sp>
        <p:nvSpPr>
          <p:cNvPr id="20" name="Fußzeilenplatzhalter 3">
            <a:extLst>
              <a:ext uri="{FF2B5EF4-FFF2-40B4-BE49-F238E27FC236}">
                <a16:creationId xmlns:a16="http://schemas.microsoft.com/office/drawing/2014/main" id="{2CBFF689-046F-426C-A3F6-ABD39B995EE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19264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27283"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2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8DF7C9-068C-4BEF-8957-838080B82606}"/>
              </a:ext>
            </a:extLst>
          </p:cNvPr>
          <p:cNvSpPr>
            <a:spLocks noGrp="1"/>
          </p:cNvSpPr>
          <p:nvPr>
            <p:ph type="title"/>
          </p:nvPr>
        </p:nvSpPr>
        <p:spPr>
          <a:xfrm>
            <a:off x="521970" y="220837"/>
            <a:ext cx="9395460" cy="1259946"/>
          </a:xfrm>
        </p:spPr>
        <p:txBody>
          <a:bodyPr wrap="square" anchor="ctr">
            <a:normAutofit/>
          </a:bodyPr>
          <a:lstStyle/>
          <a:p>
            <a:r>
              <a:rPr lang="en-GB" b="1" noProof="0" dirty="0"/>
              <a:t>Task: Put the German days of the week into the correct order!</a:t>
            </a:r>
          </a:p>
        </p:txBody>
      </p:sp>
      <p:sp>
        <p:nvSpPr>
          <p:cNvPr id="3" name="Textplatzhalter 2">
            <a:extLst>
              <a:ext uri="{FF2B5EF4-FFF2-40B4-BE49-F238E27FC236}">
                <a16:creationId xmlns:a16="http://schemas.microsoft.com/office/drawing/2014/main" id="{E5875895-98BD-402C-BC00-182941B5BDE8}"/>
              </a:ext>
            </a:extLst>
          </p:cNvPr>
          <p:cNvSpPr>
            <a:spLocks noGrp="1"/>
          </p:cNvSpPr>
          <p:nvPr>
            <p:ph type="body" sz="half" idx="1"/>
          </p:nvPr>
        </p:nvSpPr>
        <p:spPr>
          <a:xfrm>
            <a:off x="521970" y="1763925"/>
            <a:ext cx="4610735" cy="4989036"/>
          </a:xfrm>
        </p:spPr>
        <p:txBody>
          <a:bodyPr wrap="square" anchor="t">
            <a:normAutofit/>
          </a:bodyPr>
          <a:lstStyle/>
          <a:p>
            <a:pPr marL="342900" indent="-342900">
              <a:buFont typeface="Arial" panose="020B0604020202020204" pitchFamily="34" charset="0"/>
              <a:buChar char="•"/>
            </a:pPr>
            <a:r>
              <a:rPr lang="en-GB" sz="2800" noProof="0" dirty="0" err="1"/>
              <a:t>Dienstag</a:t>
            </a:r>
            <a:endParaRPr lang="en-GB" sz="2800" noProof="0" dirty="0"/>
          </a:p>
          <a:p>
            <a:pPr marL="342900" indent="-342900">
              <a:buFont typeface="Arial" panose="020B0604020202020204" pitchFamily="34" charset="0"/>
              <a:buChar char="•"/>
            </a:pPr>
            <a:r>
              <a:rPr lang="en-GB" sz="2800" noProof="0" dirty="0"/>
              <a:t>Freitag</a:t>
            </a:r>
          </a:p>
          <a:p>
            <a:pPr marL="342900" indent="-342900">
              <a:buFont typeface="Arial" panose="020B0604020202020204" pitchFamily="34" charset="0"/>
              <a:buChar char="•"/>
            </a:pPr>
            <a:r>
              <a:rPr lang="en-GB" sz="2800" noProof="0" dirty="0"/>
              <a:t>Montag</a:t>
            </a:r>
          </a:p>
          <a:p>
            <a:pPr marL="342900" indent="-342900">
              <a:buFont typeface="Arial" panose="020B0604020202020204" pitchFamily="34" charset="0"/>
              <a:buChar char="•"/>
            </a:pPr>
            <a:r>
              <a:rPr lang="en-GB" sz="2800" noProof="0" dirty="0" err="1"/>
              <a:t>Samstag</a:t>
            </a:r>
            <a:endParaRPr lang="en-GB" sz="2800" noProof="0" dirty="0"/>
          </a:p>
          <a:p>
            <a:pPr marL="342900" indent="-342900">
              <a:buFont typeface="Arial" panose="020B0604020202020204" pitchFamily="34" charset="0"/>
              <a:buChar char="•"/>
            </a:pPr>
            <a:r>
              <a:rPr lang="en-GB" sz="2800" noProof="0" dirty="0" err="1"/>
              <a:t>Mittwoch</a:t>
            </a:r>
            <a:endParaRPr lang="en-GB" sz="2800" noProof="0" dirty="0"/>
          </a:p>
          <a:p>
            <a:pPr marL="342900" indent="-342900">
              <a:buFont typeface="Arial" panose="020B0604020202020204" pitchFamily="34" charset="0"/>
              <a:buChar char="•"/>
            </a:pPr>
            <a:r>
              <a:rPr lang="en-GB" sz="2800" noProof="0" dirty="0" err="1"/>
              <a:t>Donnerstag</a:t>
            </a:r>
            <a:endParaRPr lang="en-GB" sz="2800" noProof="0" dirty="0"/>
          </a:p>
          <a:p>
            <a:pPr marL="342900" indent="-342900">
              <a:buFont typeface="Arial" panose="020B0604020202020204" pitchFamily="34" charset="0"/>
              <a:buChar char="•"/>
            </a:pPr>
            <a:r>
              <a:rPr lang="en-GB" sz="2800" noProof="0" dirty="0"/>
              <a:t>Sonntag</a:t>
            </a:r>
          </a:p>
        </p:txBody>
      </p:sp>
      <p:sp>
        <p:nvSpPr>
          <p:cNvPr id="13" name="Content Placeholder 3">
            <a:extLst>
              <a:ext uri="{FF2B5EF4-FFF2-40B4-BE49-F238E27FC236}">
                <a16:creationId xmlns:a16="http://schemas.microsoft.com/office/drawing/2014/main" id="{B18E59D8-7874-4426-8A6B-4DE8CA8C0EB5}"/>
              </a:ext>
            </a:extLst>
          </p:cNvPr>
          <p:cNvSpPr>
            <a:spLocks noGrp="1"/>
          </p:cNvSpPr>
          <p:nvPr>
            <p:ph sz="quarter" idx="2"/>
          </p:nvPr>
        </p:nvSpPr>
        <p:spPr>
          <a:xfrm>
            <a:off x="5306695" y="1763924"/>
            <a:ext cx="4610735" cy="3453535"/>
          </a:xfrm>
        </p:spPr>
        <p:txBody>
          <a:bodyPr>
            <a:noAutofit/>
          </a:bodyPr>
          <a:lstStyle/>
          <a:p>
            <a:pPr marL="342900" indent="-342900">
              <a:buFont typeface="Arial" panose="020B0604020202020204" pitchFamily="34" charset="0"/>
              <a:buChar char="•"/>
            </a:pPr>
            <a:r>
              <a:rPr lang="en-GB" sz="2800" b="1" noProof="0" dirty="0">
                <a:solidFill>
                  <a:schemeClr val="accent1"/>
                </a:solidFill>
              </a:rPr>
              <a:t>Montag</a:t>
            </a:r>
          </a:p>
          <a:p>
            <a:pPr marL="342900" indent="-342900">
              <a:buFont typeface="Arial" panose="020B0604020202020204" pitchFamily="34" charset="0"/>
              <a:buChar char="•"/>
            </a:pPr>
            <a:r>
              <a:rPr lang="en-GB" sz="2800" b="1" noProof="0" dirty="0" err="1">
                <a:solidFill>
                  <a:schemeClr val="accent1"/>
                </a:solidFill>
              </a:rPr>
              <a:t>Dienstag</a:t>
            </a:r>
            <a:endParaRPr lang="en-GB" sz="2800" b="1" noProof="0" dirty="0">
              <a:solidFill>
                <a:schemeClr val="accent1"/>
              </a:solidFill>
            </a:endParaRPr>
          </a:p>
          <a:p>
            <a:pPr marL="342900" indent="-342900">
              <a:buFont typeface="Arial" panose="020B0604020202020204" pitchFamily="34" charset="0"/>
              <a:buChar char="•"/>
            </a:pPr>
            <a:r>
              <a:rPr lang="en-GB" sz="2800" b="1" noProof="0" dirty="0" err="1">
                <a:solidFill>
                  <a:schemeClr val="accent1"/>
                </a:solidFill>
              </a:rPr>
              <a:t>Mittwoch</a:t>
            </a:r>
            <a:endParaRPr lang="en-GB" sz="2800" b="1" noProof="0" dirty="0">
              <a:solidFill>
                <a:schemeClr val="accent1"/>
              </a:solidFill>
            </a:endParaRPr>
          </a:p>
          <a:p>
            <a:pPr marL="342900" indent="-342900">
              <a:buFont typeface="Arial" panose="020B0604020202020204" pitchFamily="34" charset="0"/>
              <a:buChar char="•"/>
            </a:pPr>
            <a:r>
              <a:rPr lang="en-GB" sz="2800" b="1" noProof="0" dirty="0" err="1">
                <a:solidFill>
                  <a:schemeClr val="accent1"/>
                </a:solidFill>
              </a:rPr>
              <a:t>Donnerstag</a:t>
            </a:r>
            <a:endParaRPr lang="en-GB" sz="2800" b="1" noProof="0" dirty="0">
              <a:solidFill>
                <a:schemeClr val="accent1"/>
              </a:solidFill>
            </a:endParaRPr>
          </a:p>
          <a:p>
            <a:pPr marL="342900" indent="-342900">
              <a:buFont typeface="Arial" panose="020B0604020202020204" pitchFamily="34" charset="0"/>
              <a:buChar char="•"/>
            </a:pPr>
            <a:r>
              <a:rPr lang="en-GB" sz="2800" b="1" noProof="0" dirty="0">
                <a:solidFill>
                  <a:schemeClr val="accent1"/>
                </a:solidFill>
              </a:rPr>
              <a:t>Freitag</a:t>
            </a:r>
          </a:p>
          <a:p>
            <a:pPr marL="342900" indent="-342900">
              <a:buFont typeface="Arial" panose="020B0604020202020204" pitchFamily="34" charset="0"/>
              <a:buChar char="•"/>
            </a:pPr>
            <a:r>
              <a:rPr lang="en-GB" sz="2800" b="1" noProof="0" dirty="0" err="1">
                <a:solidFill>
                  <a:schemeClr val="accent1"/>
                </a:solidFill>
              </a:rPr>
              <a:t>Samstag</a:t>
            </a:r>
            <a:endParaRPr lang="en-GB" sz="2800" b="1" noProof="0" dirty="0">
              <a:solidFill>
                <a:schemeClr val="accent1"/>
              </a:solidFill>
            </a:endParaRPr>
          </a:p>
          <a:p>
            <a:pPr marL="342900" indent="-342900">
              <a:buFont typeface="Arial" panose="020B0604020202020204" pitchFamily="34" charset="0"/>
              <a:buChar char="•"/>
            </a:pPr>
            <a:r>
              <a:rPr lang="en-GB" sz="2800" b="1" noProof="0" dirty="0">
                <a:solidFill>
                  <a:schemeClr val="accent1"/>
                </a:solidFill>
              </a:rPr>
              <a:t>Sonntag</a:t>
            </a:r>
          </a:p>
        </p:txBody>
      </p:sp>
      <p:pic>
        <p:nvPicPr>
          <p:cNvPr id="8" name="Inhaltsplatzhalter 7" descr="Ein Bild, das Zeichnung enthält.&#10;&#10;Automatisch generierte Beschreibung">
            <a:extLst>
              <a:ext uri="{FF2B5EF4-FFF2-40B4-BE49-F238E27FC236}">
                <a16:creationId xmlns:a16="http://schemas.microsoft.com/office/drawing/2014/main" id="{F557BAEA-2C52-4731-BF0F-486587E60CF0}"/>
              </a:ext>
            </a:extLst>
          </p:cNvPr>
          <p:cNvPicPr>
            <a:picLocks noGrp="1" noChangeAspect="1"/>
          </p:cNvPicPr>
          <p:nvPr>
            <p:ph sz="quarter" idx="3"/>
          </p:nvPr>
        </p:nvPicPr>
        <p:blipFill>
          <a:blip r:embed="rId4"/>
          <a:stretch>
            <a:fillRect/>
          </a:stretch>
        </p:blipFill>
        <p:spPr>
          <a:xfrm>
            <a:off x="7705613" y="3586763"/>
            <a:ext cx="2461223" cy="3166198"/>
          </a:xfrm>
          <a:prstGeom prst="rect">
            <a:avLst/>
          </a:prstGeom>
          <a:noFill/>
        </p:spPr>
      </p:pic>
      <p:sp>
        <p:nvSpPr>
          <p:cNvPr id="9" name="Pfeil: nach rechts 8">
            <a:extLst>
              <a:ext uri="{FF2B5EF4-FFF2-40B4-BE49-F238E27FC236}">
                <a16:creationId xmlns:a16="http://schemas.microsoft.com/office/drawing/2014/main" id="{13E70A5B-D0CA-468C-A5B4-F81DC3B7A695}"/>
              </a:ext>
            </a:extLst>
          </p:cNvPr>
          <p:cNvSpPr/>
          <p:nvPr/>
        </p:nvSpPr>
        <p:spPr>
          <a:xfrm>
            <a:off x="3045348" y="2618912"/>
            <a:ext cx="2174352" cy="1206435"/>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2">
            <a:hlinkClick r:id="" action="ppaction://media"/>
            <a:extLst>
              <a:ext uri="{FF2B5EF4-FFF2-40B4-BE49-F238E27FC236}">
                <a16:creationId xmlns:a16="http://schemas.microsoft.com/office/drawing/2014/main" id="{F7E8B7F0-7A67-429C-A4CC-141503F731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772" y="6023733"/>
            <a:ext cx="1012371" cy="1012369"/>
          </a:xfrm>
          <a:prstGeom prst="rect">
            <a:avLst/>
          </a:prstGeom>
        </p:spPr>
      </p:pic>
      <p:sp>
        <p:nvSpPr>
          <p:cNvPr id="12" name="Foliennummernplatzhalter 6">
            <a:extLst>
              <a:ext uri="{FF2B5EF4-FFF2-40B4-BE49-F238E27FC236}">
                <a16:creationId xmlns:a16="http://schemas.microsoft.com/office/drawing/2014/main" id="{F27308BE-1A6E-45CC-979B-17BE45DCFCA0}"/>
              </a:ext>
            </a:extLst>
          </p:cNvPr>
          <p:cNvSpPr txBox="1">
            <a:spLocks/>
          </p:cNvSpPr>
          <p:nvPr/>
        </p:nvSpPr>
        <p:spPr>
          <a:xfrm>
            <a:off x="9835529" y="6958806"/>
            <a:ext cx="607347" cy="401638"/>
          </a:xfrm>
          <a:prstGeom prst="rect">
            <a:avLst/>
          </a:prstGeom>
        </p:spPr>
        <p:txBody>
          <a:bodyPr vert="horz" lIns="91440" tIns="45720" rIns="91440" bIns="45720" rtlCol="0" anchor="ct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fld id="{1C6A1CB6-5D98-4296-B8F9-B78E6A9A9E34}" type="slidenum">
              <a:rPr lang="en-GB" sz="1050" b="0" smtClean="0">
                <a:latin typeface="Comic Sans MS" panose="030F0702030302020204" pitchFamily="66" charset="0"/>
              </a:rPr>
              <a:pPr algn="ctr"/>
              <a:t>5</a:t>
            </a:fld>
            <a:endParaRPr lang="en-GB" sz="1050" b="0" dirty="0">
              <a:latin typeface="Comic Sans MS" panose="030F0702030302020204" pitchFamily="66" charset="0"/>
            </a:endParaRPr>
          </a:p>
        </p:txBody>
      </p:sp>
      <p:sp>
        <p:nvSpPr>
          <p:cNvPr id="14" name="Fußzeilenplatzhalter 3">
            <a:extLst>
              <a:ext uri="{FF2B5EF4-FFF2-40B4-BE49-F238E27FC236}">
                <a16:creationId xmlns:a16="http://schemas.microsoft.com/office/drawing/2014/main" id="{7CB56FB5-E7BE-47DD-A251-81497A54F46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80224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1349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11"/>
                </p:tgtEl>
              </p:cMediaNode>
            </p:audio>
          </p:childTnLst>
        </p:cTn>
      </p:par>
    </p:tnLst>
    <p:bldLst>
      <p:bldP spid="1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b="1" dirty="0"/>
              <a:t>T</a:t>
            </a:r>
            <a:r>
              <a:rPr lang="en-GB" b="1" noProof="0" dirty="0"/>
              <a:t>he months</a:t>
            </a:r>
          </a:p>
        </p:txBody>
      </p:sp>
      <p:sp>
        <p:nvSpPr>
          <p:cNvPr id="3" name="Textplatzhalter 2">
            <a:extLst>
              <a:ext uri="{FF2B5EF4-FFF2-40B4-BE49-F238E27FC236}">
                <a16:creationId xmlns:a16="http://schemas.microsoft.com/office/drawing/2014/main" id="{0A524E11-1032-4137-BD23-B9DAFE3D70E7}"/>
              </a:ext>
            </a:extLst>
          </p:cNvPr>
          <p:cNvSpPr>
            <a:spLocks noGrp="1"/>
          </p:cNvSpPr>
          <p:nvPr>
            <p:ph type="body" sz="half" idx="1"/>
          </p:nvPr>
        </p:nvSpPr>
        <p:spPr>
          <a:xfrm>
            <a:off x="521970" y="1248373"/>
            <a:ext cx="4324350" cy="5710433"/>
          </a:xfrm>
        </p:spPr>
        <p:txBody>
          <a:bodyPr>
            <a:normAutofit lnSpcReduction="10000"/>
          </a:bodyPr>
          <a:lstStyle/>
          <a:p>
            <a:pPr marL="0" indent="0">
              <a:lnSpc>
                <a:spcPct val="150000"/>
              </a:lnSpc>
              <a:buNone/>
            </a:pPr>
            <a:r>
              <a:rPr lang="en-GB" sz="2800" dirty="0"/>
              <a:t>die </a:t>
            </a:r>
            <a:r>
              <a:rPr lang="en-GB" sz="2800" dirty="0" err="1"/>
              <a:t>Monate</a:t>
            </a:r>
            <a:r>
              <a:rPr lang="en-GB" sz="2800" dirty="0"/>
              <a:t> – </a:t>
            </a:r>
            <a:r>
              <a:rPr lang="en-GB" sz="2800" dirty="0">
                <a:solidFill>
                  <a:schemeClr val="accent2"/>
                </a:solidFill>
              </a:rPr>
              <a:t>the months </a:t>
            </a:r>
          </a:p>
          <a:p>
            <a:pPr marL="0" indent="0">
              <a:lnSpc>
                <a:spcPct val="150000"/>
              </a:lnSpc>
              <a:buNone/>
            </a:pPr>
            <a:endParaRPr lang="en-GB" sz="2800" noProof="0" dirty="0">
              <a:solidFill>
                <a:schemeClr val="accent2"/>
              </a:solidFill>
            </a:endParaRPr>
          </a:p>
          <a:p>
            <a:pPr>
              <a:lnSpc>
                <a:spcPct val="160000"/>
              </a:lnSpc>
            </a:pPr>
            <a:r>
              <a:rPr lang="en-GB" sz="2800" noProof="0" dirty="0" err="1"/>
              <a:t>Januar</a:t>
            </a:r>
            <a:endParaRPr lang="en-GB" sz="2800" noProof="0" dirty="0"/>
          </a:p>
          <a:p>
            <a:pPr>
              <a:lnSpc>
                <a:spcPct val="160000"/>
              </a:lnSpc>
            </a:pPr>
            <a:r>
              <a:rPr lang="en-GB" sz="2800" noProof="0" dirty="0" err="1"/>
              <a:t>Februar</a:t>
            </a:r>
            <a:endParaRPr lang="en-GB" sz="2800" noProof="0" dirty="0"/>
          </a:p>
          <a:p>
            <a:pPr>
              <a:lnSpc>
                <a:spcPct val="160000"/>
              </a:lnSpc>
            </a:pPr>
            <a:r>
              <a:rPr lang="en-GB" sz="2800" noProof="0" dirty="0" err="1"/>
              <a:t>März</a:t>
            </a:r>
            <a:endParaRPr lang="en-GB" sz="2800" noProof="0" dirty="0"/>
          </a:p>
          <a:p>
            <a:pPr>
              <a:lnSpc>
                <a:spcPct val="160000"/>
              </a:lnSpc>
            </a:pPr>
            <a:r>
              <a:rPr lang="en-GB" sz="2800" noProof="0" dirty="0"/>
              <a:t>April</a:t>
            </a:r>
          </a:p>
          <a:p>
            <a:pPr>
              <a:lnSpc>
                <a:spcPct val="160000"/>
              </a:lnSpc>
            </a:pPr>
            <a:r>
              <a:rPr lang="en-GB" sz="2800" noProof="0" dirty="0"/>
              <a:t>Mai</a:t>
            </a:r>
          </a:p>
          <a:p>
            <a:pPr>
              <a:lnSpc>
                <a:spcPct val="160000"/>
              </a:lnSpc>
            </a:pPr>
            <a:r>
              <a:rPr lang="en-GB" sz="2800" noProof="0" dirty="0" err="1"/>
              <a:t>Juni</a:t>
            </a:r>
            <a:endParaRPr lang="en-GB" sz="2800" noProof="0" dirty="0"/>
          </a:p>
        </p:txBody>
      </p:sp>
      <p:sp>
        <p:nvSpPr>
          <p:cNvPr id="6" name="Inhaltsplatzhalter 5">
            <a:extLst>
              <a:ext uri="{FF2B5EF4-FFF2-40B4-BE49-F238E27FC236}">
                <a16:creationId xmlns:a16="http://schemas.microsoft.com/office/drawing/2014/main" id="{26BC7943-130B-49B3-85D8-931238ABC5C1}"/>
              </a:ext>
            </a:extLst>
          </p:cNvPr>
          <p:cNvSpPr>
            <a:spLocks noGrp="1"/>
          </p:cNvSpPr>
          <p:nvPr>
            <p:ph sz="quarter" idx="2"/>
          </p:nvPr>
        </p:nvSpPr>
        <p:spPr>
          <a:xfrm>
            <a:off x="3393757" y="2692407"/>
            <a:ext cx="2999105" cy="4266399"/>
          </a:xfrm>
        </p:spPr>
        <p:txBody>
          <a:bodyPr>
            <a:noAutofit/>
          </a:bodyPr>
          <a:lstStyle/>
          <a:p>
            <a:pPr>
              <a:lnSpc>
                <a:spcPct val="150000"/>
              </a:lnSpc>
            </a:pPr>
            <a:r>
              <a:rPr lang="en-GB" sz="2800" noProof="0" dirty="0" err="1"/>
              <a:t>Juli</a:t>
            </a:r>
            <a:r>
              <a:rPr lang="en-GB" sz="2800" noProof="0" dirty="0"/>
              <a:t> </a:t>
            </a:r>
          </a:p>
          <a:p>
            <a:pPr>
              <a:lnSpc>
                <a:spcPct val="150000"/>
              </a:lnSpc>
            </a:pPr>
            <a:r>
              <a:rPr lang="en-GB" sz="2800" noProof="0" dirty="0"/>
              <a:t>August</a:t>
            </a:r>
          </a:p>
          <a:p>
            <a:pPr>
              <a:lnSpc>
                <a:spcPct val="150000"/>
              </a:lnSpc>
            </a:pPr>
            <a:r>
              <a:rPr lang="en-GB" sz="2800" noProof="0" dirty="0"/>
              <a:t>September</a:t>
            </a:r>
          </a:p>
          <a:p>
            <a:pPr>
              <a:lnSpc>
                <a:spcPct val="150000"/>
              </a:lnSpc>
            </a:pPr>
            <a:r>
              <a:rPr lang="en-GB" sz="2800" noProof="0" dirty="0" err="1"/>
              <a:t>Oktober</a:t>
            </a:r>
            <a:r>
              <a:rPr lang="en-GB" sz="2800" noProof="0" dirty="0"/>
              <a:t> </a:t>
            </a:r>
          </a:p>
          <a:p>
            <a:pPr>
              <a:lnSpc>
                <a:spcPct val="150000"/>
              </a:lnSpc>
            </a:pPr>
            <a:r>
              <a:rPr lang="en-GB" sz="2800" noProof="0" dirty="0"/>
              <a:t>November</a:t>
            </a:r>
          </a:p>
          <a:p>
            <a:pPr>
              <a:lnSpc>
                <a:spcPct val="150000"/>
              </a:lnSpc>
            </a:pPr>
            <a:r>
              <a:rPr lang="en-GB" sz="2800" noProof="0" dirty="0" err="1"/>
              <a:t>Dezember</a:t>
            </a:r>
            <a:endParaRPr lang="en-GB" sz="2800" noProof="0" dirty="0"/>
          </a:p>
        </p:txBody>
      </p:sp>
      <p:pic>
        <p:nvPicPr>
          <p:cNvPr id="9" name="Inhaltsplatzhalter 8">
            <a:extLst>
              <a:ext uri="{FF2B5EF4-FFF2-40B4-BE49-F238E27FC236}">
                <a16:creationId xmlns:a16="http://schemas.microsoft.com/office/drawing/2014/main" id="{FC04E112-0854-4A0A-95FA-7C579C2D1DF7}"/>
              </a:ext>
            </a:extLst>
          </p:cNvPr>
          <p:cNvPicPr>
            <a:picLocks noGrp="1" noChangeAspect="1"/>
          </p:cNvPicPr>
          <p:nvPr>
            <p:ph sz="quarter" idx="3"/>
          </p:nvPr>
        </p:nvPicPr>
        <p:blipFill>
          <a:blip r:embed="rId4"/>
          <a:stretch>
            <a:fillRect/>
          </a:stretch>
        </p:blipFill>
        <p:spPr>
          <a:xfrm>
            <a:off x="7021286" y="2136151"/>
            <a:ext cx="2781753" cy="4266399"/>
          </a:xfrm>
          <a:prstGeom prst="rect">
            <a:avLst/>
          </a:prstGeom>
        </p:spPr>
      </p:pic>
      <p:pic>
        <p:nvPicPr>
          <p:cNvPr id="10" name="Aufgezeichneter Sound">
            <a:hlinkClick r:id="" action="ppaction://media"/>
            <a:extLst>
              <a:ext uri="{FF2B5EF4-FFF2-40B4-BE49-F238E27FC236}">
                <a16:creationId xmlns:a16="http://schemas.microsoft.com/office/drawing/2014/main" id="{CDB8FB94-CBEB-46E2-96AE-C00BE4D98D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95782" y="447819"/>
            <a:ext cx="800556" cy="800554"/>
          </a:xfrm>
          <a:prstGeom prst="rect">
            <a:avLst/>
          </a:prstGeom>
        </p:spPr>
      </p:pic>
      <p:sp>
        <p:nvSpPr>
          <p:cNvPr id="13" name="Foliennummernplatzhalter 6">
            <a:extLst>
              <a:ext uri="{FF2B5EF4-FFF2-40B4-BE49-F238E27FC236}">
                <a16:creationId xmlns:a16="http://schemas.microsoft.com/office/drawing/2014/main" id="{0AA2A21C-34A7-4EB3-A0F8-05CF9E151190}"/>
              </a:ext>
            </a:extLst>
          </p:cNvPr>
          <p:cNvSpPr txBox="1">
            <a:spLocks/>
          </p:cNvSpPr>
          <p:nvPr/>
        </p:nvSpPr>
        <p:spPr>
          <a:xfrm>
            <a:off x="9835529" y="6958806"/>
            <a:ext cx="607347" cy="401638"/>
          </a:xfrm>
          <a:prstGeom prst="rect">
            <a:avLst/>
          </a:prstGeom>
        </p:spPr>
        <p:txBody>
          <a:bodyPr vert="horz" lIns="91440" tIns="45720" rIns="91440" bIns="45720" rtlCol="0" anchor="ct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fld id="{1C6A1CB6-5D98-4296-B8F9-B78E6A9A9E34}" type="slidenum">
              <a:rPr lang="en-GB" sz="1050" b="0" smtClean="0">
                <a:latin typeface="Comic Sans MS" panose="030F0702030302020204" pitchFamily="66" charset="0"/>
              </a:rPr>
              <a:pPr algn="ctr"/>
              <a:t>6</a:t>
            </a:fld>
            <a:endParaRPr lang="en-GB" sz="1050" b="0" dirty="0">
              <a:latin typeface="Comic Sans MS" panose="030F0702030302020204" pitchFamily="66" charset="0"/>
            </a:endParaRPr>
          </a:p>
        </p:txBody>
      </p:sp>
      <p:sp>
        <p:nvSpPr>
          <p:cNvPr id="11" name="Fußzeilenplatzhalter 3">
            <a:extLst>
              <a:ext uri="{FF2B5EF4-FFF2-40B4-BE49-F238E27FC236}">
                <a16:creationId xmlns:a16="http://schemas.microsoft.com/office/drawing/2014/main" id="{FAF294FA-62C4-4E58-B866-3DD26202909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49486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9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585592-03A7-4DDA-8425-C7751EAECE6B}"/>
              </a:ext>
            </a:extLst>
          </p:cNvPr>
          <p:cNvSpPr>
            <a:spLocks noGrp="1"/>
          </p:cNvSpPr>
          <p:nvPr>
            <p:ph type="title"/>
          </p:nvPr>
        </p:nvSpPr>
        <p:spPr/>
        <p:txBody>
          <a:bodyPr/>
          <a:lstStyle/>
          <a:p>
            <a:r>
              <a:rPr lang="en-GB" b="1" noProof="0" dirty="0"/>
              <a:t>How to remember them easily?</a:t>
            </a:r>
          </a:p>
        </p:txBody>
      </p:sp>
      <p:sp>
        <p:nvSpPr>
          <p:cNvPr id="3" name="Textplatzhalter 2">
            <a:extLst>
              <a:ext uri="{FF2B5EF4-FFF2-40B4-BE49-F238E27FC236}">
                <a16:creationId xmlns:a16="http://schemas.microsoft.com/office/drawing/2014/main" id="{6F864397-EC87-4734-8142-FAB848392F25}"/>
              </a:ext>
            </a:extLst>
          </p:cNvPr>
          <p:cNvSpPr>
            <a:spLocks noGrp="1"/>
          </p:cNvSpPr>
          <p:nvPr>
            <p:ph type="body" sz="half" idx="1"/>
          </p:nvPr>
        </p:nvSpPr>
        <p:spPr>
          <a:xfrm>
            <a:off x="521970" y="1679052"/>
            <a:ext cx="4610735" cy="5279753"/>
          </a:xfrm>
        </p:spPr>
        <p:txBody>
          <a:bodyPr>
            <a:normAutofit lnSpcReduction="10000"/>
          </a:bodyPr>
          <a:lstStyle/>
          <a:p>
            <a:pPr marL="342900" indent="-342900">
              <a:buFont typeface="Arial" panose="020B0604020202020204" pitchFamily="34" charset="0"/>
              <a:buChar char="•"/>
            </a:pPr>
            <a:r>
              <a:rPr lang="en-GB" noProof="0" dirty="0" err="1"/>
              <a:t>Januar</a:t>
            </a:r>
            <a:r>
              <a:rPr lang="en-GB" noProof="0" dirty="0"/>
              <a:t>	</a:t>
            </a:r>
            <a:r>
              <a:rPr lang="en-GB" noProof="0" dirty="0">
                <a:solidFill>
                  <a:schemeClr val="accent2"/>
                </a:solidFill>
              </a:rPr>
              <a:t>leave out the -y</a:t>
            </a:r>
            <a:endParaRPr lang="en-GB" noProof="0" dirty="0"/>
          </a:p>
          <a:p>
            <a:pPr marL="342900" indent="-342900">
              <a:buFont typeface="Arial" panose="020B0604020202020204" pitchFamily="34" charset="0"/>
              <a:buChar char="•"/>
            </a:pPr>
            <a:r>
              <a:rPr lang="en-GB" noProof="0" dirty="0" err="1"/>
              <a:t>Februar</a:t>
            </a:r>
            <a:r>
              <a:rPr lang="en-GB" noProof="0" dirty="0"/>
              <a:t>	</a:t>
            </a:r>
            <a:r>
              <a:rPr lang="en-GB" noProof="0" dirty="0">
                <a:solidFill>
                  <a:schemeClr val="accent2"/>
                </a:solidFill>
              </a:rPr>
              <a:t>leave out the -y</a:t>
            </a:r>
            <a:endParaRPr lang="en-GB" noProof="0" dirty="0"/>
          </a:p>
          <a:p>
            <a:pPr marL="342900" indent="-342900">
              <a:buFont typeface="Arial" panose="020B0604020202020204" pitchFamily="34" charset="0"/>
              <a:buChar char="•"/>
            </a:pPr>
            <a:r>
              <a:rPr lang="en-GB" noProof="0" dirty="0" err="1"/>
              <a:t>März</a:t>
            </a:r>
            <a:r>
              <a:rPr lang="en-GB" noProof="0" dirty="0"/>
              <a:t>	</a:t>
            </a:r>
            <a:r>
              <a:rPr lang="en-GB" noProof="0" dirty="0">
                <a:solidFill>
                  <a:schemeClr val="accent2"/>
                </a:solidFill>
              </a:rPr>
              <a:t>a </a:t>
            </a:r>
            <a:r>
              <a:rPr lang="en-GB" noProof="0" dirty="0">
                <a:solidFill>
                  <a:schemeClr val="accent2"/>
                </a:solidFill>
                <a:sym typeface="Wingdings" panose="05000000000000000000" pitchFamily="2" charset="2"/>
              </a:rPr>
              <a:t>ä, z </a:t>
            </a:r>
            <a:r>
              <a:rPr lang="en-GB" noProof="0" dirty="0" err="1">
                <a:solidFill>
                  <a:schemeClr val="accent2"/>
                </a:solidFill>
                <a:sym typeface="Wingdings" panose="05000000000000000000" pitchFamily="2" charset="2"/>
              </a:rPr>
              <a:t>ch</a:t>
            </a:r>
            <a:r>
              <a:rPr lang="en-GB" noProof="0" dirty="0">
                <a:solidFill>
                  <a:schemeClr val="accent2"/>
                </a:solidFill>
                <a:sym typeface="Wingdings" panose="05000000000000000000" pitchFamily="2" charset="2"/>
              </a:rPr>
              <a:t> </a:t>
            </a:r>
            <a:endParaRPr lang="en-GB" noProof="0" dirty="0"/>
          </a:p>
          <a:p>
            <a:pPr marL="342900" indent="-342900">
              <a:buFont typeface="Arial" panose="020B0604020202020204" pitchFamily="34" charset="0"/>
              <a:buChar char="•"/>
            </a:pPr>
            <a:r>
              <a:rPr lang="en-GB" noProof="0" dirty="0"/>
              <a:t>April	</a:t>
            </a:r>
          </a:p>
          <a:p>
            <a:pPr marL="342900" indent="-342900">
              <a:buFont typeface="Arial" panose="020B0604020202020204" pitchFamily="34" charset="0"/>
              <a:buChar char="•"/>
            </a:pPr>
            <a:r>
              <a:rPr lang="en-GB" noProof="0" dirty="0"/>
              <a:t>Mai		</a:t>
            </a:r>
            <a:r>
              <a:rPr lang="en-GB" noProof="0" dirty="0">
                <a:solidFill>
                  <a:schemeClr val="accent2"/>
                </a:solidFill>
              </a:rPr>
              <a:t>y </a:t>
            </a:r>
            <a:r>
              <a:rPr lang="en-GB" noProof="0" dirty="0">
                <a:solidFill>
                  <a:schemeClr val="accent2"/>
                </a:solidFill>
                <a:sym typeface="Wingdings" panose="05000000000000000000" pitchFamily="2" charset="2"/>
              </a:rPr>
              <a:t> </a:t>
            </a:r>
            <a:r>
              <a:rPr lang="en-GB" noProof="0" dirty="0" err="1">
                <a:solidFill>
                  <a:schemeClr val="accent2"/>
                </a:solidFill>
                <a:sym typeface="Wingdings" panose="05000000000000000000" pitchFamily="2" charset="2"/>
              </a:rPr>
              <a:t>i</a:t>
            </a:r>
            <a:endParaRPr lang="en-GB" noProof="0" dirty="0"/>
          </a:p>
          <a:p>
            <a:pPr marL="342900" indent="-342900">
              <a:buFont typeface="Arial" panose="020B0604020202020204" pitchFamily="34" charset="0"/>
              <a:buChar char="•"/>
            </a:pPr>
            <a:r>
              <a:rPr lang="en-GB" noProof="0" dirty="0" err="1"/>
              <a:t>Juni</a:t>
            </a:r>
            <a:r>
              <a:rPr lang="en-GB" noProof="0" dirty="0"/>
              <a:t>	  	</a:t>
            </a:r>
            <a:r>
              <a:rPr lang="en-GB" noProof="0" dirty="0">
                <a:solidFill>
                  <a:schemeClr val="accent2"/>
                </a:solidFill>
              </a:rPr>
              <a:t>e </a:t>
            </a:r>
            <a:r>
              <a:rPr lang="en-GB" noProof="0" dirty="0">
                <a:solidFill>
                  <a:schemeClr val="accent2"/>
                </a:solidFill>
                <a:sym typeface="Wingdings" panose="05000000000000000000" pitchFamily="2" charset="2"/>
              </a:rPr>
              <a:t> </a:t>
            </a:r>
            <a:r>
              <a:rPr lang="en-GB" noProof="0" dirty="0" err="1">
                <a:solidFill>
                  <a:schemeClr val="accent2"/>
                </a:solidFill>
                <a:sym typeface="Wingdings" panose="05000000000000000000" pitchFamily="2" charset="2"/>
              </a:rPr>
              <a:t>i</a:t>
            </a:r>
            <a:endParaRPr lang="en-GB" noProof="0" dirty="0">
              <a:solidFill>
                <a:schemeClr val="accent2"/>
              </a:solidFill>
              <a:sym typeface="Wingdings" panose="05000000000000000000" pitchFamily="2" charset="2"/>
            </a:endParaRPr>
          </a:p>
          <a:p>
            <a:pPr marL="342900" indent="-342900">
              <a:buFont typeface="Arial" panose="020B0604020202020204" pitchFamily="34" charset="0"/>
              <a:buChar char="•"/>
            </a:pPr>
            <a:r>
              <a:rPr lang="en-GB" noProof="0" dirty="0" err="1">
                <a:solidFill>
                  <a:schemeClr val="bg2"/>
                </a:solidFill>
                <a:sym typeface="Wingdings" panose="05000000000000000000" pitchFamily="2" charset="2"/>
              </a:rPr>
              <a:t>Juli</a:t>
            </a:r>
            <a:r>
              <a:rPr lang="en-GB" noProof="0" dirty="0">
                <a:solidFill>
                  <a:schemeClr val="bg2"/>
                </a:solidFill>
                <a:sym typeface="Wingdings" panose="05000000000000000000" pitchFamily="2" charset="2"/>
              </a:rPr>
              <a:t>		</a:t>
            </a:r>
            <a:r>
              <a:rPr lang="en-GB" noProof="0" dirty="0">
                <a:solidFill>
                  <a:schemeClr val="accent2"/>
                </a:solidFill>
                <a:sym typeface="Wingdings" panose="05000000000000000000" pitchFamily="2" charset="2"/>
              </a:rPr>
              <a:t>y  </a:t>
            </a:r>
            <a:r>
              <a:rPr lang="en-GB" noProof="0" dirty="0" err="1">
                <a:solidFill>
                  <a:schemeClr val="accent2"/>
                </a:solidFill>
                <a:sym typeface="Wingdings" panose="05000000000000000000" pitchFamily="2" charset="2"/>
              </a:rPr>
              <a:t>i</a:t>
            </a:r>
            <a:endParaRPr lang="en-GB" noProof="0" dirty="0">
              <a:solidFill>
                <a:schemeClr val="bg2"/>
              </a:solidFill>
              <a:sym typeface="Wingdings" panose="05000000000000000000" pitchFamily="2" charset="2"/>
            </a:endParaRPr>
          </a:p>
          <a:p>
            <a:pPr marL="342900" indent="-342900">
              <a:buFont typeface="Arial" panose="020B0604020202020204" pitchFamily="34" charset="0"/>
              <a:buChar char="•"/>
            </a:pPr>
            <a:r>
              <a:rPr lang="en-GB" noProof="0" dirty="0">
                <a:solidFill>
                  <a:schemeClr val="bg2"/>
                </a:solidFill>
                <a:sym typeface="Wingdings" panose="05000000000000000000" pitchFamily="2" charset="2"/>
              </a:rPr>
              <a:t>August</a:t>
            </a:r>
          </a:p>
          <a:p>
            <a:pPr marL="342900" indent="-342900">
              <a:buFont typeface="Arial" panose="020B0604020202020204" pitchFamily="34" charset="0"/>
              <a:buChar char="•"/>
            </a:pPr>
            <a:r>
              <a:rPr lang="en-GB" noProof="0" dirty="0">
                <a:solidFill>
                  <a:schemeClr val="bg2"/>
                </a:solidFill>
                <a:sym typeface="Wingdings" panose="05000000000000000000" pitchFamily="2" charset="2"/>
              </a:rPr>
              <a:t>September</a:t>
            </a:r>
          </a:p>
          <a:p>
            <a:pPr marL="342900" indent="-342900">
              <a:buFont typeface="Arial" panose="020B0604020202020204" pitchFamily="34" charset="0"/>
              <a:buChar char="•"/>
            </a:pPr>
            <a:r>
              <a:rPr lang="en-GB" noProof="0" dirty="0" err="1">
                <a:solidFill>
                  <a:schemeClr val="bg2"/>
                </a:solidFill>
                <a:sym typeface="Wingdings" panose="05000000000000000000" pitchFamily="2" charset="2"/>
              </a:rPr>
              <a:t>Oktober</a:t>
            </a:r>
            <a:r>
              <a:rPr lang="en-GB" noProof="0" dirty="0">
                <a:solidFill>
                  <a:schemeClr val="bg2"/>
                </a:solidFill>
                <a:sym typeface="Wingdings" panose="05000000000000000000" pitchFamily="2" charset="2"/>
              </a:rPr>
              <a:t>	</a:t>
            </a:r>
            <a:r>
              <a:rPr lang="en-GB" noProof="0" dirty="0">
                <a:solidFill>
                  <a:schemeClr val="accent2"/>
                </a:solidFill>
                <a:sym typeface="Wingdings" panose="05000000000000000000" pitchFamily="2" charset="2"/>
              </a:rPr>
              <a:t>c  k</a:t>
            </a:r>
            <a:endParaRPr lang="en-GB" noProof="0" dirty="0">
              <a:solidFill>
                <a:schemeClr val="bg2"/>
              </a:solidFill>
              <a:sym typeface="Wingdings" panose="05000000000000000000" pitchFamily="2" charset="2"/>
            </a:endParaRPr>
          </a:p>
          <a:p>
            <a:pPr marL="342900" indent="-342900">
              <a:buFont typeface="Arial" panose="020B0604020202020204" pitchFamily="34" charset="0"/>
              <a:buChar char="•"/>
            </a:pPr>
            <a:r>
              <a:rPr lang="en-GB" noProof="0" dirty="0">
                <a:solidFill>
                  <a:schemeClr val="bg2"/>
                </a:solidFill>
                <a:sym typeface="Wingdings" panose="05000000000000000000" pitchFamily="2" charset="2"/>
              </a:rPr>
              <a:t>November</a:t>
            </a:r>
          </a:p>
          <a:p>
            <a:pPr marL="342900" indent="-342900">
              <a:buFont typeface="Arial" panose="020B0604020202020204" pitchFamily="34" charset="0"/>
              <a:buChar char="•"/>
            </a:pPr>
            <a:r>
              <a:rPr lang="en-GB" noProof="0" dirty="0" err="1">
                <a:solidFill>
                  <a:schemeClr val="bg2"/>
                </a:solidFill>
                <a:sym typeface="Wingdings" panose="05000000000000000000" pitchFamily="2" charset="2"/>
              </a:rPr>
              <a:t>Dezember</a:t>
            </a:r>
            <a:r>
              <a:rPr lang="en-GB" noProof="0" dirty="0">
                <a:solidFill>
                  <a:schemeClr val="bg2"/>
                </a:solidFill>
                <a:sym typeface="Wingdings" panose="05000000000000000000" pitchFamily="2" charset="2"/>
              </a:rPr>
              <a:t>	</a:t>
            </a:r>
            <a:r>
              <a:rPr lang="en-GB" noProof="0" dirty="0">
                <a:solidFill>
                  <a:schemeClr val="accent2"/>
                </a:solidFill>
                <a:sym typeface="Wingdings" panose="05000000000000000000" pitchFamily="2" charset="2"/>
              </a:rPr>
              <a:t>c  z</a:t>
            </a:r>
            <a:endParaRPr lang="en-GB" noProof="0" dirty="0">
              <a:solidFill>
                <a:schemeClr val="bg2"/>
              </a:solidFill>
            </a:endParaRPr>
          </a:p>
        </p:txBody>
      </p:sp>
      <p:pic>
        <p:nvPicPr>
          <p:cNvPr id="8" name="Inhaltsplatzhalter 7">
            <a:extLst>
              <a:ext uri="{FF2B5EF4-FFF2-40B4-BE49-F238E27FC236}">
                <a16:creationId xmlns:a16="http://schemas.microsoft.com/office/drawing/2014/main" id="{D5243FDC-2FF3-4A38-8F46-FE78813C23AC}"/>
              </a:ext>
            </a:extLst>
          </p:cNvPr>
          <p:cNvPicPr>
            <a:picLocks noGrp="1" noChangeAspect="1"/>
          </p:cNvPicPr>
          <p:nvPr>
            <p:ph sz="quarter" idx="2"/>
          </p:nvPr>
        </p:nvPicPr>
        <p:blipFill>
          <a:blip r:embed="rId2"/>
          <a:stretch>
            <a:fillRect/>
          </a:stretch>
        </p:blipFill>
        <p:spPr>
          <a:xfrm>
            <a:off x="6449231" y="2403274"/>
            <a:ext cx="1705756" cy="3633040"/>
          </a:xfrm>
          <a:prstGeom prst="rect">
            <a:avLst/>
          </a:prstGeom>
        </p:spPr>
      </p:pic>
      <p:sp>
        <p:nvSpPr>
          <p:cNvPr id="5" name="Inhaltsplatzhalter 4">
            <a:extLst>
              <a:ext uri="{FF2B5EF4-FFF2-40B4-BE49-F238E27FC236}">
                <a16:creationId xmlns:a16="http://schemas.microsoft.com/office/drawing/2014/main" id="{7A2ADE01-5DC8-4FA0-BAC1-CBCD505197DB}"/>
              </a:ext>
            </a:extLst>
          </p:cNvPr>
          <p:cNvSpPr>
            <a:spLocks noGrp="1"/>
          </p:cNvSpPr>
          <p:nvPr>
            <p:ph sz="quarter" idx="3"/>
          </p:nvPr>
        </p:nvSpPr>
        <p:spPr>
          <a:xfrm>
            <a:off x="7046023" y="5873075"/>
            <a:ext cx="2871089" cy="624882"/>
          </a:xfrm>
        </p:spPr>
        <p:txBody>
          <a:bodyPr/>
          <a:lstStyle/>
          <a:p>
            <a:r>
              <a:rPr lang="en-GB" b="1" noProof="0" dirty="0">
                <a:solidFill>
                  <a:schemeClr val="accent2"/>
                </a:solidFill>
              </a:rPr>
              <a:t>…capitalisation!</a:t>
            </a:r>
          </a:p>
        </p:txBody>
      </p:sp>
      <p:sp>
        <p:nvSpPr>
          <p:cNvPr id="10" name="Foliennummernplatzhalter 6">
            <a:extLst>
              <a:ext uri="{FF2B5EF4-FFF2-40B4-BE49-F238E27FC236}">
                <a16:creationId xmlns:a16="http://schemas.microsoft.com/office/drawing/2014/main" id="{BCF2F250-09CC-4E6F-8F7D-DB86E40E23FE}"/>
              </a:ext>
            </a:extLst>
          </p:cNvPr>
          <p:cNvSpPr txBox="1">
            <a:spLocks/>
          </p:cNvSpPr>
          <p:nvPr/>
        </p:nvSpPr>
        <p:spPr>
          <a:xfrm>
            <a:off x="9835529" y="6958806"/>
            <a:ext cx="607347" cy="401638"/>
          </a:xfrm>
          <a:prstGeom prst="rect">
            <a:avLst/>
          </a:prstGeom>
        </p:spPr>
        <p:txBody>
          <a:bodyPr vert="horz" lIns="91440" tIns="45720" rIns="91440" bIns="45720" rtlCol="0" anchor="ct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fld id="{1C6A1CB6-5D98-4296-B8F9-B78E6A9A9E34}" type="slidenum">
              <a:rPr lang="en-GB" sz="1050" b="0" smtClean="0">
                <a:latin typeface="Comic Sans MS" panose="030F0702030302020204" pitchFamily="66" charset="0"/>
              </a:rPr>
              <a:pPr algn="ctr"/>
              <a:t>7</a:t>
            </a:fld>
            <a:endParaRPr lang="en-GB" sz="1050" b="0" dirty="0">
              <a:latin typeface="Comic Sans MS" panose="030F0702030302020204" pitchFamily="66" charset="0"/>
            </a:endParaRPr>
          </a:p>
        </p:txBody>
      </p:sp>
      <p:sp>
        <p:nvSpPr>
          <p:cNvPr id="11" name="Fußzeilenplatzhalter 3">
            <a:extLst>
              <a:ext uri="{FF2B5EF4-FFF2-40B4-BE49-F238E27FC236}">
                <a16:creationId xmlns:a16="http://schemas.microsoft.com/office/drawing/2014/main" id="{46F558AF-C94F-4327-A824-F998204EDC1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657883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prechblase: rechteckig 12">
            <a:extLst>
              <a:ext uri="{FF2B5EF4-FFF2-40B4-BE49-F238E27FC236}">
                <a16:creationId xmlns:a16="http://schemas.microsoft.com/office/drawing/2014/main" id="{5357A73C-8A4A-45B9-9EF1-6374C070D4D1}"/>
              </a:ext>
            </a:extLst>
          </p:cNvPr>
          <p:cNvSpPr/>
          <p:nvPr/>
        </p:nvSpPr>
        <p:spPr>
          <a:xfrm>
            <a:off x="5954806" y="1556590"/>
            <a:ext cx="3585882" cy="2223248"/>
          </a:xfrm>
          <a:prstGeom prst="wedgeRectCallout">
            <a:avLst>
              <a:gd name="adj1" fmla="val 37667"/>
              <a:gd name="adj2" fmla="val 80657"/>
            </a:avLst>
          </a:prstGeom>
          <a:ln w="28575">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1" name="Sprechblase: rechteckig 10">
            <a:extLst>
              <a:ext uri="{FF2B5EF4-FFF2-40B4-BE49-F238E27FC236}">
                <a16:creationId xmlns:a16="http://schemas.microsoft.com/office/drawing/2014/main" id="{026CF598-FA29-4C74-94DB-B2EBC29930AF}"/>
              </a:ext>
            </a:extLst>
          </p:cNvPr>
          <p:cNvSpPr/>
          <p:nvPr/>
        </p:nvSpPr>
        <p:spPr>
          <a:xfrm>
            <a:off x="898712" y="1556590"/>
            <a:ext cx="3585882" cy="2223247"/>
          </a:xfrm>
          <a:prstGeom prst="wedgeRectCallout">
            <a:avLst>
              <a:gd name="adj1" fmla="val -48833"/>
              <a:gd name="adj2" fmla="val 88306"/>
            </a:avLst>
          </a:prstGeom>
          <a:ln w="28575">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sz="2800" b="0" dirty="0">
              <a:latin typeface="Comic Sans MS" panose="030F0702030302020204" pitchFamily="66" charset="0"/>
            </a:endParaRPr>
          </a:p>
        </p:txBody>
      </p:sp>
      <p:sp>
        <p:nvSpPr>
          <p:cNvPr id="8" name="Titel 7">
            <a:extLst>
              <a:ext uri="{FF2B5EF4-FFF2-40B4-BE49-F238E27FC236}">
                <a16:creationId xmlns:a16="http://schemas.microsoft.com/office/drawing/2014/main" id="{50A14B46-F0FC-4E4F-900F-F128870ABE0C}"/>
              </a:ext>
            </a:extLst>
          </p:cNvPr>
          <p:cNvSpPr>
            <a:spLocks noGrp="1"/>
          </p:cNvSpPr>
          <p:nvPr>
            <p:ph type="title"/>
          </p:nvPr>
        </p:nvSpPr>
        <p:spPr/>
        <p:txBody>
          <a:bodyPr/>
          <a:lstStyle/>
          <a:p>
            <a:r>
              <a:rPr lang="en-GB" b="1" noProof="0" dirty="0"/>
              <a:t>The months</a:t>
            </a:r>
          </a:p>
        </p:txBody>
      </p:sp>
      <p:sp>
        <p:nvSpPr>
          <p:cNvPr id="9" name="Inhaltsplatzhalter 8">
            <a:extLst>
              <a:ext uri="{FF2B5EF4-FFF2-40B4-BE49-F238E27FC236}">
                <a16:creationId xmlns:a16="http://schemas.microsoft.com/office/drawing/2014/main" id="{87D3C48D-BC77-4D03-9F11-D61AF1E8DBF1}"/>
              </a:ext>
            </a:extLst>
          </p:cNvPr>
          <p:cNvSpPr>
            <a:spLocks noGrp="1"/>
          </p:cNvSpPr>
          <p:nvPr>
            <p:ph sz="half" idx="1"/>
          </p:nvPr>
        </p:nvSpPr>
        <p:spPr>
          <a:xfrm>
            <a:off x="1098270" y="1763713"/>
            <a:ext cx="3386324" cy="2016124"/>
          </a:xfrm>
        </p:spPr>
        <p:txBody>
          <a:bodyPr>
            <a:normAutofit fontScale="92500"/>
          </a:bodyPr>
          <a:lstStyle/>
          <a:p>
            <a:r>
              <a:rPr lang="en-GB" sz="2800" noProof="0" dirty="0" err="1">
                <a:solidFill>
                  <a:schemeClr val="accent1"/>
                </a:solidFill>
              </a:rPr>
              <a:t>Welchen</a:t>
            </a:r>
            <a:r>
              <a:rPr lang="en-GB" sz="2800" noProof="0" dirty="0">
                <a:solidFill>
                  <a:schemeClr val="accent1"/>
                </a:solidFill>
              </a:rPr>
              <a:t> Monat </a:t>
            </a:r>
            <a:r>
              <a:rPr lang="en-GB" sz="2800" noProof="0" dirty="0" err="1">
                <a:solidFill>
                  <a:schemeClr val="accent1"/>
                </a:solidFill>
              </a:rPr>
              <a:t>haben</a:t>
            </a:r>
            <a:r>
              <a:rPr lang="en-GB" sz="2800" noProof="0" dirty="0">
                <a:solidFill>
                  <a:schemeClr val="accent1"/>
                </a:solidFill>
              </a:rPr>
              <a:t> </a:t>
            </a:r>
            <a:r>
              <a:rPr lang="en-GB" sz="2800" noProof="0" dirty="0" err="1">
                <a:solidFill>
                  <a:schemeClr val="accent1"/>
                </a:solidFill>
              </a:rPr>
              <a:t>wir</a:t>
            </a:r>
            <a:r>
              <a:rPr lang="en-GB" sz="2800" noProof="0" dirty="0">
                <a:solidFill>
                  <a:schemeClr val="accent1"/>
                </a:solidFill>
              </a:rPr>
              <a:t>?</a:t>
            </a:r>
          </a:p>
          <a:p>
            <a:r>
              <a:rPr lang="en-GB" sz="2800" noProof="0" dirty="0">
                <a:solidFill>
                  <a:schemeClr val="accent2"/>
                </a:solidFill>
              </a:rPr>
              <a:t>What month is it?</a:t>
            </a:r>
          </a:p>
        </p:txBody>
      </p:sp>
      <p:sp>
        <p:nvSpPr>
          <p:cNvPr id="10" name="Inhaltsplatzhalter 9">
            <a:extLst>
              <a:ext uri="{FF2B5EF4-FFF2-40B4-BE49-F238E27FC236}">
                <a16:creationId xmlns:a16="http://schemas.microsoft.com/office/drawing/2014/main" id="{CD0EB3D2-9F94-498E-8376-CECE35519B43}"/>
              </a:ext>
            </a:extLst>
          </p:cNvPr>
          <p:cNvSpPr>
            <a:spLocks noGrp="1"/>
          </p:cNvSpPr>
          <p:nvPr>
            <p:ph sz="half" idx="2"/>
          </p:nvPr>
        </p:nvSpPr>
        <p:spPr>
          <a:xfrm>
            <a:off x="6392862" y="2038769"/>
            <a:ext cx="2628900" cy="1258887"/>
          </a:xfrm>
        </p:spPr>
        <p:txBody>
          <a:bodyPr>
            <a:normAutofit fontScale="92500"/>
          </a:bodyPr>
          <a:lstStyle/>
          <a:p>
            <a:r>
              <a:rPr lang="en-GB" sz="2800" noProof="0" dirty="0" err="1">
                <a:solidFill>
                  <a:schemeClr val="accent1"/>
                </a:solidFill>
              </a:rPr>
              <a:t>Wir</a:t>
            </a:r>
            <a:r>
              <a:rPr lang="en-GB" sz="2800" noProof="0" dirty="0">
                <a:solidFill>
                  <a:schemeClr val="accent1"/>
                </a:solidFill>
              </a:rPr>
              <a:t> </a:t>
            </a:r>
            <a:r>
              <a:rPr lang="en-GB" sz="2800" noProof="0" dirty="0" err="1">
                <a:solidFill>
                  <a:schemeClr val="accent1"/>
                </a:solidFill>
              </a:rPr>
              <a:t>haben</a:t>
            </a:r>
            <a:r>
              <a:rPr lang="en-GB" sz="2800" noProof="0" dirty="0">
                <a:solidFill>
                  <a:schemeClr val="accent1"/>
                </a:solidFill>
              </a:rPr>
              <a:t> …</a:t>
            </a:r>
          </a:p>
          <a:p>
            <a:r>
              <a:rPr lang="en-GB" sz="2800" noProof="0" dirty="0">
                <a:solidFill>
                  <a:schemeClr val="accent2"/>
                </a:solidFill>
              </a:rPr>
              <a:t>It is …</a:t>
            </a:r>
          </a:p>
        </p:txBody>
      </p:sp>
      <p:pic>
        <p:nvPicPr>
          <p:cNvPr id="14" name="Grafik 13">
            <a:extLst>
              <a:ext uri="{FF2B5EF4-FFF2-40B4-BE49-F238E27FC236}">
                <a16:creationId xmlns:a16="http://schemas.microsoft.com/office/drawing/2014/main" id="{C7AC21DE-26B3-480D-A968-EDA9E3877D3A}"/>
              </a:ext>
            </a:extLst>
          </p:cNvPr>
          <p:cNvPicPr>
            <a:picLocks noChangeAspect="1"/>
          </p:cNvPicPr>
          <p:nvPr/>
        </p:nvPicPr>
        <p:blipFill>
          <a:blip r:embed="rId4"/>
          <a:stretch>
            <a:fillRect/>
          </a:stretch>
        </p:blipFill>
        <p:spPr>
          <a:xfrm>
            <a:off x="4014065" y="3879103"/>
            <a:ext cx="2411269" cy="3198623"/>
          </a:xfrm>
          <a:prstGeom prst="rect">
            <a:avLst/>
          </a:prstGeom>
        </p:spPr>
      </p:pic>
      <p:pic>
        <p:nvPicPr>
          <p:cNvPr id="15" name="Aufgezeichneter Sound">
            <a:hlinkClick r:id="" action="ppaction://media"/>
            <a:extLst>
              <a:ext uri="{FF2B5EF4-FFF2-40B4-BE49-F238E27FC236}">
                <a16:creationId xmlns:a16="http://schemas.microsoft.com/office/drawing/2014/main" id="{E108BCD9-2ED9-4FEF-B045-B7A53BD5E9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908" y="6003085"/>
            <a:ext cx="901474" cy="901472"/>
          </a:xfrm>
          <a:prstGeom prst="rect">
            <a:avLst/>
          </a:prstGeom>
        </p:spPr>
      </p:pic>
      <p:sp>
        <p:nvSpPr>
          <p:cNvPr id="16" name="Foliennummernplatzhalter 6">
            <a:extLst>
              <a:ext uri="{FF2B5EF4-FFF2-40B4-BE49-F238E27FC236}">
                <a16:creationId xmlns:a16="http://schemas.microsoft.com/office/drawing/2014/main" id="{EB69D723-4661-43F9-B017-64FB9E73E32E}"/>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fld id="{1C6A1CB6-5D98-4296-B8F9-B78E6A9A9E34}" type="slidenum">
              <a:rPr lang="en-GB" sz="1050" b="0" smtClean="0">
                <a:solidFill>
                  <a:schemeClr val="bg2"/>
                </a:solidFill>
                <a:latin typeface="Comic Sans MS" panose="030F0702030302020204" pitchFamily="66" charset="0"/>
              </a:rPr>
              <a:pPr algn="ctr"/>
              <a:t>8</a:t>
            </a:fld>
            <a:endParaRPr lang="en-GB" sz="1050" b="0" dirty="0">
              <a:solidFill>
                <a:schemeClr val="bg2"/>
              </a:solidFill>
              <a:latin typeface="Comic Sans MS" panose="030F0702030302020204" pitchFamily="66" charset="0"/>
            </a:endParaRPr>
          </a:p>
        </p:txBody>
      </p:sp>
      <p:sp>
        <p:nvSpPr>
          <p:cNvPr id="17" name="Fußzeilenplatzhalter 3">
            <a:extLst>
              <a:ext uri="{FF2B5EF4-FFF2-40B4-BE49-F238E27FC236}">
                <a16:creationId xmlns:a16="http://schemas.microsoft.com/office/drawing/2014/main" id="{8A918A18-ABE4-4303-9EE2-4CB1AE2BA1D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151149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1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b="1" noProof="0" dirty="0"/>
              <a:t>Quiz</a:t>
            </a:r>
          </a:p>
        </p:txBody>
      </p:sp>
      <p:sp>
        <p:nvSpPr>
          <p:cNvPr id="12" name="Content Placeholder 3">
            <a:extLst>
              <a:ext uri="{FF2B5EF4-FFF2-40B4-BE49-F238E27FC236}">
                <a16:creationId xmlns:a16="http://schemas.microsoft.com/office/drawing/2014/main" id="{C3749583-842C-4520-BBC9-EF13DF5785C4}"/>
              </a:ext>
            </a:extLst>
          </p:cNvPr>
          <p:cNvSpPr>
            <a:spLocks noGrp="1"/>
          </p:cNvSpPr>
          <p:nvPr>
            <p:ph sz="half" idx="1"/>
          </p:nvPr>
        </p:nvSpPr>
        <p:spPr>
          <a:xfrm>
            <a:off x="522288" y="1763713"/>
            <a:ext cx="4964112" cy="4989512"/>
          </a:xfrm>
        </p:spPr>
        <p:txBody>
          <a:bodyPr wrap="square" anchor="t">
            <a:normAutofit/>
          </a:bodyPr>
          <a:lstStyle/>
          <a:p>
            <a:pPr marL="342900" indent="-342900">
              <a:buFont typeface="Arial" panose="020B0604020202020204" pitchFamily="34" charset="0"/>
              <a:buChar char="•"/>
            </a:pPr>
            <a:r>
              <a:rPr lang="en-GB" sz="2800" noProof="0" dirty="0"/>
              <a:t>Look at the following pictures.</a:t>
            </a:r>
          </a:p>
          <a:p>
            <a:r>
              <a:rPr lang="en-GB" sz="2800" noProof="0" dirty="0"/>
              <a:t>Think about which month the picture might show (in German!).</a:t>
            </a:r>
          </a:p>
          <a:p>
            <a:endParaRPr lang="en-GB" sz="2800" noProof="0" dirty="0"/>
          </a:p>
          <a:p>
            <a:pPr marL="342900" indent="-342900">
              <a:buFont typeface="Arial" panose="020B0604020202020204" pitchFamily="34" charset="0"/>
              <a:buChar char="•"/>
            </a:pPr>
            <a:r>
              <a:rPr lang="en-GB" sz="2800" u="sng" noProof="0" dirty="0"/>
              <a:t>Question: </a:t>
            </a:r>
          </a:p>
          <a:p>
            <a:pPr marL="0" indent="0">
              <a:buNone/>
            </a:pPr>
            <a:r>
              <a:rPr lang="en-GB" sz="2800" noProof="0" dirty="0" err="1">
                <a:solidFill>
                  <a:schemeClr val="accent2"/>
                </a:solidFill>
              </a:rPr>
              <a:t>Welcher</a:t>
            </a:r>
            <a:r>
              <a:rPr lang="en-GB" sz="2800" noProof="0" dirty="0">
                <a:solidFill>
                  <a:schemeClr val="accent2"/>
                </a:solidFill>
              </a:rPr>
              <a:t> Monat </a:t>
            </a:r>
            <a:r>
              <a:rPr lang="en-GB" sz="2800" noProof="0" dirty="0" err="1">
                <a:solidFill>
                  <a:schemeClr val="accent2"/>
                </a:solidFill>
              </a:rPr>
              <a:t>ist</a:t>
            </a:r>
            <a:r>
              <a:rPr lang="en-GB" sz="2800" noProof="0" dirty="0">
                <a:solidFill>
                  <a:schemeClr val="accent2"/>
                </a:solidFill>
              </a:rPr>
              <a:t> das? </a:t>
            </a:r>
            <a:r>
              <a:rPr lang="en-GB" sz="2800" noProof="0" dirty="0">
                <a:solidFill>
                  <a:schemeClr val="accent1"/>
                </a:solidFill>
                <a:ea typeface="+mj-ea"/>
                <a:cs typeface="+mj-cs"/>
              </a:rPr>
              <a:t>Which month is it?</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5792340" y="1457324"/>
            <a:ext cx="3879344" cy="4989512"/>
          </a:xfrm>
          <a:prstGeom prst="rect">
            <a:avLst/>
          </a:prstGeom>
          <a:noFill/>
        </p:spPr>
      </p:pic>
      <p:sp>
        <p:nvSpPr>
          <p:cNvPr id="9" name="Foliennummernplatzhalter 6">
            <a:extLst>
              <a:ext uri="{FF2B5EF4-FFF2-40B4-BE49-F238E27FC236}">
                <a16:creationId xmlns:a16="http://schemas.microsoft.com/office/drawing/2014/main" id="{CE711CD9-5A63-4056-961C-7CB19EBDD7B8}"/>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fld id="{1C6A1CB6-5D98-4296-B8F9-B78E6A9A9E34}" type="slidenum">
              <a:rPr lang="en-GB" sz="1050" b="0" smtClean="0">
                <a:solidFill>
                  <a:schemeClr val="bg2"/>
                </a:solidFill>
                <a:latin typeface="Comic Sans MS" panose="030F0702030302020204" pitchFamily="66" charset="0"/>
              </a:rPr>
              <a:pPr algn="ctr"/>
              <a:t>9</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766EF21B-E0B2-49F9-AF23-6DC721ACF5A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38310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D756DFED-CB42-4334-8E43-13917D02D074}"/>
              </a:ext>
            </a:extLst>
          </p:cNvPr>
          <p:cNvSpPr>
            <a:spLocks noGrp="1"/>
          </p:cNvSpPr>
          <p:nvPr>
            <p:ph type="title"/>
          </p:nvPr>
        </p:nvSpPr>
        <p:spPr/>
        <p:txBody>
          <a:bodyPr/>
          <a:lstStyle/>
          <a:p>
            <a:r>
              <a:rPr lang="en-GB" b="1" noProof="0" dirty="0" err="1"/>
              <a:t>Welcher</a:t>
            </a:r>
            <a:r>
              <a:rPr lang="en-GB" b="1" noProof="0" dirty="0"/>
              <a:t> Monat </a:t>
            </a:r>
            <a:r>
              <a:rPr lang="en-GB" b="1" noProof="0" dirty="0" err="1"/>
              <a:t>ist</a:t>
            </a:r>
            <a:r>
              <a:rPr lang="en-GB" b="1" noProof="0" dirty="0"/>
              <a:t> das? </a:t>
            </a:r>
            <a:br>
              <a:rPr lang="en-GB" b="1" noProof="0" dirty="0"/>
            </a:br>
            <a:r>
              <a:rPr lang="en-GB" b="1" noProof="0" dirty="0"/>
              <a:t>November </a:t>
            </a:r>
            <a:r>
              <a:rPr lang="en-GB" b="1" noProof="0" dirty="0" err="1"/>
              <a:t>oder</a:t>
            </a:r>
            <a:r>
              <a:rPr lang="en-GB" b="1" noProof="0" dirty="0"/>
              <a:t> </a:t>
            </a:r>
            <a:r>
              <a:rPr lang="en-GB" b="1" noProof="0" dirty="0" err="1"/>
              <a:t>Dezember</a:t>
            </a:r>
            <a:r>
              <a:rPr lang="en-GB" b="1" noProof="0" dirty="0"/>
              <a:t>?</a:t>
            </a:r>
          </a:p>
        </p:txBody>
      </p:sp>
      <p:sp>
        <p:nvSpPr>
          <p:cNvPr id="10" name="Inhaltsplatzhalter 9">
            <a:extLst>
              <a:ext uri="{FF2B5EF4-FFF2-40B4-BE49-F238E27FC236}">
                <a16:creationId xmlns:a16="http://schemas.microsoft.com/office/drawing/2014/main" id="{F9DE691E-4F0E-4DB9-8294-323D41EA2AEF}"/>
              </a:ext>
            </a:extLst>
          </p:cNvPr>
          <p:cNvSpPr>
            <a:spLocks noGrp="1"/>
          </p:cNvSpPr>
          <p:nvPr>
            <p:ph sz="quarter" idx="3"/>
          </p:nvPr>
        </p:nvSpPr>
        <p:spPr>
          <a:xfrm>
            <a:off x="5219700" y="1808002"/>
            <a:ext cx="4610735" cy="2411396"/>
          </a:xfrm>
        </p:spPr>
        <p:txBody>
          <a:bodyPr>
            <a:noAutofit/>
          </a:bodyPr>
          <a:lstStyle/>
          <a:p>
            <a:r>
              <a:rPr lang="en-GB" sz="2800" noProof="0" dirty="0">
                <a:solidFill>
                  <a:schemeClr val="accent1"/>
                </a:solidFill>
              </a:rPr>
              <a:t>Das </a:t>
            </a:r>
            <a:r>
              <a:rPr lang="en-GB" sz="2800" noProof="0" dirty="0" err="1">
                <a:solidFill>
                  <a:schemeClr val="accent1"/>
                </a:solidFill>
              </a:rPr>
              <a:t>ist</a:t>
            </a:r>
            <a:r>
              <a:rPr lang="en-GB" sz="2800" noProof="0" dirty="0">
                <a:solidFill>
                  <a:schemeClr val="accent1"/>
                </a:solidFill>
              </a:rPr>
              <a:t> </a:t>
            </a:r>
            <a:r>
              <a:rPr lang="en-GB" sz="2800" noProof="0" dirty="0" err="1">
                <a:solidFill>
                  <a:schemeClr val="accent1"/>
                </a:solidFill>
              </a:rPr>
              <a:t>Dezember</a:t>
            </a:r>
            <a:r>
              <a:rPr lang="en-GB" sz="2800" noProof="0" dirty="0">
                <a:solidFill>
                  <a:schemeClr val="accent1"/>
                </a:solidFill>
              </a:rPr>
              <a:t>.</a:t>
            </a:r>
          </a:p>
          <a:p>
            <a:pPr marL="0" indent="0">
              <a:buNone/>
            </a:pPr>
            <a:endParaRPr lang="en-GB" sz="2800" noProof="0" dirty="0">
              <a:solidFill>
                <a:schemeClr val="accent1"/>
              </a:solidFill>
            </a:endParaRPr>
          </a:p>
          <a:p>
            <a:r>
              <a:rPr lang="en-GB" sz="2800" noProof="0" dirty="0" err="1">
                <a:solidFill>
                  <a:schemeClr val="accent1"/>
                </a:solidFill>
              </a:rPr>
              <a:t>Frohe</a:t>
            </a:r>
            <a:r>
              <a:rPr lang="en-GB" sz="2800" noProof="0" dirty="0">
                <a:solidFill>
                  <a:schemeClr val="accent1"/>
                </a:solidFill>
              </a:rPr>
              <a:t> </a:t>
            </a:r>
            <a:r>
              <a:rPr lang="en-GB" sz="2800" noProof="0" dirty="0" err="1">
                <a:solidFill>
                  <a:schemeClr val="accent1"/>
                </a:solidFill>
              </a:rPr>
              <a:t>Weihnachten</a:t>
            </a:r>
            <a:r>
              <a:rPr lang="en-GB" sz="2800" noProof="0" dirty="0">
                <a:solidFill>
                  <a:schemeClr val="accent1"/>
                </a:solidFill>
              </a:rPr>
              <a:t>!</a:t>
            </a:r>
          </a:p>
          <a:p>
            <a:r>
              <a:rPr lang="en-GB" sz="2800" noProof="0" dirty="0">
                <a:solidFill>
                  <a:schemeClr val="accent2"/>
                </a:solidFill>
              </a:rPr>
              <a:t>Merry Christmas!</a:t>
            </a:r>
          </a:p>
        </p:txBody>
      </p:sp>
      <p:pic>
        <p:nvPicPr>
          <p:cNvPr id="15" name="Aufgezeichneter Sound">
            <a:hlinkClick r:id="" action="ppaction://media"/>
            <a:extLst>
              <a:ext uri="{FF2B5EF4-FFF2-40B4-BE49-F238E27FC236}">
                <a16:creationId xmlns:a16="http://schemas.microsoft.com/office/drawing/2014/main" id="{E7843A2C-EAF8-4796-B808-DDF965219DD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014984" y="930887"/>
            <a:ext cx="902128" cy="902127"/>
          </a:xfrm>
          <a:prstGeom prst="rect">
            <a:avLst/>
          </a:prstGeom>
        </p:spPr>
      </p:pic>
      <p:pic>
        <p:nvPicPr>
          <p:cNvPr id="16" name="Aufgezeichneter Sound">
            <a:hlinkClick r:id="" action="ppaction://media"/>
            <a:extLst>
              <a:ext uri="{FF2B5EF4-FFF2-40B4-BE49-F238E27FC236}">
                <a16:creationId xmlns:a16="http://schemas.microsoft.com/office/drawing/2014/main" id="{6E4E02EF-1A59-432C-B8CD-B979E7AF3692}"/>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9063440" y="5492627"/>
            <a:ext cx="805215" cy="805213"/>
          </a:xfrm>
          <a:prstGeom prst="rect">
            <a:avLst/>
          </a:prstGeom>
        </p:spPr>
      </p:pic>
      <p:pic>
        <p:nvPicPr>
          <p:cNvPr id="4" name="Inhaltsplatzhalter 3">
            <a:extLst>
              <a:ext uri="{FF2B5EF4-FFF2-40B4-BE49-F238E27FC236}">
                <a16:creationId xmlns:a16="http://schemas.microsoft.com/office/drawing/2014/main" id="{1B286268-725B-4901-91E9-A5247E742C74}"/>
              </a:ext>
            </a:extLst>
          </p:cNvPr>
          <p:cNvPicPr>
            <a:picLocks noGrp="1" noChangeAspect="1"/>
          </p:cNvPicPr>
          <p:nvPr>
            <p:ph sz="quarter" idx="2"/>
          </p:nvPr>
        </p:nvPicPr>
        <p:blipFill rotWithShape="1">
          <a:blip r:embed="rId7"/>
          <a:srcRect r="37883"/>
          <a:stretch/>
        </p:blipFill>
        <p:spPr>
          <a:xfrm>
            <a:off x="380364" y="1884595"/>
            <a:ext cx="4503215" cy="4831180"/>
          </a:xfrm>
          <a:prstGeom prst="rect">
            <a:avLst/>
          </a:prstGeom>
        </p:spPr>
      </p:pic>
      <p:sp>
        <p:nvSpPr>
          <p:cNvPr id="12" name="Foliennummernplatzhalter 6">
            <a:extLst>
              <a:ext uri="{FF2B5EF4-FFF2-40B4-BE49-F238E27FC236}">
                <a16:creationId xmlns:a16="http://schemas.microsoft.com/office/drawing/2014/main" id="{82B3E3CC-733D-4D80-B798-2FBB1CADC8DC}"/>
              </a:ext>
            </a:extLst>
          </p:cNvPr>
          <p:cNvSpPr txBox="1">
            <a:spLocks/>
          </p:cNvSpPr>
          <p:nvPr/>
        </p:nvSpPr>
        <p:spPr>
          <a:xfrm>
            <a:off x="9835529" y="6958806"/>
            <a:ext cx="607347" cy="401638"/>
          </a:xfrm>
          <a:prstGeom prst="rect">
            <a:avLst/>
          </a:prstGeom>
        </p:spPr>
        <p:txBody>
          <a:bodyPr vert="horz" lIns="91440" tIns="45720" rIns="91440" bIns="45720" rtlCol="0" anchor="ct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fld id="{1C6A1CB6-5D98-4296-B8F9-B78E6A9A9E34}" type="slidenum">
              <a:rPr lang="en-GB" sz="1050" b="0" smtClean="0">
                <a:latin typeface="Comic Sans MS" panose="030F0702030302020204" pitchFamily="66" charset="0"/>
              </a:rPr>
              <a:pPr algn="ctr"/>
              <a:t>10</a:t>
            </a:fld>
            <a:endParaRPr lang="en-GB" sz="1050" b="0" dirty="0">
              <a:latin typeface="Comic Sans MS" panose="030F0702030302020204" pitchFamily="66" charset="0"/>
            </a:endParaRPr>
          </a:p>
        </p:txBody>
      </p:sp>
      <p:sp>
        <p:nvSpPr>
          <p:cNvPr id="13" name="Textfeld 12">
            <a:extLst>
              <a:ext uri="{FF2B5EF4-FFF2-40B4-BE49-F238E27FC236}">
                <a16:creationId xmlns:a16="http://schemas.microsoft.com/office/drawing/2014/main" id="{A094D5B6-CB22-4835-9DCF-85F3830A768D}"/>
              </a:ext>
            </a:extLst>
          </p:cNvPr>
          <p:cNvSpPr txBox="1"/>
          <p:nvPr/>
        </p:nvSpPr>
        <p:spPr>
          <a:xfrm>
            <a:off x="2231600" y="6688579"/>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4" name="Fußzeilenplatzhalter 3">
            <a:extLst>
              <a:ext uri="{FF2B5EF4-FFF2-40B4-BE49-F238E27FC236}">
                <a16:creationId xmlns:a16="http://schemas.microsoft.com/office/drawing/2014/main" id="{A91E87D7-0486-4845-9576-AF9FF88A48D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06103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26"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730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15"/>
                </p:tgtEl>
              </p:cMediaNode>
            </p:audio>
            <p:audio>
              <p:cMediaNode vol="80000">
                <p:cTn id="24" fill="hold" display="0">
                  <p:stCondLst>
                    <p:cond delay="indefinite"/>
                  </p:stCondLst>
                  <p:endCondLst>
                    <p:cond evt="onStopAudio" delay="0">
                      <p:tgtEl>
                        <p:sldTgt/>
                      </p:tgtEl>
                    </p:cond>
                  </p:endCondLst>
                </p:cTn>
                <p:tgtEl>
                  <p:spTgt spid="16"/>
                </p:tgtEl>
              </p:cMediaNode>
            </p:audio>
          </p:childTnLst>
        </p:cTn>
      </p:par>
    </p:tnLst>
    <p:bldLst>
      <p:bldP spid="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9045C9-6ABA-4F43-B0D6-4D3799388748}"/>
              </a:ext>
            </a:extLst>
          </p:cNvPr>
          <p:cNvSpPr>
            <a:spLocks noGrp="1"/>
          </p:cNvSpPr>
          <p:nvPr>
            <p:ph type="title"/>
          </p:nvPr>
        </p:nvSpPr>
        <p:spPr/>
        <p:txBody>
          <a:bodyPr/>
          <a:lstStyle/>
          <a:p>
            <a:r>
              <a:rPr lang="en-GB" b="1" noProof="0" dirty="0" err="1"/>
              <a:t>Welcher</a:t>
            </a:r>
            <a:r>
              <a:rPr lang="en-GB" b="1" noProof="0" dirty="0"/>
              <a:t> Monat </a:t>
            </a:r>
            <a:r>
              <a:rPr lang="en-GB" b="1" noProof="0" dirty="0" err="1"/>
              <a:t>ist</a:t>
            </a:r>
            <a:r>
              <a:rPr lang="en-GB" b="1" noProof="0" dirty="0"/>
              <a:t> das? </a:t>
            </a:r>
            <a:br>
              <a:rPr lang="en-GB" b="1" noProof="0" dirty="0"/>
            </a:br>
            <a:r>
              <a:rPr lang="en-GB" b="1" noProof="0" dirty="0" err="1"/>
              <a:t>Februar</a:t>
            </a:r>
            <a:r>
              <a:rPr lang="en-GB" b="1" noProof="0" dirty="0"/>
              <a:t> </a:t>
            </a:r>
            <a:r>
              <a:rPr lang="en-GB" b="1" noProof="0" dirty="0" err="1"/>
              <a:t>oder</a:t>
            </a:r>
            <a:r>
              <a:rPr lang="en-GB" b="1" noProof="0" dirty="0"/>
              <a:t> </a:t>
            </a:r>
            <a:r>
              <a:rPr lang="en-GB" b="1" noProof="0" dirty="0" err="1"/>
              <a:t>Oktober</a:t>
            </a:r>
            <a:r>
              <a:rPr lang="en-GB" b="1" noProof="0" dirty="0"/>
              <a:t>?</a:t>
            </a:r>
          </a:p>
        </p:txBody>
      </p:sp>
      <p:sp>
        <p:nvSpPr>
          <p:cNvPr id="4" name="Inhaltsplatzhalter 3">
            <a:extLst>
              <a:ext uri="{FF2B5EF4-FFF2-40B4-BE49-F238E27FC236}">
                <a16:creationId xmlns:a16="http://schemas.microsoft.com/office/drawing/2014/main" id="{562CED7C-6F32-4B9E-8067-D92BBCB9B5F0}"/>
              </a:ext>
            </a:extLst>
          </p:cNvPr>
          <p:cNvSpPr>
            <a:spLocks noGrp="1"/>
          </p:cNvSpPr>
          <p:nvPr>
            <p:ph sz="half" idx="2"/>
          </p:nvPr>
        </p:nvSpPr>
        <p:spPr>
          <a:xfrm>
            <a:off x="5306377" y="2046923"/>
            <a:ext cx="4610735" cy="4989036"/>
          </a:xfrm>
        </p:spPr>
        <p:txBody>
          <a:bodyPr>
            <a:normAutofit/>
          </a:bodyPr>
          <a:lstStyle/>
          <a:p>
            <a:r>
              <a:rPr lang="en-GB" sz="2800" noProof="0" dirty="0">
                <a:solidFill>
                  <a:schemeClr val="accent1"/>
                </a:solidFill>
              </a:rPr>
              <a:t>Das </a:t>
            </a:r>
            <a:r>
              <a:rPr lang="en-GB" sz="2800" noProof="0" dirty="0" err="1">
                <a:solidFill>
                  <a:schemeClr val="accent1"/>
                </a:solidFill>
              </a:rPr>
              <a:t>ist</a:t>
            </a:r>
            <a:r>
              <a:rPr lang="en-GB" sz="2800" noProof="0" dirty="0">
                <a:solidFill>
                  <a:schemeClr val="accent1"/>
                </a:solidFill>
              </a:rPr>
              <a:t> </a:t>
            </a:r>
            <a:r>
              <a:rPr lang="en-GB" sz="2800" noProof="0" dirty="0" err="1">
                <a:solidFill>
                  <a:schemeClr val="accent1"/>
                </a:solidFill>
              </a:rPr>
              <a:t>Oktober</a:t>
            </a:r>
            <a:r>
              <a:rPr lang="en-GB" sz="2800" noProof="0" dirty="0">
                <a:solidFill>
                  <a:schemeClr val="accent1"/>
                </a:solidFill>
              </a:rPr>
              <a:t>.</a:t>
            </a:r>
          </a:p>
          <a:p>
            <a:pPr marL="0" indent="0">
              <a:buNone/>
            </a:pPr>
            <a:endParaRPr lang="en-GB" sz="2800" noProof="0" dirty="0">
              <a:solidFill>
                <a:schemeClr val="accent1"/>
              </a:solidFill>
            </a:endParaRPr>
          </a:p>
          <a:p>
            <a:r>
              <a:rPr lang="en-GB" sz="2800" noProof="0" dirty="0" err="1">
                <a:solidFill>
                  <a:schemeClr val="accent1"/>
                </a:solidFill>
              </a:rPr>
              <a:t>Fröhliches</a:t>
            </a:r>
            <a:r>
              <a:rPr lang="en-GB" sz="2800" noProof="0" dirty="0">
                <a:solidFill>
                  <a:schemeClr val="accent1"/>
                </a:solidFill>
              </a:rPr>
              <a:t> Halloween!</a:t>
            </a:r>
          </a:p>
          <a:p>
            <a:r>
              <a:rPr lang="en-GB" sz="2800" noProof="0" dirty="0">
                <a:solidFill>
                  <a:schemeClr val="accent2"/>
                </a:solidFill>
              </a:rPr>
              <a:t>Happy Halloween!</a:t>
            </a:r>
          </a:p>
        </p:txBody>
      </p:sp>
      <p:pic>
        <p:nvPicPr>
          <p:cNvPr id="9" name="Aufgezeichneter Sound">
            <a:hlinkClick r:id="" action="ppaction://media"/>
            <a:extLst>
              <a:ext uri="{FF2B5EF4-FFF2-40B4-BE49-F238E27FC236}">
                <a16:creationId xmlns:a16="http://schemas.microsoft.com/office/drawing/2014/main" id="{1E66CD32-17AE-4BE2-89E7-FED5143D86B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089571" y="876073"/>
            <a:ext cx="651103" cy="651102"/>
          </a:xfrm>
          <a:prstGeom prst="rect">
            <a:avLst/>
          </a:prstGeom>
        </p:spPr>
      </p:pic>
      <p:pic>
        <p:nvPicPr>
          <p:cNvPr id="10" name="Aufgezeichneter Sound">
            <a:hlinkClick r:id="" action="ppaction://media"/>
            <a:extLst>
              <a:ext uri="{FF2B5EF4-FFF2-40B4-BE49-F238E27FC236}">
                <a16:creationId xmlns:a16="http://schemas.microsoft.com/office/drawing/2014/main" id="{320F8DC0-D156-4369-BC75-BFB025E90F3C}"/>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9089571" y="5322149"/>
            <a:ext cx="745958" cy="745956"/>
          </a:xfrm>
          <a:prstGeom prst="rect">
            <a:avLst/>
          </a:prstGeom>
        </p:spPr>
      </p:pic>
      <p:pic>
        <p:nvPicPr>
          <p:cNvPr id="12" name="Inhaltsplatzhalter 11">
            <a:extLst>
              <a:ext uri="{FF2B5EF4-FFF2-40B4-BE49-F238E27FC236}">
                <a16:creationId xmlns:a16="http://schemas.microsoft.com/office/drawing/2014/main" id="{FF9ECF84-3864-440C-B236-A25D9408D638}"/>
              </a:ext>
            </a:extLst>
          </p:cNvPr>
          <p:cNvPicPr>
            <a:picLocks noGrp="1" noChangeAspect="1"/>
          </p:cNvPicPr>
          <p:nvPr>
            <p:ph sz="half" idx="1"/>
          </p:nvPr>
        </p:nvPicPr>
        <p:blipFill rotWithShape="1">
          <a:blip r:embed="rId7"/>
          <a:srcRect l="7948" r="13988"/>
          <a:stretch/>
        </p:blipFill>
        <p:spPr>
          <a:xfrm>
            <a:off x="264691" y="2106356"/>
            <a:ext cx="5042004" cy="4304178"/>
          </a:xfrm>
          <a:prstGeom prst="rect">
            <a:avLst/>
          </a:prstGeom>
        </p:spPr>
      </p:pic>
      <p:sp>
        <p:nvSpPr>
          <p:cNvPr id="13" name="Foliennummernplatzhalter 6">
            <a:extLst>
              <a:ext uri="{FF2B5EF4-FFF2-40B4-BE49-F238E27FC236}">
                <a16:creationId xmlns:a16="http://schemas.microsoft.com/office/drawing/2014/main" id="{6DB84A6B-EF46-4DF8-BF32-A442CE36B060}"/>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fld id="{1C6A1CB6-5D98-4296-B8F9-B78E6A9A9E34}" type="slidenum">
              <a:rPr lang="en-GB" sz="1050" b="0" smtClean="0">
                <a:solidFill>
                  <a:schemeClr val="bg2"/>
                </a:solidFill>
                <a:latin typeface="Comic Sans MS" panose="030F0702030302020204" pitchFamily="66" charset="0"/>
              </a:rPr>
              <a:pPr algn="ctr"/>
              <a:t>11</a:t>
            </a:fld>
            <a:endParaRPr lang="en-GB" sz="1050" b="0" dirty="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B64904D7-A2A7-49FE-A6E0-6B28C2CDF109}"/>
              </a:ext>
            </a:extLst>
          </p:cNvPr>
          <p:cNvSpPr txBox="1"/>
          <p:nvPr/>
        </p:nvSpPr>
        <p:spPr>
          <a:xfrm>
            <a:off x="2274462" y="6454790"/>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4" name="Fußzeilenplatzhalter 3">
            <a:extLst>
              <a:ext uri="{FF2B5EF4-FFF2-40B4-BE49-F238E27FC236}">
                <a16:creationId xmlns:a16="http://schemas.microsoft.com/office/drawing/2014/main" id="{DCE0ED43-0184-4834-AE27-E635B9BD2DF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78329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57"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675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9"/>
                </p:tgtEl>
              </p:cMediaNode>
            </p:audio>
            <p:audio>
              <p:cMediaNode vol="80000">
                <p:cTn id="24" fill="hold" display="0">
                  <p:stCondLst>
                    <p:cond delay="indefinite"/>
                  </p:stCondLst>
                  <p:endCondLst>
                    <p:cond evt="onStopAudio" delay="0">
                      <p:tgtEl>
                        <p:sldTgt/>
                      </p:tgtEl>
                    </p:cond>
                  </p:endCondLst>
                </p:cTn>
                <p:tgtEl>
                  <p:spTgt spid="10"/>
                </p:tgtEl>
              </p:cMediaNode>
            </p:audio>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1C40C5-F11F-4E47-AD50-3C178C0D3CAD}"/>
              </a:ext>
            </a:extLst>
          </p:cNvPr>
          <p:cNvSpPr>
            <a:spLocks noGrp="1"/>
          </p:cNvSpPr>
          <p:nvPr>
            <p:ph type="title"/>
          </p:nvPr>
        </p:nvSpPr>
        <p:spPr/>
        <p:txBody>
          <a:bodyPr/>
          <a:lstStyle/>
          <a:p>
            <a:r>
              <a:rPr lang="en-GB" b="1" noProof="0" dirty="0" err="1"/>
              <a:t>Welcher</a:t>
            </a:r>
            <a:r>
              <a:rPr lang="en-GB" b="1" noProof="0" dirty="0"/>
              <a:t> Monat </a:t>
            </a:r>
            <a:r>
              <a:rPr lang="en-GB" b="1" noProof="0" dirty="0" err="1"/>
              <a:t>ist</a:t>
            </a:r>
            <a:r>
              <a:rPr lang="en-GB" b="1" noProof="0" dirty="0"/>
              <a:t> das?</a:t>
            </a:r>
            <a:br>
              <a:rPr lang="en-GB" b="1" noProof="0" dirty="0"/>
            </a:br>
            <a:r>
              <a:rPr lang="en-GB" b="1" noProof="0" dirty="0"/>
              <a:t> September </a:t>
            </a:r>
            <a:r>
              <a:rPr lang="en-GB" b="1" noProof="0" dirty="0" err="1"/>
              <a:t>oder</a:t>
            </a:r>
            <a:r>
              <a:rPr lang="en-GB" b="1" noProof="0" dirty="0"/>
              <a:t> Mai?</a:t>
            </a:r>
          </a:p>
        </p:txBody>
      </p:sp>
      <p:sp>
        <p:nvSpPr>
          <p:cNvPr id="4" name="Inhaltsplatzhalter 3">
            <a:extLst>
              <a:ext uri="{FF2B5EF4-FFF2-40B4-BE49-F238E27FC236}">
                <a16:creationId xmlns:a16="http://schemas.microsoft.com/office/drawing/2014/main" id="{372A9975-0DE3-4936-8C62-A7D160563877}"/>
              </a:ext>
            </a:extLst>
          </p:cNvPr>
          <p:cNvSpPr>
            <a:spLocks noGrp="1"/>
          </p:cNvSpPr>
          <p:nvPr>
            <p:ph sz="half" idx="2"/>
          </p:nvPr>
        </p:nvSpPr>
        <p:spPr/>
        <p:txBody>
          <a:bodyPr>
            <a:normAutofit/>
          </a:bodyPr>
          <a:lstStyle/>
          <a:p>
            <a:r>
              <a:rPr lang="en-GB" sz="2800" noProof="0" dirty="0">
                <a:solidFill>
                  <a:schemeClr val="accent1"/>
                </a:solidFill>
              </a:rPr>
              <a:t>Das </a:t>
            </a:r>
            <a:r>
              <a:rPr lang="en-GB" sz="2800" noProof="0" dirty="0" err="1">
                <a:solidFill>
                  <a:schemeClr val="accent1"/>
                </a:solidFill>
              </a:rPr>
              <a:t>ist</a:t>
            </a:r>
            <a:r>
              <a:rPr lang="en-GB" sz="2800" noProof="0" dirty="0">
                <a:solidFill>
                  <a:schemeClr val="accent1"/>
                </a:solidFill>
              </a:rPr>
              <a:t> September.</a:t>
            </a:r>
          </a:p>
        </p:txBody>
      </p:sp>
      <p:pic>
        <p:nvPicPr>
          <p:cNvPr id="10" name="Aufgezeichneter Sound">
            <a:hlinkClick r:id="" action="ppaction://media"/>
            <a:extLst>
              <a:ext uri="{FF2B5EF4-FFF2-40B4-BE49-F238E27FC236}">
                <a16:creationId xmlns:a16="http://schemas.microsoft.com/office/drawing/2014/main" id="{8BC3AD3A-E694-4535-A132-0D1B05310AB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77409" y="1072753"/>
            <a:ext cx="487363" cy="487362"/>
          </a:xfrm>
          <a:prstGeom prst="rect">
            <a:avLst/>
          </a:prstGeom>
        </p:spPr>
      </p:pic>
      <p:pic>
        <p:nvPicPr>
          <p:cNvPr id="11" name="Aufgezeichneter Sound">
            <a:hlinkClick r:id="" action="ppaction://media"/>
            <a:extLst>
              <a:ext uri="{FF2B5EF4-FFF2-40B4-BE49-F238E27FC236}">
                <a16:creationId xmlns:a16="http://schemas.microsoft.com/office/drawing/2014/main" id="{2FCCF7C5-EF04-4DD0-A581-E530E440F53E}"/>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9079290" y="5528605"/>
            <a:ext cx="836160" cy="836158"/>
          </a:xfrm>
          <a:prstGeom prst="rect">
            <a:avLst/>
          </a:prstGeom>
        </p:spPr>
      </p:pic>
      <p:pic>
        <p:nvPicPr>
          <p:cNvPr id="12" name="Inhaltsplatzhalter 11">
            <a:extLst>
              <a:ext uri="{FF2B5EF4-FFF2-40B4-BE49-F238E27FC236}">
                <a16:creationId xmlns:a16="http://schemas.microsoft.com/office/drawing/2014/main" id="{E2EE9CEF-BA76-4E87-8F8A-19CC537A90AF}"/>
              </a:ext>
            </a:extLst>
          </p:cNvPr>
          <p:cNvPicPr>
            <a:picLocks noGrp="1" noChangeAspect="1"/>
          </p:cNvPicPr>
          <p:nvPr>
            <p:ph sz="half" idx="1"/>
          </p:nvPr>
        </p:nvPicPr>
        <p:blipFill rotWithShape="1">
          <a:blip r:embed="rId7"/>
          <a:srcRect l="8230" r="26480"/>
          <a:stretch/>
        </p:blipFill>
        <p:spPr>
          <a:xfrm>
            <a:off x="393700" y="1827075"/>
            <a:ext cx="4826000" cy="4925888"/>
          </a:xfrm>
          <a:prstGeom prst="rect">
            <a:avLst/>
          </a:prstGeom>
        </p:spPr>
      </p:pic>
      <p:sp>
        <p:nvSpPr>
          <p:cNvPr id="15" name="Foliennummernplatzhalter 6">
            <a:extLst>
              <a:ext uri="{FF2B5EF4-FFF2-40B4-BE49-F238E27FC236}">
                <a16:creationId xmlns:a16="http://schemas.microsoft.com/office/drawing/2014/main" id="{4CE0F917-0584-4D6F-A1C4-55E5BE7EC25F}"/>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fld id="{1C6A1CB6-5D98-4296-B8F9-B78E6A9A9E34}" type="slidenum">
              <a:rPr lang="en-GB" sz="1050" b="0" smtClean="0">
                <a:solidFill>
                  <a:schemeClr val="bg2"/>
                </a:solidFill>
                <a:latin typeface="Comic Sans MS" panose="030F0702030302020204" pitchFamily="66" charset="0"/>
              </a:rPr>
              <a:pPr algn="ctr"/>
              <a:t>12</a:t>
            </a:fld>
            <a:endParaRPr lang="en-GB" sz="1050" b="0" dirty="0">
              <a:solidFill>
                <a:schemeClr val="bg2"/>
              </a:solidFill>
              <a:latin typeface="Comic Sans MS" panose="030F0702030302020204" pitchFamily="66" charset="0"/>
            </a:endParaRPr>
          </a:p>
        </p:txBody>
      </p:sp>
      <p:sp>
        <p:nvSpPr>
          <p:cNvPr id="16" name="Textfeld 15">
            <a:extLst>
              <a:ext uri="{FF2B5EF4-FFF2-40B4-BE49-F238E27FC236}">
                <a16:creationId xmlns:a16="http://schemas.microsoft.com/office/drawing/2014/main" id="{F3A9840A-B1C8-4260-8254-8D476741F858}"/>
              </a:ext>
            </a:extLst>
          </p:cNvPr>
          <p:cNvSpPr txBox="1"/>
          <p:nvPr/>
        </p:nvSpPr>
        <p:spPr>
          <a:xfrm>
            <a:off x="2231600" y="6722633"/>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4" name="Fußzeilenplatzhalter 3">
            <a:extLst>
              <a:ext uri="{FF2B5EF4-FFF2-40B4-BE49-F238E27FC236}">
                <a16:creationId xmlns:a16="http://schemas.microsoft.com/office/drawing/2014/main" id="{48E03617-005F-400C-B2D4-FF24C9CB1BD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410524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8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37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10"/>
                </p:tgtEl>
              </p:cMediaNode>
            </p:audio>
            <p:audio>
              <p:cMediaNode vol="80000">
                <p:cTn id="16" fill="hold" display="0">
                  <p:stCondLst>
                    <p:cond delay="indefinite"/>
                  </p:stCondLst>
                  <p:endCondLst>
                    <p:cond evt="onStopAudio" delay="0">
                      <p:tgtEl>
                        <p:sldTgt/>
                      </p:tgtEl>
                    </p:cond>
                  </p:endCondLst>
                </p:cTn>
                <p:tgtEl>
                  <p:spTgt spid="11"/>
                </p:tgtEl>
              </p:cMediaNode>
            </p:audio>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9F2D81-92A4-41F7-9D0A-AEA9C85A8205}"/>
              </a:ext>
            </a:extLst>
          </p:cNvPr>
          <p:cNvSpPr>
            <a:spLocks noGrp="1"/>
          </p:cNvSpPr>
          <p:nvPr>
            <p:ph type="title"/>
          </p:nvPr>
        </p:nvSpPr>
        <p:spPr>
          <a:xfrm>
            <a:off x="522288" y="198437"/>
            <a:ext cx="9394825" cy="1258887"/>
          </a:xfrm>
        </p:spPr>
        <p:txBody>
          <a:bodyPr wrap="square" anchor="ctr">
            <a:normAutofit/>
          </a:bodyPr>
          <a:lstStyle/>
          <a:p>
            <a:r>
              <a:rPr lang="en-GB" b="1" noProof="0" dirty="0" err="1"/>
              <a:t>Welcher</a:t>
            </a:r>
            <a:r>
              <a:rPr lang="en-GB" b="1" noProof="0" dirty="0"/>
              <a:t> Monat </a:t>
            </a:r>
            <a:r>
              <a:rPr lang="en-GB" b="1" noProof="0" dirty="0" err="1"/>
              <a:t>ist</a:t>
            </a:r>
            <a:r>
              <a:rPr lang="en-GB" b="1" noProof="0" dirty="0"/>
              <a:t> das? </a:t>
            </a:r>
            <a:br>
              <a:rPr lang="en-GB" b="1" noProof="0" dirty="0"/>
            </a:br>
            <a:r>
              <a:rPr lang="en-GB" b="1" noProof="0" dirty="0" err="1"/>
              <a:t>Juni</a:t>
            </a:r>
            <a:r>
              <a:rPr lang="en-GB" b="1" noProof="0" dirty="0"/>
              <a:t> </a:t>
            </a:r>
            <a:r>
              <a:rPr lang="en-GB" b="1" noProof="0" dirty="0" err="1"/>
              <a:t>oder</a:t>
            </a:r>
            <a:r>
              <a:rPr lang="en-GB" b="1" noProof="0" dirty="0"/>
              <a:t> April?</a:t>
            </a:r>
          </a:p>
        </p:txBody>
      </p:sp>
      <p:sp>
        <p:nvSpPr>
          <p:cNvPr id="12" name="Content Placeholder 3">
            <a:extLst>
              <a:ext uri="{FF2B5EF4-FFF2-40B4-BE49-F238E27FC236}">
                <a16:creationId xmlns:a16="http://schemas.microsoft.com/office/drawing/2014/main" id="{FBBC4118-9BE0-4780-8929-304A7B6DE26E}"/>
              </a:ext>
            </a:extLst>
          </p:cNvPr>
          <p:cNvSpPr>
            <a:spLocks noGrp="1"/>
          </p:cNvSpPr>
          <p:nvPr>
            <p:ph sz="half" idx="2"/>
          </p:nvPr>
        </p:nvSpPr>
        <p:spPr>
          <a:xfrm>
            <a:off x="5295900" y="1763713"/>
            <a:ext cx="4621213" cy="4989512"/>
          </a:xfrm>
        </p:spPr>
        <p:txBody>
          <a:bodyPr>
            <a:normAutofit/>
          </a:bodyPr>
          <a:lstStyle/>
          <a:p>
            <a:r>
              <a:rPr lang="en-GB" sz="2800" noProof="0" dirty="0">
                <a:solidFill>
                  <a:schemeClr val="accent1"/>
                </a:solidFill>
              </a:rPr>
              <a:t>Das </a:t>
            </a:r>
            <a:r>
              <a:rPr lang="en-GB" sz="2800" noProof="0" dirty="0" err="1">
                <a:solidFill>
                  <a:schemeClr val="accent1"/>
                </a:solidFill>
              </a:rPr>
              <a:t>ist</a:t>
            </a:r>
            <a:r>
              <a:rPr lang="en-GB" sz="2800" noProof="0" dirty="0">
                <a:solidFill>
                  <a:schemeClr val="accent1"/>
                </a:solidFill>
              </a:rPr>
              <a:t> April.</a:t>
            </a:r>
          </a:p>
          <a:p>
            <a:pPr marL="0" indent="0">
              <a:buNone/>
            </a:pPr>
            <a:endParaRPr lang="en-GB" sz="2800" noProof="0" dirty="0">
              <a:solidFill>
                <a:schemeClr val="accent1"/>
              </a:solidFill>
            </a:endParaRPr>
          </a:p>
          <a:p>
            <a:r>
              <a:rPr lang="en-GB" sz="2800" noProof="0" dirty="0" err="1">
                <a:solidFill>
                  <a:schemeClr val="accent1"/>
                </a:solidFill>
              </a:rPr>
              <a:t>Frohe</a:t>
            </a:r>
            <a:r>
              <a:rPr lang="en-GB" sz="2800" noProof="0" dirty="0">
                <a:solidFill>
                  <a:schemeClr val="accent1"/>
                </a:solidFill>
              </a:rPr>
              <a:t> </a:t>
            </a:r>
            <a:r>
              <a:rPr lang="en-GB" sz="2800" noProof="0" dirty="0" err="1">
                <a:solidFill>
                  <a:schemeClr val="accent1"/>
                </a:solidFill>
              </a:rPr>
              <a:t>Ostern</a:t>
            </a:r>
            <a:r>
              <a:rPr lang="en-GB" sz="2800" noProof="0" dirty="0">
                <a:solidFill>
                  <a:schemeClr val="accent1"/>
                </a:solidFill>
              </a:rPr>
              <a:t>!</a:t>
            </a:r>
          </a:p>
          <a:p>
            <a:r>
              <a:rPr lang="en-GB" sz="2800" noProof="0" dirty="0">
                <a:solidFill>
                  <a:schemeClr val="accent2"/>
                </a:solidFill>
              </a:rPr>
              <a:t>Happy Easter!</a:t>
            </a:r>
          </a:p>
        </p:txBody>
      </p:sp>
      <p:pic>
        <p:nvPicPr>
          <p:cNvPr id="9" name="Aufgezeichneter Sound">
            <a:hlinkClick r:id="" action="ppaction://media"/>
            <a:extLst>
              <a:ext uri="{FF2B5EF4-FFF2-40B4-BE49-F238E27FC236}">
                <a16:creationId xmlns:a16="http://schemas.microsoft.com/office/drawing/2014/main" id="{9AEFD342-031E-40CF-91B8-F6C975DBE7D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35192" y="1270963"/>
            <a:ext cx="487363" cy="487362"/>
          </a:xfrm>
          <a:prstGeom prst="rect">
            <a:avLst/>
          </a:prstGeom>
        </p:spPr>
      </p:pic>
      <p:pic>
        <p:nvPicPr>
          <p:cNvPr id="10" name="Aufgezeichneter Sound">
            <a:hlinkClick r:id="" action="ppaction://media"/>
            <a:extLst>
              <a:ext uri="{FF2B5EF4-FFF2-40B4-BE49-F238E27FC236}">
                <a16:creationId xmlns:a16="http://schemas.microsoft.com/office/drawing/2014/main" id="{6F98D980-9D89-4A87-8FC3-F2C8E99CE7E3}"/>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9035143" y="5420353"/>
            <a:ext cx="868361" cy="868359"/>
          </a:xfrm>
          <a:prstGeom prst="rect">
            <a:avLst/>
          </a:prstGeom>
        </p:spPr>
      </p:pic>
      <p:pic>
        <p:nvPicPr>
          <p:cNvPr id="11" name="Inhaltsplatzhalter 10">
            <a:extLst>
              <a:ext uri="{FF2B5EF4-FFF2-40B4-BE49-F238E27FC236}">
                <a16:creationId xmlns:a16="http://schemas.microsoft.com/office/drawing/2014/main" id="{53C86F5E-B167-4027-A937-F67BD1A14439}"/>
              </a:ext>
            </a:extLst>
          </p:cNvPr>
          <p:cNvPicPr>
            <a:picLocks noGrp="1" noChangeAspect="1"/>
          </p:cNvPicPr>
          <p:nvPr>
            <p:ph sz="half" idx="1"/>
          </p:nvPr>
        </p:nvPicPr>
        <p:blipFill rotWithShape="1">
          <a:blip r:embed="rId7"/>
          <a:srcRect l="19525" r="10778"/>
          <a:stretch/>
        </p:blipFill>
        <p:spPr>
          <a:xfrm>
            <a:off x="121516" y="1758325"/>
            <a:ext cx="5098184" cy="4863190"/>
          </a:xfrm>
          <a:prstGeom prst="rect">
            <a:avLst/>
          </a:prstGeom>
        </p:spPr>
      </p:pic>
      <p:sp>
        <p:nvSpPr>
          <p:cNvPr id="15" name="Foliennummernplatzhalter 6">
            <a:extLst>
              <a:ext uri="{FF2B5EF4-FFF2-40B4-BE49-F238E27FC236}">
                <a16:creationId xmlns:a16="http://schemas.microsoft.com/office/drawing/2014/main" id="{061E4C9C-8F19-4780-9121-72F3F3C0B8DE}"/>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fld id="{1C6A1CB6-5D98-4296-B8F9-B78E6A9A9E34}" type="slidenum">
              <a:rPr lang="en-GB" sz="1050" b="0" smtClean="0">
                <a:solidFill>
                  <a:schemeClr val="bg2"/>
                </a:solidFill>
                <a:latin typeface="Comic Sans MS" panose="030F0702030302020204" pitchFamily="66" charset="0"/>
              </a:rPr>
              <a:pPr algn="ctr"/>
              <a:t>13</a:t>
            </a:fld>
            <a:endParaRPr lang="en-GB" sz="1050" b="0" dirty="0">
              <a:solidFill>
                <a:schemeClr val="bg2"/>
              </a:solidFill>
              <a:latin typeface="Comic Sans MS" panose="030F0702030302020204" pitchFamily="66" charset="0"/>
            </a:endParaRPr>
          </a:p>
        </p:txBody>
      </p:sp>
      <p:sp>
        <p:nvSpPr>
          <p:cNvPr id="16" name="Textfeld 15">
            <a:extLst>
              <a:ext uri="{FF2B5EF4-FFF2-40B4-BE49-F238E27FC236}">
                <a16:creationId xmlns:a16="http://schemas.microsoft.com/office/drawing/2014/main" id="{A5D71658-B5AD-44B6-BF98-FBF78E5F6A02}"/>
              </a:ext>
            </a:extLst>
          </p:cNvPr>
          <p:cNvSpPr txBox="1"/>
          <p:nvPr/>
        </p:nvSpPr>
        <p:spPr>
          <a:xfrm>
            <a:off x="2270236" y="662097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4" name="Fußzeilenplatzhalter 3">
            <a:extLst>
              <a:ext uri="{FF2B5EF4-FFF2-40B4-BE49-F238E27FC236}">
                <a16:creationId xmlns:a16="http://schemas.microsoft.com/office/drawing/2014/main" id="{84FA81B1-D9CB-4D62-8A12-F6AEDD8EF6B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411784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80"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623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9"/>
                </p:tgtEl>
              </p:cMediaNode>
            </p:audio>
            <p:audio>
              <p:cMediaNode vol="80000">
                <p:cTn id="24" fill="hold" display="0">
                  <p:stCondLst>
                    <p:cond delay="indefinite"/>
                  </p:stCondLst>
                  <p:endCondLst>
                    <p:cond evt="onStopAudio" delay="0">
                      <p:tgtEl>
                        <p:sldTgt/>
                      </p:tgtEl>
                    </p:cond>
                  </p:endCondLst>
                </p:cTn>
                <p:tgtEl>
                  <p:spTgt spid="10"/>
                </p:tgtEl>
              </p:cMediaNode>
            </p:audio>
          </p:childTnLst>
        </p:cTn>
      </p:par>
    </p:tnLst>
    <p:bldLst>
      <p:bldP spid="1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noProof="0" dirty="0">
                <a:latin typeface="Comic Sans MS"/>
              </a:rPr>
              <a:t>Sources</a:t>
            </a:r>
          </a:p>
        </p:txBody>
      </p:sp>
      <p:sp>
        <p:nvSpPr>
          <p:cNvPr id="6" name="Inhaltsplatzhalter 5">
            <a:extLst>
              <a:ext uri="{FF2B5EF4-FFF2-40B4-BE49-F238E27FC236}">
                <a16:creationId xmlns:a16="http://schemas.microsoft.com/office/drawing/2014/main" id="{34278BE2-C07F-4421-9980-4B19AD1DFEAB}"/>
              </a:ext>
            </a:extLst>
          </p:cNvPr>
          <p:cNvSpPr>
            <a:spLocks noGrp="1"/>
          </p:cNvSpPr>
          <p:nvPr>
            <p:ph sz="half" idx="1"/>
          </p:nvPr>
        </p:nvSpPr>
        <p:spPr>
          <a:xfrm>
            <a:off x="521970" y="1763927"/>
            <a:ext cx="9394826" cy="4989036"/>
          </a:xfrm>
        </p:spPr>
        <p:txBody>
          <a:bodyPr>
            <a:normAutofit/>
          </a:bodyPr>
          <a:lstStyle/>
          <a:p>
            <a:r>
              <a:rPr lang="en-GB" noProof="0" dirty="0"/>
              <a:t>https://pixabay.com/de/photos/weihnachten-weihnachtsbaum-1869902/</a:t>
            </a:r>
          </a:p>
          <a:p>
            <a:r>
              <a:rPr lang="en-GB" noProof="0" dirty="0"/>
              <a:t>https://pixabay.com/de/photos/halloween-gruselig-jack-o-laterne-2905531/</a:t>
            </a:r>
          </a:p>
          <a:p>
            <a:r>
              <a:rPr lang="en-GB" noProof="0" dirty="0"/>
              <a:t>https://pixabay.com/de/photos/herbst-rot-saison-wald-natur-1072821/</a:t>
            </a:r>
          </a:p>
          <a:p>
            <a:r>
              <a:rPr lang="en-GB" noProof="0" dirty="0"/>
              <a:t>https://pixabay.com/de/photos/ostereier-suche-kinder-m%C3%A4dchen-388364/</a:t>
            </a:r>
          </a:p>
          <a:p>
            <a:r>
              <a:rPr lang="en-GB" noProof="0" dirty="0"/>
              <a:t>Ideas from teaching material developed by former GET Sabrina Koch</a:t>
            </a:r>
          </a:p>
        </p:txBody>
      </p:sp>
      <p:sp>
        <p:nvSpPr>
          <p:cNvPr id="5" name="Foliennummernplatzhalter 6">
            <a:extLst>
              <a:ext uri="{FF2B5EF4-FFF2-40B4-BE49-F238E27FC236}">
                <a16:creationId xmlns:a16="http://schemas.microsoft.com/office/drawing/2014/main" id="{DEBC83B6-1F33-40CC-BF63-389FA0B67362}"/>
              </a:ext>
            </a:extLst>
          </p:cNvPr>
          <p:cNvSpPr txBox="1">
            <a:spLocks/>
          </p:cNvSpPr>
          <p:nvPr/>
        </p:nvSpPr>
        <p:spPr>
          <a:xfrm>
            <a:off x="9835529" y="6958806"/>
            <a:ext cx="607347" cy="401638"/>
          </a:xfrm>
          <a:prstGeom prst="rect">
            <a:avLst/>
          </a:prstGeom>
        </p:spPr>
        <p:txBody>
          <a:bodyPr vert="horz" lIns="91430" tIns="45716" rIns="91430" bIns="45716" rtlCol="0" anchor="ct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fld id="{1C6A1CB6-5D98-4296-B8F9-B78E6A9A9E34}" type="slidenum">
              <a:rPr lang="en-GB" sz="1050" b="0" smtClean="0">
                <a:solidFill>
                  <a:schemeClr val="bg2"/>
                </a:solidFill>
                <a:latin typeface="Comic Sans MS" panose="030F0702030302020204" pitchFamily="66" charset="0"/>
              </a:rPr>
              <a:pPr algn="ctr"/>
              <a:t>14</a:t>
            </a:fld>
            <a:endParaRPr lang="en-GB" sz="1050" b="0" dirty="0">
              <a:solidFill>
                <a:schemeClr val="bg2"/>
              </a:solidFill>
              <a:latin typeface="Comic Sans MS" panose="030F0702030302020204" pitchFamily="66" charset="0"/>
            </a:endParaRPr>
          </a:p>
        </p:txBody>
      </p:sp>
      <p:sp>
        <p:nvSpPr>
          <p:cNvPr id="7" name="Fußzeilenplatzhalter 3">
            <a:extLst>
              <a:ext uri="{FF2B5EF4-FFF2-40B4-BE49-F238E27FC236}">
                <a16:creationId xmlns:a16="http://schemas.microsoft.com/office/drawing/2014/main" id="{90A072CE-B8A0-4C80-BACA-E03F39DEFE6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659402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8.xml><?xml version="1.0" encoding="utf-8"?>
<a:theme xmlns:a="http://schemas.openxmlformats.org/drawingml/2006/main" name="1_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533</Words>
  <Application>Microsoft Office PowerPoint</Application>
  <PresentationFormat>Benutzerdefiniert</PresentationFormat>
  <Paragraphs>138</Paragraphs>
  <Slides>15</Slides>
  <Notes>0</Notes>
  <HiddenSlides>0</HiddenSlides>
  <MMClips>12</MMClips>
  <ScaleCrop>false</ScaleCrop>
  <HeadingPairs>
    <vt:vector size="6" baseType="variant">
      <vt:variant>
        <vt:lpstr>Verwendete Schriftarten</vt:lpstr>
      </vt:variant>
      <vt:variant>
        <vt:i4>6</vt:i4>
      </vt:variant>
      <vt:variant>
        <vt:lpstr>Design</vt:lpstr>
      </vt:variant>
      <vt:variant>
        <vt:i4>8</vt:i4>
      </vt:variant>
      <vt:variant>
        <vt:lpstr>Folientitel</vt:lpstr>
      </vt:variant>
      <vt:variant>
        <vt:i4>15</vt:i4>
      </vt:variant>
    </vt:vector>
  </HeadingPairs>
  <TitlesOfParts>
    <vt:vector size="29" baseType="lpstr">
      <vt:lpstr>Arial</vt:lpstr>
      <vt:lpstr>Calibri</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1_GET-Buddied-UP Master4_SR</vt:lpstr>
      <vt:lpstr>1_GET-Buddied-UP Master3_Schluss</vt:lpstr>
      <vt:lpstr>GET Buddied Up</vt:lpstr>
      <vt:lpstr>    Deutsch lernen  mit Ali, unserem Adler     Sigrid Rieuwerts get-across-borders@uni-mainz.de</vt:lpstr>
      <vt:lpstr>Willkommen!</vt:lpstr>
      <vt:lpstr>Task: Connect the German words with their English form!</vt:lpstr>
      <vt:lpstr>Task: Put the German days of the week into the correct order!</vt:lpstr>
      <vt:lpstr>The months</vt:lpstr>
      <vt:lpstr>How to remember them easily?</vt:lpstr>
      <vt:lpstr>The months</vt:lpstr>
      <vt:lpstr>Quiz</vt:lpstr>
      <vt:lpstr>Welcher Monat ist das?  November oder Dezember?</vt:lpstr>
      <vt:lpstr>Welcher Monat ist das?  Februar oder Oktober?</vt:lpstr>
      <vt:lpstr>Welcher Monat ist das?  September oder Mai?</vt:lpstr>
      <vt:lpstr>Welcher Monat ist das?  Juni oder April?</vt:lpstr>
      <vt:lpstr>Sources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477</cp:revision>
  <cp:lastPrinted>2020-09-10T09:50:33Z</cp:lastPrinted>
  <dcterms:created xsi:type="dcterms:W3CDTF">2001-06-14T15:13:50Z</dcterms:created>
  <dcterms:modified xsi:type="dcterms:W3CDTF">2021-03-15T17:30:05Z</dcterms:modified>
</cp:coreProperties>
</file>