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676" r:id="rId3"/>
    <p:sldMasterId id="2147483689" r:id="rId4"/>
  </p:sldMasterIdLst>
  <p:notesMasterIdLst>
    <p:notesMasterId r:id="rId29"/>
  </p:notesMasterIdLst>
  <p:sldIdLst>
    <p:sldId id="256" r:id="rId5"/>
    <p:sldId id="257" r:id="rId6"/>
    <p:sldId id="1401" r:id="rId7"/>
    <p:sldId id="1406" r:id="rId8"/>
    <p:sldId id="1407" r:id="rId9"/>
    <p:sldId id="1408" r:id="rId10"/>
    <p:sldId id="1409" r:id="rId11"/>
    <p:sldId id="1410" r:id="rId12"/>
    <p:sldId id="1411" r:id="rId13"/>
    <p:sldId id="1412" r:id="rId14"/>
    <p:sldId id="1413" r:id="rId15"/>
    <p:sldId id="1414" r:id="rId16"/>
    <p:sldId id="1415" r:id="rId17"/>
    <p:sldId id="1416" r:id="rId18"/>
    <p:sldId id="1417" r:id="rId19"/>
    <p:sldId id="1418" r:id="rId20"/>
    <p:sldId id="1420" r:id="rId21"/>
    <p:sldId id="1421" r:id="rId22"/>
    <p:sldId id="1422" r:id="rId23"/>
    <p:sldId id="1402" r:id="rId24"/>
    <p:sldId id="1405" r:id="rId25"/>
    <p:sldId id="1419" r:id="rId26"/>
    <p:sldId id="1423" r:id="rId27"/>
    <p:sldId id="264" r:id="rId28"/>
  </p:sldIdLst>
  <p:sldSz cx="10439400" cy="7559675"/>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7CE4D0-A364-47F3-9883-21F9E921F294}" v="180" dt="2021-02-25T14:08:49.28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603" autoAdjust="0"/>
    <p:restoredTop sz="86471" autoAdjust="0"/>
  </p:normalViewPr>
  <p:slideViewPr>
    <p:cSldViewPr snapToGrid="0">
      <p:cViewPr>
        <p:scale>
          <a:sx n="49" d="100"/>
          <a:sy n="49" d="100"/>
        </p:scale>
        <p:origin x="784" y="24"/>
      </p:cViewPr>
      <p:guideLst/>
    </p:cSldViewPr>
  </p:slideViewPr>
  <p:outlineViewPr>
    <p:cViewPr>
      <p:scale>
        <a:sx n="33" d="100"/>
        <a:sy n="33" d="100"/>
      </p:scale>
      <p:origin x="0" y="-727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e7c09bfb-72c2-42e5-912c-bd6874d853db" providerId="ADAL" clId="{DC7CE4D0-A364-47F3-9883-21F9E921F294}"/>
    <pc:docChg chg="undo custSel addSld delSld modSld modMainMaster modNotesMaster">
      <pc:chgData name="Bachmann, Hannah Ruth" userId="e7c09bfb-72c2-42e5-912c-bd6874d853db" providerId="ADAL" clId="{DC7CE4D0-A364-47F3-9883-21F9E921F294}" dt="2021-02-25T14:08:29.958" v="524" actId="20577"/>
      <pc:docMkLst>
        <pc:docMk/>
      </pc:docMkLst>
      <pc:sldChg chg="add">
        <pc:chgData name="Bachmann, Hannah Ruth" userId="e7c09bfb-72c2-42e5-912c-bd6874d853db" providerId="ADAL" clId="{DC7CE4D0-A364-47F3-9883-21F9E921F294}" dt="2021-02-25T13:30:36.120" v="6"/>
        <pc:sldMkLst>
          <pc:docMk/>
          <pc:sldMk cId="0" sldId="256"/>
        </pc:sldMkLst>
      </pc:sldChg>
      <pc:sldChg chg="add">
        <pc:chgData name="Bachmann, Hannah Ruth" userId="e7c09bfb-72c2-42e5-912c-bd6874d853db" providerId="ADAL" clId="{DC7CE4D0-A364-47F3-9883-21F9E921F294}" dt="2021-02-25T13:31:13.513" v="15"/>
        <pc:sldMkLst>
          <pc:docMk/>
          <pc:sldMk cId="0" sldId="257"/>
        </pc:sldMkLst>
      </pc:sldChg>
      <pc:sldChg chg="modSp add">
        <pc:chgData name="Bachmann, Hannah Ruth" userId="e7c09bfb-72c2-42e5-912c-bd6874d853db" providerId="ADAL" clId="{DC7CE4D0-A364-47F3-9883-21F9E921F294}" dt="2021-02-25T14:08:21.853" v="515" actId="20577"/>
        <pc:sldMkLst>
          <pc:docMk/>
          <pc:sldMk cId="0" sldId="264"/>
        </pc:sldMkLst>
        <pc:spChg chg="mod">
          <ac:chgData name="Bachmann, Hannah Ruth" userId="e7c09bfb-72c2-42e5-912c-bd6874d853db" providerId="ADAL" clId="{DC7CE4D0-A364-47F3-9883-21F9E921F294}" dt="2021-02-25T14:08:21.853" v="515" actId="20577"/>
          <ac:spMkLst>
            <pc:docMk/>
            <pc:sldMk cId="0" sldId="264"/>
            <ac:spMk id="5" creationId="{00000000-0000-0000-0000-000000000000}"/>
          </ac:spMkLst>
        </pc:spChg>
      </pc:sldChg>
      <pc:sldChg chg="modSp del modNotes">
        <pc:chgData name="Bachmann, Hannah Ruth" userId="e7c09bfb-72c2-42e5-912c-bd6874d853db" providerId="ADAL" clId="{DC7CE4D0-A364-47F3-9883-21F9E921F294}" dt="2021-02-25T13:31:15.500" v="16" actId="2696"/>
        <pc:sldMkLst>
          <pc:docMk/>
          <pc:sldMk cId="4018256689" sldId="1394"/>
        </pc:sldMkLst>
        <pc:spChg chg="mod">
          <ac:chgData name="Bachmann, Hannah Ruth" userId="e7c09bfb-72c2-42e5-912c-bd6874d853db" providerId="ADAL" clId="{DC7CE4D0-A364-47F3-9883-21F9E921F294}" dt="2021-02-25T13:29:54.230" v="2"/>
          <ac:spMkLst>
            <pc:docMk/>
            <pc:sldMk cId="4018256689" sldId="1394"/>
            <ac:spMk id="2" creationId="{A59B8E63-405D-4CE8-99A1-89A5BDC96078}"/>
          </ac:spMkLst>
        </pc:spChg>
        <pc:spChg chg="mod">
          <ac:chgData name="Bachmann, Hannah Ruth" userId="e7c09bfb-72c2-42e5-912c-bd6874d853db" providerId="ADAL" clId="{DC7CE4D0-A364-47F3-9883-21F9E921F294}" dt="2021-02-25T13:29:54.230" v="2"/>
          <ac:spMkLst>
            <pc:docMk/>
            <pc:sldMk cId="4018256689" sldId="1394"/>
            <ac:spMk id="10" creationId="{EFDF7884-50D4-4261-B1A5-7A536FCFA136}"/>
          </ac:spMkLst>
        </pc:spChg>
        <pc:spChg chg="mod">
          <ac:chgData name="Bachmann, Hannah Ruth" userId="e7c09bfb-72c2-42e5-912c-bd6874d853db" providerId="ADAL" clId="{DC7CE4D0-A364-47F3-9883-21F9E921F294}" dt="2021-02-25T13:29:54.230" v="2"/>
          <ac:spMkLst>
            <pc:docMk/>
            <pc:sldMk cId="4018256689" sldId="1394"/>
            <ac:spMk id="7170" creationId="{A638BC0A-65EE-4E0B-91AF-CB3A3C51CCE5}"/>
          </ac:spMkLst>
        </pc:spChg>
        <pc:spChg chg="mod">
          <ac:chgData name="Bachmann, Hannah Ruth" userId="e7c09bfb-72c2-42e5-912c-bd6874d853db" providerId="ADAL" clId="{DC7CE4D0-A364-47F3-9883-21F9E921F294}" dt="2021-02-25T13:29:54.230" v="2"/>
          <ac:spMkLst>
            <pc:docMk/>
            <pc:sldMk cId="4018256689" sldId="1394"/>
            <ac:spMk id="7171" creationId="{36DD0EB0-E04A-46A8-8069-A461520C160D}"/>
          </ac:spMkLst>
        </pc:spChg>
        <pc:spChg chg="mod">
          <ac:chgData name="Bachmann, Hannah Ruth" userId="e7c09bfb-72c2-42e5-912c-bd6874d853db" providerId="ADAL" clId="{DC7CE4D0-A364-47F3-9883-21F9E921F294}" dt="2021-02-25T13:29:54.230" v="2"/>
          <ac:spMkLst>
            <pc:docMk/>
            <pc:sldMk cId="4018256689" sldId="1394"/>
            <ac:spMk id="7172" creationId="{F9F5552A-3F9F-4193-9DD9-E2F12B266C58}"/>
          </ac:spMkLst>
        </pc:spChg>
        <pc:spChg chg="mod">
          <ac:chgData name="Bachmann, Hannah Ruth" userId="e7c09bfb-72c2-42e5-912c-bd6874d853db" providerId="ADAL" clId="{DC7CE4D0-A364-47F3-9883-21F9E921F294}" dt="2021-02-25T13:29:54.230" v="2"/>
          <ac:spMkLst>
            <pc:docMk/>
            <pc:sldMk cId="4018256689" sldId="1394"/>
            <ac:spMk id="7173" creationId="{CD671A88-0166-440F-801B-D3D63B94CDC6}"/>
          </ac:spMkLst>
        </pc:spChg>
        <pc:picChg chg="mod">
          <ac:chgData name="Bachmann, Hannah Ruth" userId="e7c09bfb-72c2-42e5-912c-bd6874d853db" providerId="ADAL" clId="{DC7CE4D0-A364-47F3-9883-21F9E921F294}" dt="2021-02-25T13:29:54.230" v="2"/>
          <ac:picMkLst>
            <pc:docMk/>
            <pc:sldMk cId="4018256689" sldId="1394"/>
            <ac:picMk id="3" creationId="{BC319876-8AA9-4C70-94D8-562031162622}"/>
          </ac:picMkLst>
        </pc:picChg>
        <pc:picChg chg="mod">
          <ac:chgData name="Bachmann, Hannah Ruth" userId="e7c09bfb-72c2-42e5-912c-bd6874d853db" providerId="ADAL" clId="{DC7CE4D0-A364-47F3-9883-21F9E921F294}" dt="2021-02-25T13:29:54.230" v="2"/>
          <ac:picMkLst>
            <pc:docMk/>
            <pc:sldMk cId="4018256689" sldId="1394"/>
            <ac:picMk id="9" creationId="{8456769B-C257-448D-8B63-AA247F01A626}"/>
          </ac:picMkLst>
        </pc:picChg>
        <pc:picChg chg="mod">
          <ac:chgData name="Bachmann, Hannah Ruth" userId="e7c09bfb-72c2-42e5-912c-bd6874d853db" providerId="ADAL" clId="{DC7CE4D0-A364-47F3-9883-21F9E921F294}" dt="2021-02-25T13:29:54.230" v="2"/>
          <ac:picMkLst>
            <pc:docMk/>
            <pc:sldMk cId="4018256689" sldId="1394"/>
            <ac:picMk id="50183" creationId="{4F2A606C-2177-4BCB-9276-1EB93A0905CA}"/>
          </ac:picMkLst>
        </pc:picChg>
      </pc:sldChg>
      <pc:sldChg chg="modSp del modNotes">
        <pc:chgData name="Bachmann, Hannah Ruth" userId="e7c09bfb-72c2-42e5-912c-bd6874d853db" providerId="ADAL" clId="{DC7CE4D0-A364-47F3-9883-21F9E921F294}" dt="2021-02-25T13:30:39.364" v="7" actId="2696"/>
        <pc:sldMkLst>
          <pc:docMk/>
          <pc:sldMk cId="2186225901" sldId="1395"/>
        </pc:sldMkLst>
        <pc:spChg chg="mod">
          <ac:chgData name="Bachmann, Hannah Ruth" userId="e7c09bfb-72c2-42e5-912c-bd6874d853db" providerId="ADAL" clId="{DC7CE4D0-A364-47F3-9883-21F9E921F294}" dt="2021-02-25T13:29:54.230" v="2"/>
          <ac:spMkLst>
            <pc:docMk/>
            <pc:sldMk cId="2186225901" sldId="1395"/>
            <ac:spMk id="2" creationId="{A59B8E63-405D-4CE8-99A1-89A5BDC96078}"/>
          </ac:spMkLst>
        </pc:spChg>
        <pc:spChg chg="mod">
          <ac:chgData name="Bachmann, Hannah Ruth" userId="e7c09bfb-72c2-42e5-912c-bd6874d853db" providerId="ADAL" clId="{DC7CE4D0-A364-47F3-9883-21F9E921F294}" dt="2021-02-25T13:29:54.230" v="2"/>
          <ac:spMkLst>
            <pc:docMk/>
            <pc:sldMk cId="2186225901" sldId="1395"/>
            <ac:spMk id="13" creationId="{3C2E595F-CF42-4BE1-B961-752DCC44C3EA}"/>
          </ac:spMkLst>
        </pc:spChg>
        <pc:spChg chg="mod">
          <ac:chgData name="Bachmann, Hannah Ruth" userId="e7c09bfb-72c2-42e5-912c-bd6874d853db" providerId="ADAL" clId="{DC7CE4D0-A364-47F3-9883-21F9E921F294}" dt="2021-02-25T13:29:54.230" v="2"/>
          <ac:spMkLst>
            <pc:docMk/>
            <pc:sldMk cId="2186225901" sldId="1395"/>
            <ac:spMk id="7170" creationId="{A638BC0A-65EE-4E0B-91AF-CB3A3C51CCE5}"/>
          </ac:spMkLst>
        </pc:spChg>
        <pc:spChg chg="mod">
          <ac:chgData name="Bachmann, Hannah Ruth" userId="e7c09bfb-72c2-42e5-912c-bd6874d853db" providerId="ADAL" clId="{DC7CE4D0-A364-47F3-9883-21F9E921F294}" dt="2021-02-25T13:29:54.230" v="2"/>
          <ac:spMkLst>
            <pc:docMk/>
            <pc:sldMk cId="2186225901" sldId="1395"/>
            <ac:spMk id="7171" creationId="{36DD0EB0-E04A-46A8-8069-A461520C160D}"/>
          </ac:spMkLst>
        </pc:spChg>
        <pc:spChg chg="mod">
          <ac:chgData name="Bachmann, Hannah Ruth" userId="e7c09bfb-72c2-42e5-912c-bd6874d853db" providerId="ADAL" clId="{DC7CE4D0-A364-47F3-9883-21F9E921F294}" dt="2021-02-25T13:29:54.230" v="2"/>
          <ac:spMkLst>
            <pc:docMk/>
            <pc:sldMk cId="2186225901" sldId="1395"/>
            <ac:spMk id="7172" creationId="{F9F5552A-3F9F-4193-9DD9-E2F12B266C58}"/>
          </ac:spMkLst>
        </pc:spChg>
        <pc:spChg chg="mod">
          <ac:chgData name="Bachmann, Hannah Ruth" userId="e7c09bfb-72c2-42e5-912c-bd6874d853db" providerId="ADAL" clId="{DC7CE4D0-A364-47F3-9883-21F9E921F294}" dt="2021-02-25T13:29:54.230" v="2"/>
          <ac:spMkLst>
            <pc:docMk/>
            <pc:sldMk cId="2186225901" sldId="1395"/>
            <ac:spMk id="7173" creationId="{CD671A88-0166-440F-801B-D3D63B94CDC6}"/>
          </ac:spMkLst>
        </pc:spChg>
        <pc:spChg chg="mod">
          <ac:chgData name="Bachmann, Hannah Ruth" userId="e7c09bfb-72c2-42e5-912c-bd6874d853db" providerId="ADAL" clId="{DC7CE4D0-A364-47F3-9883-21F9E921F294}" dt="2021-02-25T13:29:54.230" v="2"/>
          <ac:spMkLst>
            <pc:docMk/>
            <pc:sldMk cId="2186225901" sldId="1395"/>
            <ac:spMk id="7176" creationId="{889F4D8B-DA51-4F4E-90F2-BF82A083060A}"/>
          </ac:spMkLst>
        </pc:spChg>
        <pc:picChg chg="mod">
          <ac:chgData name="Bachmann, Hannah Ruth" userId="e7c09bfb-72c2-42e5-912c-bd6874d853db" providerId="ADAL" clId="{DC7CE4D0-A364-47F3-9883-21F9E921F294}" dt="2021-02-25T13:29:54.230" v="2"/>
          <ac:picMkLst>
            <pc:docMk/>
            <pc:sldMk cId="2186225901" sldId="1395"/>
            <ac:picMk id="3" creationId="{BC319876-8AA9-4C70-94D8-562031162622}"/>
          </ac:picMkLst>
        </pc:picChg>
        <pc:picChg chg="mod">
          <ac:chgData name="Bachmann, Hannah Ruth" userId="e7c09bfb-72c2-42e5-912c-bd6874d853db" providerId="ADAL" clId="{DC7CE4D0-A364-47F3-9883-21F9E921F294}" dt="2021-02-25T13:29:54.230" v="2"/>
          <ac:picMkLst>
            <pc:docMk/>
            <pc:sldMk cId="2186225901" sldId="1395"/>
            <ac:picMk id="6" creationId="{DB700249-E47E-430E-BAA5-A05A936E8AC1}"/>
          </ac:picMkLst>
        </pc:picChg>
        <pc:picChg chg="mod">
          <ac:chgData name="Bachmann, Hannah Ruth" userId="e7c09bfb-72c2-42e5-912c-bd6874d853db" providerId="ADAL" clId="{DC7CE4D0-A364-47F3-9883-21F9E921F294}" dt="2021-02-25T13:29:54.230" v="2"/>
          <ac:picMkLst>
            <pc:docMk/>
            <pc:sldMk cId="2186225901" sldId="1395"/>
            <ac:picMk id="8" creationId="{650FA169-B7DD-4261-8BAC-155CBBA8766A}"/>
          </ac:picMkLst>
        </pc:picChg>
        <pc:picChg chg="mod">
          <ac:chgData name="Bachmann, Hannah Ruth" userId="e7c09bfb-72c2-42e5-912c-bd6874d853db" providerId="ADAL" clId="{DC7CE4D0-A364-47F3-9883-21F9E921F294}" dt="2021-02-25T13:29:54.230" v="2"/>
          <ac:picMkLst>
            <pc:docMk/>
            <pc:sldMk cId="2186225901" sldId="1395"/>
            <ac:picMk id="9" creationId="{6F94AF8D-5EFB-4DDC-9629-A4F54A7CAD6C}"/>
          </ac:picMkLst>
        </pc:picChg>
        <pc:picChg chg="mod">
          <ac:chgData name="Bachmann, Hannah Ruth" userId="e7c09bfb-72c2-42e5-912c-bd6874d853db" providerId="ADAL" clId="{DC7CE4D0-A364-47F3-9883-21F9E921F294}" dt="2021-02-25T13:29:54.230" v="2"/>
          <ac:picMkLst>
            <pc:docMk/>
            <pc:sldMk cId="2186225901" sldId="1395"/>
            <ac:picMk id="14" creationId="{87A9425A-06FB-4261-8B29-7CA95D69F938}"/>
          </ac:picMkLst>
        </pc:picChg>
        <pc:picChg chg="mod">
          <ac:chgData name="Bachmann, Hannah Ruth" userId="e7c09bfb-72c2-42e5-912c-bd6874d853db" providerId="ADAL" clId="{DC7CE4D0-A364-47F3-9883-21F9E921F294}" dt="2021-02-25T13:29:54.230" v="2"/>
          <ac:picMkLst>
            <pc:docMk/>
            <pc:sldMk cId="2186225901" sldId="1395"/>
            <ac:picMk id="50183" creationId="{4F2A606C-2177-4BCB-9276-1EB93A0905CA}"/>
          </ac:picMkLst>
        </pc:picChg>
      </pc:sldChg>
      <pc:sldChg chg="modSp del mod">
        <pc:chgData name="Bachmann, Hannah Ruth" userId="e7c09bfb-72c2-42e5-912c-bd6874d853db" providerId="ADAL" clId="{DC7CE4D0-A364-47F3-9883-21F9E921F294}" dt="2021-02-25T13:31:24.606" v="18" actId="2696"/>
        <pc:sldMkLst>
          <pc:docMk/>
          <pc:sldMk cId="1054905218" sldId="1399"/>
        </pc:sldMkLst>
        <pc:spChg chg="mod">
          <ac:chgData name="Bachmann, Hannah Ruth" userId="e7c09bfb-72c2-42e5-912c-bd6874d853db" providerId="ADAL" clId="{DC7CE4D0-A364-47F3-9883-21F9E921F294}" dt="2021-02-25T13:30:52.325" v="13"/>
          <ac:spMkLst>
            <pc:docMk/>
            <pc:sldMk cId="1054905218" sldId="1399"/>
            <ac:spMk id="2" creationId="{2768CF8B-4D33-4964-899B-3ECB1E0ED366}"/>
          </ac:spMkLst>
        </pc:spChg>
        <pc:spChg chg="mod">
          <ac:chgData name="Bachmann, Hannah Ruth" userId="e7c09bfb-72c2-42e5-912c-bd6874d853db" providerId="ADAL" clId="{DC7CE4D0-A364-47F3-9883-21F9E921F294}" dt="2021-02-25T13:30:52.530" v="14" actId="27636"/>
          <ac:spMkLst>
            <pc:docMk/>
            <pc:sldMk cId="1054905218" sldId="1399"/>
            <ac:spMk id="3" creationId="{4DFECA51-24FD-49A6-9E8F-87FB9D1903D0}"/>
          </ac:spMkLst>
        </pc:spChg>
        <pc:picChg chg="mod">
          <ac:chgData name="Bachmann, Hannah Ruth" userId="e7c09bfb-72c2-42e5-912c-bd6874d853db" providerId="ADAL" clId="{DC7CE4D0-A364-47F3-9883-21F9E921F294}" dt="2021-02-25T13:29:54.230" v="2"/>
          <ac:picMkLst>
            <pc:docMk/>
            <pc:sldMk cId="1054905218" sldId="1399"/>
            <ac:picMk id="5" creationId="{44320D9F-0F65-4CF4-938D-5FC75E759E84}"/>
          </ac:picMkLst>
        </pc:picChg>
        <pc:picChg chg="mod">
          <ac:chgData name="Bachmann, Hannah Ruth" userId="e7c09bfb-72c2-42e5-912c-bd6874d853db" providerId="ADAL" clId="{DC7CE4D0-A364-47F3-9883-21F9E921F294}" dt="2021-02-25T13:29:54.230" v="2"/>
          <ac:picMkLst>
            <pc:docMk/>
            <pc:sldMk cId="1054905218" sldId="1399"/>
            <ac:picMk id="7" creationId="{B0FE2941-E170-4F30-AFA1-AA9E89CF9BAC}"/>
          </ac:picMkLst>
        </pc:picChg>
        <pc:picChg chg="mod">
          <ac:chgData name="Bachmann, Hannah Ruth" userId="e7c09bfb-72c2-42e5-912c-bd6874d853db" providerId="ADAL" clId="{DC7CE4D0-A364-47F3-9883-21F9E921F294}" dt="2021-02-25T13:29:54.230" v="2"/>
          <ac:picMkLst>
            <pc:docMk/>
            <pc:sldMk cId="1054905218" sldId="1399"/>
            <ac:picMk id="9" creationId="{7163D0CF-4F93-41DA-8E9F-D09A41067576}"/>
          </ac:picMkLst>
        </pc:picChg>
      </pc:sldChg>
      <pc:sldChg chg="addSp modSp mod">
        <pc:chgData name="Bachmann, Hannah Ruth" userId="e7c09bfb-72c2-42e5-912c-bd6874d853db" providerId="ADAL" clId="{DC7CE4D0-A364-47F3-9883-21F9E921F294}" dt="2021-02-25T13:42:48.802" v="258" actId="20577"/>
        <pc:sldMkLst>
          <pc:docMk/>
          <pc:sldMk cId="2461512244" sldId="1401"/>
        </pc:sldMkLst>
        <pc:spChg chg="mod">
          <ac:chgData name="Bachmann, Hannah Ruth" userId="e7c09bfb-72c2-42e5-912c-bd6874d853db" providerId="ADAL" clId="{DC7CE4D0-A364-47F3-9883-21F9E921F294}" dt="2021-02-25T13:32:54.545" v="39" actId="20577"/>
          <ac:spMkLst>
            <pc:docMk/>
            <pc:sldMk cId="2461512244" sldId="1401"/>
            <ac:spMk id="2" creationId="{AC284810-2428-466D-B869-22185656E3A7}"/>
          </ac:spMkLst>
        </pc:spChg>
        <pc:spChg chg="add mod">
          <ac:chgData name="Bachmann, Hannah Ruth" userId="e7c09bfb-72c2-42e5-912c-bd6874d853db" providerId="ADAL" clId="{DC7CE4D0-A364-47F3-9883-21F9E921F294}" dt="2021-02-25T13:32:37.847" v="19"/>
          <ac:spMkLst>
            <pc:docMk/>
            <pc:sldMk cId="2461512244" sldId="1401"/>
            <ac:spMk id="5" creationId="{A4ECE3EF-F120-4E27-9FC6-7725E19E625E}"/>
          </ac:spMkLst>
        </pc:spChg>
        <pc:spChg chg="add mod">
          <ac:chgData name="Bachmann, Hannah Ruth" userId="e7c09bfb-72c2-42e5-912c-bd6874d853db" providerId="ADAL" clId="{DC7CE4D0-A364-47F3-9883-21F9E921F294}" dt="2021-02-25T13:42:20.405" v="237"/>
          <ac:spMkLst>
            <pc:docMk/>
            <pc:sldMk cId="2461512244" sldId="1401"/>
            <ac:spMk id="6" creationId="{723F231E-9F06-47E9-ABD2-B971DA6FD73C}"/>
          </ac:spMkLst>
        </pc:spChg>
        <pc:spChg chg="mod">
          <ac:chgData name="Bachmann, Hannah Ruth" userId="e7c09bfb-72c2-42e5-912c-bd6874d853db" providerId="ADAL" clId="{DC7CE4D0-A364-47F3-9883-21F9E921F294}" dt="2021-02-25T13:42:48.802" v="258" actId="20577"/>
          <ac:spMkLst>
            <pc:docMk/>
            <pc:sldMk cId="2461512244" sldId="1401"/>
            <ac:spMk id="12" creationId="{68A12010-6D41-411C-93B2-4E46D5E8882B}"/>
          </ac:spMkLst>
        </pc:spChg>
        <pc:picChg chg="mod">
          <ac:chgData name="Bachmann, Hannah Ruth" userId="e7c09bfb-72c2-42e5-912c-bd6874d853db" providerId="ADAL" clId="{DC7CE4D0-A364-47F3-9883-21F9E921F294}" dt="2021-02-25T13:33:05.721" v="41" actId="1076"/>
          <ac:picMkLst>
            <pc:docMk/>
            <pc:sldMk cId="2461512244" sldId="1401"/>
            <ac:picMk id="3" creationId="{6B0FA5E2-30CB-4DE0-9B67-75704DA9EC98}"/>
          </ac:picMkLst>
        </pc:picChg>
      </pc:sldChg>
      <pc:sldChg chg="addSp delSp modSp mod">
        <pc:chgData name="Bachmann, Hannah Ruth" userId="e7c09bfb-72c2-42e5-912c-bd6874d853db" providerId="ADAL" clId="{DC7CE4D0-A364-47F3-9883-21F9E921F294}" dt="2021-02-25T14:04:56.982" v="476" actId="1076"/>
        <pc:sldMkLst>
          <pc:docMk/>
          <pc:sldMk cId="1899391020" sldId="1402"/>
        </pc:sldMkLst>
        <pc:spChg chg="mod">
          <ac:chgData name="Bachmann, Hannah Ruth" userId="e7c09bfb-72c2-42e5-912c-bd6874d853db" providerId="ADAL" clId="{DC7CE4D0-A364-47F3-9883-21F9E921F294}" dt="2021-02-25T13:37:44.791" v="167" actId="20577"/>
          <ac:spMkLst>
            <pc:docMk/>
            <pc:sldMk cId="1899391020" sldId="1402"/>
            <ac:spMk id="2" creationId="{AC284810-2428-466D-B869-22185656E3A7}"/>
          </ac:spMkLst>
        </pc:spChg>
        <pc:spChg chg="del mod">
          <ac:chgData name="Bachmann, Hannah Ruth" userId="e7c09bfb-72c2-42e5-912c-bd6874d853db" providerId="ADAL" clId="{DC7CE4D0-A364-47F3-9883-21F9E921F294}" dt="2021-02-25T13:41:21.958" v="226" actId="478"/>
          <ac:spMkLst>
            <pc:docMk/>
            <pc:sldMk cId="1899391020" sldId="1402"/>
            <ac:spMk id="4" creationId="{8D099E31-4DF6-4C53-AB53-7620DCCCF7E2}"/>
          </ac:spMkLst>
        </pc:spChg>
        <pc:spChg chg="del mod">
          <ac:chgData name="Bachmann, Hannah Ruth" userId="e7c09bfb-72c2-42e5-912c-bd6874d853db" providerId="ADAL" clId="{DC7CE4D0-A364-47F3-9883-21F9E921F294}" dt="2021-02-25T13:41:23.640" v="227" actId="478"/>
          <ac:spMkLst>
            <pc:docMk/>
            <pc:sldMk cId="1899391020" sldId="1402"/>
            <ac:spMk id="5" creationId="{0730DD38-6928-4719-9BEB-470A52ECA203}"/>
          </ac:spMkLst>
        </pc:spChg>
        <pc:spChg chg="add mod">
          <ac:chgData name="Bachmann, Hannah Ruth" userId="e7c09bfb-72c2-42e5-912c-bd6874d853db" providerId="ADAL" clId="{DC7CE4D0-A364-47F3-9883-21F9E921F294}" dt="2021-02-25T13:41:24.621" v="228"/>
          <ac:spMkLst>
            <pc:docMk/>
            <pc:sldMk cId="1899391020" sldId="1402"/>
            <ac:spMk id="8" creationId="{B71348B8-560E-431A-A7B8-1A7F5D063F7B}"/>
          </ac:spMkLst>
        </pc:spChg>
        <pc:spChg chg="add mod">
          <ac:chgData name="Bachmann, Hannah Ruth" userId="e7c09bfb-72c2-42e5-912c-bd6874d853db" providerId="ADAL" clId="{DC7CE4D0-A364-47F3-9883-21F9E921F294}" dt="2021-02-25T13:42:37.131" v="254"/>
          <ac:spMkLst>
            <pc:docMk/>
            <pc:sldMk cId="1899391020" sldId="1402"/>
            <ac:spMk id="9" creationId="{ECC63B83-E4FD-4A5C-AE4E-2C3D10559F23}"/>
          </ac:spMkLst>
        </pc:spChg>
        <pc:spChg chg="mod">
          <ac:chgData name="Bachmann, Hannah Ruth" userId="e7c09bfb-72c2-42e5-912c-bd6874d853db" providerId="ADAL" clId="{DC7CE4D0-A364-47F3-9883-21F9E921F294}" dt="2021-02-25T14:04:56.982" v="476" actId="1076"/>
          <ac:spMkLst>
            <pc:docMk/>
            <pc:sldMk cId="1899391020" sldId="1402"/>
            <ac:spMk id="12" creationId="{68A12010-6D41-411C-93B2-4E46D5E8882B}"/>
          </ac:spMkLst>
        </pc:spChg>
        <pc:picChg chg="mod">
          <ac:chgData name="Bachmann, Hannah Ruth" userId="e7c09bfb-72c2-42e5-912c-bd6874d853db" providerId="ADAL" clId="{DC7CE4D0-A364-47F3-9883-21F9E921F294}" dt="2021-02-25T14:04:51.674" v="475" actId="1076"/>
          <ac:picMkLst>
            <pc:docMk/>
            <pc:sldMk cId="1899391020" sldId="1402"/>
            <ac:picMk id="7" creationId="{D650908F-30DC-47B5-B197-8511B7156647}"/>
          </ac:picMkLst>
        </pc:picChg>
      </pc:sldChg>
      <pc:sldChg chg="addSp delSp modSp mod">
        <pc:chgData name="Bachmann, Hannah Ruth" userId="e7c09bfb-72c2-42e5-912c-bd6874d853db" providerId="ADAL" clId="{DC7CE4D0-A364-47F3-9883-21F9E921F294}" dt="2021-02-25T14:08:29.958" v="524" actId="20577"/>
        <pc:sldMkLst>
          <pc:docMk/>
          <pc:sldMk cId="4022237193" sldId="1405"/>
        </pc:sldMkLst>
        <pc:spChg chg="mod">
          <ac:chgData name="Bachmann, Hannah Ruth" userId="e7c09bfb-72c2-42e5-912c-bd6874d853db" providerId="ADAL" clId="{DC7CE4D0-A364-47F3-9883-21F9E921F294}" dt="2021-02-25T13:30:46.234" v="12"/>
          <ac:spMkLst>
            <pc:docMk/>
            <pc:sldMk cId="4022237193" sldId="1405"/>
            <ac:spMk id="2" creationId="{5F6E99B1-09B5-4A6A-9AD0-D9FFB1B53B13}"/>
          </ac:spMkLst>
        </pc:spChg>
        <pc:spChg chg="mod">
          <ac:chgData name="Bachmann, Hannah Ruth" userId="e7c09bfb-72c2-42e5-912c-bd6874d853db" providerId="ADAL" clId="{DC7CE4D0-A364-47F3-9883-21F9E921F294}" dt="2021-02-25T14:08:29.958" v="524" actId="20577"/>
          <ac:spMkLst>
            <pc:docMk/>
            <pc:sldMk cId="4022237193" sldId="1405"/>
            <ac:spMk id="3" creationId="{2C6BF7E5-778F-4B4F-B0B4-DB9E71F2A89F}"/>
          </ac:spMkLst>
        </pc:spChg>
        <pc:spChg chg="del mod">
          <ac:chgData name="Bachmann, Hannah Ruth" userId="e7c09bfb-72c2-42e5-912c-bd6874d853db" providerId="ADAL" clId="{DC7CE4D0-A364-47F3-9883-21F9E921F294}" dt="2021-02-25T13:38:49.344" v="180" actId="478"/>
          <ac:spMkLst>
            <pc:docMk/>
            <pc:sldMk cId="4022237193" sldId="1405"/>
            <ac:spMk id="4" creationId="{41F698AB-DB75-4332-B0FE-9A6D68DBF8FC}"/>
          </ac:spMkLst>
        </pc:spChg>
        <pc:spChg chg="del mod">
          <ac:chgData name="Bachmann, Hannah Ruth" userId="e7c09bfb-72c2-42e5-912c-bd6874d853db" providerId="ADAL" clId="{DC7CE4D0-A364-47F3-9883-21F9E921F294}" dt="2021-02-25T13:38:50.673" v="181" actId="478"/>
          <ac:spMkLst>
            <pc:docMk/>
            <pc:sldMk cId="4022237193" sldId="1405"/>
            <ac:spMk id="5" creationId="{4691F2D6-B3B4-487A-86AE-5732E77BFE9F}"/>
          </ac:spMkLst>
        </pc:spChg>
        <pc:spChg chg="add del">
          <ac:chgData name="Bachmann, Hannah Ruth" userId="e7c09bfb-72c2-42e5-912c-bd6874d853db" providerId="ADAL" clId="{DC7CE4D0-A364-47F3-9883-21F9E921F294}" dt="2021-02-25T13:39:02.907" v="184" actId="22"/>
          <ac:spMkLst>
            <pc:docMk/>
            <pc:sldMk cId="4022237193" sldId="1405"/>
            <ac:spMk id="7" creationId="{CADF8BC7-A50D-4040-93A9-B2769D9E3E1B}"/>
          </ac:spMkLst>
        </pc:spChg>
        <pc:spChg chg="add mod">
          <ac:chgData name="Bachmann, Hannah Ruth" userId="e7c09bfb-72c2-42e5-912c-bd6874d853db" providerId="ADAL" clId="{DC7CE4D0-A364-47F3-9883-21F9E921F294}" dt="2021-02-25T13:42:37.932" v="255"/>
          <ac:spMkLst>
            <pc:docMk/>
            <pc:sldMk cId="4022237193" sldId="1405"/>
            <ac:spMk id="8" creationId="{38667F6F-5620-4E24-A1E3-109B73B4257E}"/>
          </ac:spMkLst>
        </pc:spChg>
        <pc:spChg chg="add mod">
          <ac:chgData name="Bachmann, Hannah Ruth" userId="e7c09bfb-72c2-42e5-912c-bd6874d853db" providerId="ADAL" clId="{DC7CE4D0-A364-47F3-9883-21F9E921F294}" dt="2021-02-25T14:07:17.704" v="500"/>
          <ac:spMkLst>
            <pc:docMk/>
            <pc:sldMk cId="4022237193" sldId="1405"/>
            <ac:spMk id="9" creationId="{4BA3AF0A-51B1-46BB-861A-A8D31C499D62}"/>
          </ac:spMkLst>
        </pc:spChg>
      </pc:sldChg>
      <pc:sldChg chg="addSp delSp modSp mod">
        <pc:chgData name="Bachmann, Hannah Ruth" userId="e7c09bfb-72c2-42e5-912c-bd6874d853db" providerId="ADAL" clId="{DC7CE4D0-A364-47F3-9883-21F9E921F294}" dt="2021-02-25T13:54:20.819" v="377" actId="255"/>
        <pc:sldMkLst>
          <pc:docMk/>
          <pc:sldMk cId="3142376638" sldId="1406"/>
        </pc:sldMkLst>
        <pc:spChg chg="mod">
          <ac:chgData name="Bachmann, Hannah Ruth" userId="e7c09bfb-72c2-42e5-912c-bd6874d853db" providerId="ADAL" clId="{DC7CE4D0-A364-47F3-9883-21F9E921F294}" dt="2021-02-25T13:33:23.240" v="48" actId="113"/>
          <ac:spMkLst>
            <pc:docMk/>
            <pc:sldMk cId="3142376638" sldId="1406"/>
            <ac:spMk id="2" creationId="{18A5B643-C4C3-4D06-9697-EE2529FA0827}"/>
          </ac:spMkLst>
        </pc:spChg>
        <pc:spChg chg="mod">
          <ac:chgData name="Bachmann, Hannah Ruth" userId="e7c09bfb-72c2-42e5-912c-bd6874d853db" providerId="ADAL" clId="{DC7CE4D0-A364-47F3-9883-21F9E921F294}" dt="2021-02-25T13:54:16.830" v="376" actId="255"/>
          <ac:spMkLst>
            <pc:docMk/>
            <pc:sldMk cId="3142376638" sldId="1406"/>
            <ac:spMk id="3" creationId="{9127F179-23A7-6F4B-8BAE-20C7D2DFFD54}"/>
          </ac:spMkLst>
        </pc:spChg>
        <pc:spChg chg="mod">
          <ac:chgData name="Bachmann, Hannah Ruth" userId="e7c09bfb-72c2-42e5-912c-bd6874d853db" providerId="ADAL" clId="{DC7CE4D0-A364-47F3-9883-21F9E921F294}" dt="2021-02-25T13:54:20.819" v="377" actId="255"/>
          <ac:spMkLst>
            <pc:docMk/>
            <pc:sldMk cId="3142376638" sldId="1406"/>
            <ac:spMk id="4" creationId="{FC54C946-A102-7B43-A807-221A6B0B5EF1}"/>
          </ac:spMkLst>
        </pc:spChg>
        <pc:spChg chg="del">
          <ac:chgData name="Bachmann, Hannah Ruth" userId="e7c09bfb-72c2-42e5-912c-bd6874d853db" providerId="ADAL" clId="{DC7CE4D0-A364-47F3-9883-21F9E921F294}" dt="2021-02-25T13:33:28.778" v="49" actId="478"/>
          <ac:spMkLst>
            <pc:docMk/>
            <pc:sldMk cId="3142376638" sldId="1406"/>
            <ac:spMk id="5" creationId="{1C69B90D-B0DE-4439-BDDA-7638399390CE}"/>
          </ac:spMkLst>
        </pc:spChg>
        <pc:spChg chg="del">
          <ac:chgData name="Bachmann, Hannah Ruth" userId="e7c09bfb-72c2-42e5-912c-bd6874d853db" providerId="ADAL" clId="{DC7CE4D0-A364-47F3-9883-21F9E921F294}" dt="2021-02-25T13:33:30.773" v="50" actId="478"/>
          <ac:spMkLst>
            <pc:docMk/>
            <pc:sldMk cId="3142376638" sldId="1406"/>
            <ac:spMk id="6" creationId="{587E6A2B-2AF0-4E77-8AF9-C3A2B5A5AD70}"/>
          </ac:spMkLst>
        </pc:spChg>
        <pc:spChg chg="del mod">
          <ac:chgData name="Bachmann, Hannah Ruth" userId="e7c09bfb-72c2-42e5-912c-bd6874d853db" providerId="ADAL" clId="{DC7CE4D0-A364-47F3-9883-21F9E921F294}" dt="2021-02-25T13:48:21.173" v="284" actId="478"/>
          <ac:spMkLst>
            <pc:docMk/>
            <pc:sldMk cId="3142376638" sldId="1406"/>
            <ac:spMk id="7" creationId="{733D5BD6-0805-433E-BE57-AAC40375E892}"/>
          </ac:spMkLst>
        </pc:spChg>
        <pc:spChg chg="add mod">
          <ac:chgData name="Bachmann, Hannah Ruth" userId="e7c09bfb-72c2-42e5-912c-bd6874d853db" providerId="ADAL" clId="{DC7CE4D0-A364-47F3-9883-21F9E921F294}" dt="2021-02-25T13:33:31.113" v="51"/>
          <ac:spMkLst>
            <pc:docMk/>
            <pc:sldMk cId="3142376638" sldId="1406"/>
            <ac:spMk id="14" creationId="{BBA9106F-B685-41CB-8750-E219044227E0}"/>
          </ac:spMkLst>
        </pc:spChg>
        <pc:spChg chg="add mod">
          <ac:chgData name="Bachmann, Hannah Ruth" userId="e7c09bfb-72c2-42e5-912c-bd6874d853db" providerId="ADAL" clId="{DC7CE4D0-A364-47F3-9883-21F9E921F294}" dt="2021-02-25T13:42:21.978" v="238"/>
          <ac:spMkLst>
            <pc:docMk/>
            <pc:sldMk cId="3142376638" sldId="1406"/>
            <ac:spMk id="15" creationId="{5E3D6A3D-4400-4F7B-812B-B30F3025388D}"/>
          </ac:spMkLst>
        </pc:spChg>
        <pc:spChg chg="add mod">
          <ac:chgData name="Bachmann, Hannah Ruth" userId="e7c09bfb-72c2-42e5-912c-bd6874d853db" providerId="ADAL" clId="{DC7CE4D0-A364-47F3-9883-21F9E921F294}" dt="2021-02-25T13:48:26.669" v="286" actId="1076"/>
          <ac:spMkLst>
            <pc:docMk/>
            <pc:sldMk cId="3142376638" sldId="1406"/>
            <ac:spMk id="16" creationId="{D5BFC889-2E1B-4AF3-A1CC-B83BCEBB3C01}"/>
          </ac:spMkLst>
        </pc:spChg>
        <pc:spChg chg="add mod">
          <ac:chgData name="Bachmann, Hannah Ruth" userId="e7c09bfb-72c2-42e5-912c-bd6874d853db" providerId="ADAL" clId="{DC7CE4D0-A364-47F3-9883-21F9E921F294}" dt="2021-02-25T13:48:31.714" v="288" actId="1076"/>
          <ac:spMkLst>
            <pc:docMk/>
            <pc:sldMk cId="3142376638" sldId="1406"/>
            <ac:spMk id="17" creationId="{1577E21C-7517-41C6-893C-E1CB64B4D42F}"/>
          </ac:spMkLst>
        </pc:spChg>
        <pc:picChg chg="mod">
          <ac:chgData name="Bachmann, Hannah Ruth" userId="e7c09bfb-72c2-42e5-912c-bd6874d853db" providerId="ADAL" clId="{DC7CE4D0-A364-47F3-9883-21F9E921F294}" dt="2021-02-25T13:29:54.230" v="2"/>
          <ac:picMkLst>
            <pc:docMk/>
            <pc:sldMk cId="3142376638" sldId="1406"/>
            <ac:picMk id="12" creationId="{AF578CB1-7E52-4277-9639-8D241B4A99FD}"/>
          </ac:picMkLst>
        </pc:picChg>
        <pc:picChg chg="mod">
          <ac:chgData name="Bachmann, Hannah Ruth" userId="e7c09bfb-72c2-42e5-912c-bd6874d853db" providerId="ADAL" clId="{DC7CE4D0-A364-47F3-9883-21F9E921F294}" dt="2021-02-25T13:29:54.230" v="2"/>
          <ac:picMkLst>
            <pc:docMk/>
            <pc:sldMk cId="3142376638" sldId="1406"/>
            <ac:picMk id="13" creationId="{E5D580BF-6DC8-44AD-AB42-2263D9BB4BAE}"/>
          </ac:picMkLst>
        </pc:picChg>
        <pc:picChg chg="mod">
          <ac:chgData name="Bachmann, Hannah Ruth" userId="e7c09bfb-72c2-42e5-912c-bd6874d853db" providerId="ADAL" clId="{DC7CE4D0-A364-47F3-9883-21F9E921F294}" dt="2021-02-25T13:33:19.857" v="47" actId="1076"/>
          <ac:picMkLst>
            <pc:docMk/>
            <pc:sldMk cId="3142376638" sldId="1406"/>
            <ac:picMk id="1026" creationId="{70A22F13-EAC0-4761-A99F-19B62A03B903}"/>
          </ac:picMkLst>
        </pc:picChg>
        <pc:picChg chg="mod">
          <ac:chgData name="Bachmann, Hannah Ruth" userId="e7c09bfb-72c2-42e5-912c-bd6874d853db" providerId="ADAL" clId="{DC7CE4D0-A364-47F3-9883-21F9E921F294}" dt="2021-02-25T13:33:17.805" v="46" actId="1076"/>
          <ac:picMkLst>
            <pc:docMk/>
            <pc:sldMk cId="3142376638" sldId="1406"/>
            <ac:picMk id="1028" creationId="{4DB6EE2F-8CE9-4D0A-940F-4C3F0D6C08D3}"/>
          </ac:picMkLst>
        </pc:picChg>
      </pc:sldChg>
      <pc:sldChg chg="addSp delSp modSp mod modAnim">
        <pc:chgData name="Bachmann, Hannah Ruth" userId="e7c09bfb-72c2-42e5-912c-bd6874d853db" providerId="ADAL" clId="{DC7CE4D0-A364-47F3-9883-21F9E921F294}" dt="2021-02-25T14:00:48.948" v="470"/>
        <pc:sldMkLst>
          <pc:docMk/>
          <pc:sldMk cId="2312464796" sldId="1407"/>
        </pc:sldMkLst>
        <pc:spChg chg="mod">
          <ac:chgData name="Bachmann, Hannah Ruth" userId="e7c09bfb-72c2-42e5-912c-bd6874d853db" providerId="ADAL" clId="{DC7CE4D0-A364-47F3-9883-21F9E921F294}" dt="2021-02-25T13:42:55.608" v="259" actId="113"/>
          <ac:spMkLst>
            <pc:docMk/>
            <pc:sldMk cId="2312464796" sldId="1407"/>
            <ac:spMk id="2" creationId="{E98C9F1C-6766-4446-A0B6-F42B9C326AF0}"/>
          </ac:spMkLst>
        </pc:spChg>
        <pc:spChg chg="mod">
          <ac:chgData name="Bachmann, Hannah Ruth" userId="e7c09bfb-72c2-42e5-912c-bd6874d853db" providerId="ADAL" clId="{DC7CE4D0-A364-47F3-9883-21F9E921F294}" dt="2021-02-25T13:54:36.375" v="378" actId="255"/>
          <ac:spMkLst>
            <pc:docMk/>
            <pc:sldMk cId="2312464796" sldId="1407"/>
            <ac:spMk id="3" creationId="{0293123C-DE97-A24D-906A-E019973CA58C}"/>
          </ac:spMkLst>
        </pc:spChg>
        <pc:spChg chg="mod">
          <ac:chgData name="Bachmann, Hannah Ruth" userId="e7c09bfb-72c2-42e5-912c-bd6874d853db" providerId="ADAL" clId="{DC7CE4D0-A364-47F3-9883-21F9E921F294}" dt="2021-02-25T13:54:40.113" v="379" actId="255"/>
          <ac:spMkLst>
            <pc:docMk/>
            <pc:sldMk cId="2312464796" sldId="1407"/>
            <ac:spMk id="4" creationId="{4BDF869A-68F4-6146-97C1-ED1D33C36238}"/>
          </ac:spMkLst>
        </pc:spChg>
        <pc:spChg chg="del">
          <ac:chgData name="Bachmann, Hannah Ruth" userId="e7c09bfb-72c2-42e5-912c-bd6874d853db" providerId="ADAL" clId="{DC7CE4D0-A364-47F3-9883-21F9E921F294}" dt="2021-02-25T13:33:33.290" v="52" actId="478"/>
          <ac:spMkLst>
            <pc:docMk/>
            <pc:sldMk cId="2312464796" sldId="1407"/>
            <ac:spMk id="5" creationId="{8E6A9CCC-F675-45D5-863E-FDCEA6EF6432}"/>
          </ac:spMkLst>
        </pc:spChg>
        <pc:spChg chg="del">
          <ac:chgData name="Bachmann, Hannah Ruth" userId="e7c09bfb-72c2-42e5-912c-bd6874d853db" providerId="ADAL" clId="{DC7CE4D0-A364-47F3-9883-21F9E921F294}" dt="2021-02-25T13:33:34.598" v="53" actId="478"/>
          <ac:spMkLst>
            <pc:docMk/>
            <pc:sldMk cId="2312464796" sldId="1407"/>
            <ac:spMk id="6" creationId="{955C4A49-8FBD-4188-8A38-125641F5B0BC}"/>
          </ac:spMkLst>
        </pc:spChg>
        <pc:spChg chg="del mod">
          <ac:chgData name="Bachmann, Hannah Ruth" userId="e7c09bfb-72c2-42e5-912c-bd6874d853db" providerId="ADAL" clId="{DC7CE4D0-A364-47F3-9883-21F9E921F294}" dt="2021-02-25T13:48:34.055" v="289" actId="478"/>
          <ac:spMkLst>
            <pc:docMk/>
            <pc:sldMk cId="2312464796" sldId="1407"/>
            <ac:spMk id="11" creationId="{81F68EC7-38C4-469E-881C-695409DEA38E}"/>
          </ac:spMkLst>
        </pc:spChg>
        <pc:spChg chg="add mod">
          <ac:chgData name="Bachmann, Hannah Ruth" userId="e7c09bfb-72c2-42e5-912c-bd6874d853db" providerId="ADAL" clId="{DC7CE4D0-A364-47F3-9883-21F9E921F294}" dt="2021-02-25T13:33:35.196" v="54"/>
          <ac:spMkLst>
            <pc:docMk/>
            <pc:sldMk cId="2312464796" sldId="1407"/>
            <ac:spMk id="12" creationId="{9D75AD4E-04E7-4140-BCCF-7D44117B3337}"/>
          </ac:spMkLst>
        </pc:spChg>
        <pc:spChg chg="add mod">
          <ac:chgData name="Bachmann, Hannah Ruth" userId="e7c09bfb-72c2-42e5-912c-bd6874d853db" providerId="ADAL" clId="{DC7CE4D0-A364-47F3-9883-21F9E921F294}" dt="2021-02-25T13:42:23.070" v="239"/>
          <ac:spMkLst>
            <pc:docMk/>
            <pc:sldMk cId="2312464796" sldId="1407"/>
            <ac:spMk id="13" creationId="{BF6B59C8-D9A9-4638-965E-9633A9FC011D}"/>
          </ac:spMkLst>
        </pc:spChg>
        <pc:spChg chg="add mod">
          <ac:chgData name="Bachmann, Hannah Ruth" userId="e7c09bfb-72c2-42e5-912c-bd6874d853db" providerId="ADAL" clId="{DC7CE4D0-A364-47F3-9883-21F9E921F294}" dt="2021-02-25T13:48:39.307" v="291" actId="1076"/>
          <ac:spMkLst>
            <pc:docMk/>
            <pc:sldMk cId="2312464796" sldId="1407"/>
            <ac:spMk id="14" creationId="{94BFF143-13BA-4FF4-A4DB-F2FC84EEFFE7}"/>
          </ac:spMkLst>
        </pc:spChg>
        <pc:spChg chg="add mod">
          <ac:chgData name="Bachmann, Hannah Ruth" userId="e7c09bfb-72c2-42e5-912c-bd6874d853db" providerId="ADAL" clId="{DC7CE4D0-A364-47F3-9883-21F9E921F294}" dt="2021-02-25T13:49:34.994" v="300" actId="1076"/>
          <ac:spMkLst>
            <pc:docMk/>
            <pc:sldMk cId="2312464796" sldId="1407"/>
            <ac:spMk id="15" creationId="{8502F730-3D47-47EE-ADB8-520DF722EBF4}"/>
          </ac:spMkLst>
        </pc:spChg>
        <pc:picChg chg="mod">
          <ac:chgData name="Bachmann, Hannah Ruth" userId="e7c09bfb-72c2-42e5-912c-bd6874d853db" providerId="ADAL" clId="{DC7CE4D0-A364-47F3-9883-21F9E921F294}" dt="2021-02-25T13:29:54.230" v="2"/>
          <ac:picMkLst>
            <pc:docMk/>
            <pc:sldMk cId="2312464796" sldId="1407"/>
            <ac:picMk id="9" creationId="{4BEAD8C0-B3CF-4FFC-97B0-9039ABCABEB6}"/>
          </ac:picMkLst>
        </pc:picChg>
        <pc:picChg chg="mod">
          <ac:chgData name="Bachmann, Hannah Ruth" userId="e7c09bfb-72c2-42e5-912c-bd6874d853db" providerId="ADAL" clId="{DC7CE4D0-A364-47F3-9883-21F9E921F294}" dt="2021-02-25T13:29:54.230" v="2"/>
          <ac:picMkLst>
            <pc:docMk/>
            <pc:sldMk cId="2312464796" sldId="1407"/>
            <ac:picMk id="10" creationId="{B2BBA0FF-F0A4-4E74-B733-86FBE4FA1DBA}"/>
          </ac:picMkLst>
        </pc:picChg>
        <pc:picChg chg="mod">
          <ac:chgData name="Bachmann, Hannah Ruth" userId="e7c09bfb-72c2-42e5-912c-bd6874d853db" providerId="ADAL" clId="{DC7CE4D0-A364-47F3-9883-21F9E921F294}" dt="2021-02-25T13:33:38.108" v="55" actId="14100"/>
          <ac:picMkLst>
            <pc:docMk/>
            <pc:sldMk cId="2312464796" sldId="1407"/>
            <ac:picMk id="1026" creationId="{9D696058-E033-431D-A2CB-1AEA2E868CB0}"/>
          </ac:picMkLst>
        </pc:picChg>
        <pc:picChg chg="mod">
          <ac:chgData name="Bachmann, Hannah Ruth" userId="e7c09bfb-72c2-42e5-912c-bd6874d853db" providerId="ADAL" clId="{DC7CE4D0-A364-47F3-9883-21F9E921F294}" dt="2021-02-25T13:33:41.351" v="56" actId="14100"/>
          <ac:picMkLst>
            <pc:docMk/>
            <pc:sldMk cId="2312464796" sldId="1407"/>
            <ac:picMk id="2054" creationId="{4029A1DE-BD88-47C0-84D3-D752E6763ACF}"/>
          </ac:picMkLst>
        </pc:picChg>
      </pc:sldChg>
      <pc:sldChg chg="addSp delSp modSp mod modAnim">
        <pc:chgData name="Bachmann, Hannah Ruth" userId="e7c09bfb-72c2-42e5-912c-bd6874d853db" providerId="ADAL" clId="{DC7CE4D0-A364-47F3-9883-21F9E921F294}" dt="2021-02-25T14:01:19.003" v="471"/>
        <pc:sldMkLst>
          <pc:docMk/>
          <pc:sldMk cId="1487466712" sldId="1408"/>
        </pc:sldMkLst>
        <pc:spChg chg="mod">
          <ac:chgData name="Bachmann, Hannah Ruth" userId="e7c09bfb-72c2-42e5-912c-bd6874d853db" providerId="ADAL" clId="{DC7CE4D0-A364-47F3-9883-21F9E921F294}" dt="2021-02-25T13:42:58.861" v="260" actId="113"/>
          <ac:spMkLst>
            <pc:docMk/>
            <pc:sldMk cId="1487466712" sldId="1408"/>
            <ac:spMk id="2" creationId="{F1DA86D7-358A-4E83-9A19-D0CDE06C3506}"/>
          </ac:spMkLst>
        </pc:spChg>
        <pc:spChg chg="mod">
          <ac:chgData name="Bachmann, Hannah Ruth" userId="e7c09bfb-72c2-42e5-912c-bd6874d853db" providerId="ADAL" clId="{DC7CE4D0-A364-47F3-9883-21F9E921F294}" dt="2021-02-25T13:43:41.348" v="268" actId="115"/>
          <ac:spMkLst>
            <pc:docMk/>
            <pc:sldMk cId="1487466712" sldId="1408"/>
            <ac:spMk id="3" creationId="{6500364A-8F39-B74F-91F6-EB0C616E31E0}"/>
          </ac:spMkLst>
        </pc:spChg>
        <pc:spChg chg="mod">
          <ac:chgData name="Bachmann, Hannah Ruth" userId="e7c09bfb-72c2-42e5-912c-bd6874d853db" providerId="ADAL" clId="{DC7CE4D0-A364-47F3-9883-21F9E921F294}" dt="2021-02-25T13:43:44" v="269" actId="115"/>
          <ac:spMkLst>
            <pc:docMk/>
            <pc:sldMk cId="1487466712" sldId="1408"/>
            <ac:spMk id="4" creationId="{5D0CA7DA-1108-1248-AF27-9728AC523ADD}"/>
          </ac:spMkLst>
        </pc:spChg>
        <pc:spChg chg="del">
          <ac:chgData name="Bachmann, Hannah Ruth" userId="e7c09bfb-72c2-42e5-912c-bd6874d853db" providerId="ADAL" clId="{DC7CE4D0-A364-47F3-9883-21F9E921F294}" dt="2021-02-25T13:33:45.781" v="57" actId="478"/>
          <ac:spMkLst>
            <pc:docMk/>
            <pc:sldMk cId="1487466712" sldId="1408"/>
            <ac:spMk id="5" creationId="{69D7F833-0F29-4957-8C40-72405FED89D4}"/>
          </ac:spMkLst>
        </pc:spChg>
        <pc:spChg chg="del">
          <ac:chgData name="Bachmann, Hannah Ruth" userId="e7c09bfb-72c2-42e5-912c-bd6874d853db" providerId="ADAL" clId="{DC7CE4D0-A364-47F3-9883-21F9E921F294}" dt="2021-02-25T13:33:47.161" v="58" actId="478"/>
          <ac:spMkLst>
            <pc:docMk/>
            <pc:sldMk cId="1487466712" sldId="1408"/>
            <ac:spMk id="6" creationId="{96F02A9D-FC74-4484-9326-378449AA0BCC}"/>
          </ac:spMkLst>
        </pc:spChg>
        <pc:spChg chg="del mod">
          <ac:chgData name="Bachmann, Hannah Ruth" userId="e7c09bfb-72c2-42e5-912c-bd6874d853db" providerId="ADAL" clId="{DC7CE4D0-A364-47F3-9883-21F9E921F294}" dt="2021-02-25T13:49:14.022" v="295" actId="478"/>
          <ac:spMkLst>
            <pc:docMk/>
            <pc:sldMk cId="1487466712" sldId="1408"/>
            <ac:spMk id="9" creationId="{9AF9ADBD-CDD4-44B8-AD36-6814131C267E}"/>
          </ac:spMkLst>
        </pc:spChg>
        <pc:spChg chg="add mod">
          <ac:chgData name="Bachmann, Hannah Ruth" userId="e7c09bfb-72c2-42e5-912c-bd6874d853db" providerId="ADAL" clId="{DC7CE4D0-A364-47F3-9883-21F9E921F294}" dt="2021-02-25T13:33:47.513" v="59"/>
          <ac:spMkLst>
            <pc:docMk/>
            <pc:sldMk cId="1487466712" sldId="1408"/>
            <ac:spMk id="13" creationId="{2A316DDF-BDA7-41F3-8E4C-54AD1FDF1B8D}"/>
          </ac:spMkLst>
        </pc:spChg>
        <pc:spChg chg="add mod">
          <ac:chgData name="Bachmann, Hannah Ruth" userId="e7c09bfb-72c2-42e5-912c-bd6874d853db" providerId="ADAL" clId="{DC7CE4D0-A364-47F3-9883-21F9E921F294}" dt="2021-02-25T13:42:24.121" v="240"/>
          <ac:spMkLst>
            <pc:docMk/>
            <pc:sldMk cId="1487466712" sldId="1408"/>
            <ac:spMk id="14" creationId="{4534AF44-71EB-4CD5-92A3-2F41643E8B4D}"/>
          </ac:spMkLst>
        </pc:spChg>
        <pc:spChg chg="add mod">
          <ac:chgData name="Bachmann, Hannah Ruth" userId="e7c09bfb-72c2-42e5-912c-bd6874d853db" providerId="ADAL" clId="{DC7CE4D0-A364-47F3-9883-21F9E921F294}" dt="2021-02-25T13:49:17.912" v="297" actId="1076"/>
          <ac:spMkLst>
            <pc:docMk/>
            <pc:sldMk cId="1487466712" sldId="1408"/>
            <ac:spMk id="15" creationId="{E7CF5ED8-E380-4F59-AFBE-0AC583EF5815}"/>
          </ac:spMkLst>
        </pc:spChg>
        <pc:spChg chg="add mod">
          <ac:chgData name="Bachmann, Hannah Ruth" userId="e7c09bfb-72c2-42e5-912c-bd6874d853db" providerId="ADAL" clId="{DC7CE4D0-A364-47F3-9883-21F9E921F294}" dt="2021-02-25T13:49:21.660" v="299" actId="1076"/>
          <ac:spMkLst>
            <pc:docMk/>
            <pc:sldMk cId="1487466712" sldId="1408"/>
            <ac:spMk id="16" creationId="{AD5BC5E5-2CD6-449B-85F0-48D5E6E89FB1}"/>
          </ac:spMkLst>
        </pc:spChg>
        <pc:picChg chg="mod">
          <ac:chgData name="Bachmann, Hannah Ruth" userId="e7c09bfb-72c2-42e5-912c-bd6874d853db" providerId="ADAL" clId="{DC7CE4D0-A364-47F3-9883-21F9E921F294}" dt="2021-02-25T13:29:54.230" v="2"/>
          <ac:picMkLst>
            <pc:docMk/>
            <pc:sldMk cId="1487466712" sldId="1408"/>
            <ac:picMk id="8" creationId="{A0F8A9C5-BD33-45F0-AE81-EF1845D69175}"/>
          </ac:picMkLst>
        </pc:picChg>
        <pc:picChg chg="mod">
          <ac:chgData name="Bachmann, Hannah Ruth" userId="e7c09bfb-72c2-42e5-912c-bd6874d853db" providerId="ADAL" clId="{DC7CE4D0-A364-47F3-9883-21F9E921F294}" dt="2021-02-25T13:43:17.440" v="264" actId="1076"/>
          <ac:picMkLst>
            <pc:docMk/>
            <pc:sldMk cId="1487466712" sldId="1408"/>
            <ac:picMk id="11" creationId="{9CAE40E0-4133-413A-9495-443237AAE3DC}"/>
          </ac:picMkLst>
        </pc:picChg>
        <pc:picChg chg="mod">
          <ac:chgData name="Bachmann, Hannah Ruth" userId="e7c09bfb-72c2-42e5-912c-bd6874d853db" providerId="ADAL" clId="{DC7CE4D0-A364-47F3-9883-21F9E921F294}" dt="2021-02-25T13:29:54.230" v="2"/>
          <ac:picMkLst>
            <pc:docMk/>
            <pc:sldMk cId="1487466712" sldId="1408"/>
            <ac:picMk id="12" creationId="{BB5633AF-D2DB-4369-993E-DAD02CCD175C}"/>
          </ac:picMkLst>
        </pc:picChg>
        <pc:picChg chg="mod">
          <ac:chgData name="Bachmann, Hannah Ruth" userId="e7c09bfb-72c2-42e5-912c-bd6874d853db" providerId="ADAL" clId="{DC7CE4D0-A364-47F3-9883-21F9E921F294}" dt="2021-02-25T13:44:14.907" v="275" actId="14100"/>
          <ac:picMkLst>
            <pc:docMk/>
            <pc:sldMk cId="1487466712" sldId="1408"/>
            <ac:picMk id="3076" creationId="{CC911879-2504-4721-901A-686F3149B676}"/>
          </ac:picMkLst>
        </pc:picChg>
      </pc:sldChg>
      <pc:sldChg chg="addSp delSp modSp mod">
        <pc:chgData name="Bachmann, Hannah Ruth" userId="e7c09bfb-72c2-42e5-912c-bd6874d853db" providerId="ADAL" clId="{DC7CE4D0-A364-47F3-9883-21F9E921F294}" dt="2021-02-25T13:54:51.100" v="381" actId="255"/>
        <pc:sldMkLst>
          <pc:docMk/>
          <pc:sldMk cId="2518919435" sldId="1409"/>
        </pc:sldMkLst>
        <pc:spChg chg="mod">
          <ac:chgData name="Bachmann, Hannah Ruth" userId="e7c09bfb-72c2-42e5-912c-bd6874d853db" providerId="ADAL" clId="{DC7CE4D0-A364-47F3-9883-21F9E921F294}" dt="2021-02-25T13:43:49.955" v="270" actId="113"/>
          <ac:spMkLst>
            <pc:docMk/>
            <pc:sldMk cId="2518919435" sldId="1409"/>
            <ac:spMk id="2" creationId="{5EBD9E10-2D80-4987-9F6D-14EC6D902978}"/>
          </ac:spMkLst>
        </pc:spChg>
        <pc:spChg chg="mod">
          <ac:chgData name="Bachmann, Hannah Ruth" userId="e7c09bfb-72c2-42e5-912c-bd6874d853db" providerId="ADAL" clId="{DC7CE4D0-A364-47F3-9883-21F9E921F294}" dt="2021-02-25T13:54:47.620" v="380" actId="255"/>
          <ac:spMkLst>
            <pc:docMk/>
            <pc:sldMk cId="2518919435" sldId="1409"/>
            <ac:spMk id="3" creationId="{3FECFB9B-D22B-164A-A2BD-87752C92EE8E}"/>
          </ac:spMkLst>
        </pc:spChg>
        <pc:spChg chg="mod">
          <ac:chgData name="Bachmann, Hannah Ruth" userId="e7c09bfb-72c2-42e5-912c-bd6874d853db" providerId="ADAL" clId="{DC7CE4D0-A364-47F3-9883-21F9E921F294}" dt="2021-02-25T13:54:51.100" v="381" actId="255"/>
          <ac:spMkLst>
            <pc:docMk/>
            <pc:sldMk cId="2518919435" sldId="1409"/>
            <ac:spMk id="4" creationId="{D6A54EBC-81B3-BF4F-B81A-950C7451D0BC}"/>
          </ac:spMkLst>
        </pc:spChg>
        <pc:spChg chg="del">
          <ac:chgData name="Bachmann, Hannah Ruth" userId="e7c09bfb-72c2-42e5-912c-bd6874d853db" providerId="ADAL" clId="{DC7CE4D0-A364-47F3-9883-21F9E921F294}" dt="2021-02-25T13:33:49.902" v="60" actId="478"/>
          <ac:spMkLst>
            <pc:docMk/>
            <pc:sldMk cId="2518919435" sldId="1409"/>
            <ac:spMk id="5" creationId="{073F20A8-904E-4234-8826-5875C4AAC5C4}"/>
          </ac:spMkLst>
        </pc:spChg>
        <pc:spChg chg="del">
          <ac:chgData name="Bachmann, Hannah Ruth" userId="e7c09bfb-72c2-42e5-912c-bd6874d853db" providerId="ADAL" clId="{DC7CE4D0-A364-47F3-9883-21F9E921F294}" dt="2021-02-25T13:33:51.127" v="61" actId="478"/>
          <ac:spMkLst>
            <pc:docMk/>
            <pc:sldMk cId="2518919435" sldId="1409"/>
            <ac:spMk id="6" creationId="{39B16F2D-AA70-4F9A-A09F-29B11165D0A6}"/>
          </ac:spMkLst>
        </pc:spChg>
        <pc:spChg chg="del mod">
          <ac:chgData name="Bachmann, Hannah Ruth" userId="e7c09bfb-72c2-42e5-912c-bd6874d853db" providerId="ADAL" clId="{DC7CE4D0-A364-47F3-9883-21F9E921F294}" dt="2021-02-25T13:49:55.893" v="301" actId="478"/>
          <ac:spMkLst>
            <pc:docMk/>
            <pc:sldMk cId="2518919435" sldId="1409"/>
            <ac:spMk id="10" creationId="{F5FF7C6E-A125-4FEA-B63A-5D6536F435BC}"/>
          </ac:spMkLst>
        </pc:spChg>
        <pc:spChg chg="add mod">
          <ac:chgData name="Bachmann, Hannah Ruth" userId="e7c09bfb-72c2-42e5-912c-bd6874d853db" providerId="ADAL" clId="{DC7CE4D0-A364-47F3-9883-21F9E921F294}" dt="2021-02-25T13:33:51.735" v="62"/>
          <ac:spMkLst>
            <pc:docMk/>
            <pc:sldMk cId="2518919435" sldId="1409"/>
            <ac:spMk id="12" creationId="{A9521C54-AF37-47C6-A245-A3E8CFF95148}"/>
          </ac:spMkLst>
        </pc:spChg>
        <pc:spChg chg="add mod">
          <ac:chgData name="Bachmann, Hannah Ruth" userId="e7c09bfb-72c2-42e5-912c-bd6874d853db" providerId="ADAL" clId="{DC7CE4D0-A364-47F3-9883-21F9E921F294}" dt="2021-02-25T13:42:25.079" v="241"/>
          <ac:spMkLst>
            <pc:docMk/>
            <pc:sldMk cId="2518919435" sldId="1409"/>
            <ac:spMk id="13" creationId="{4E7FC84D-C27D-43DE-AD91-9C7DA9FFA2A3}"/>
          </ac:spMkLst>
        </pc:spChg>
        <pc:spChg chg="add mod">
          <ac:chgData name="Bachmann, Hannah Ruth" userId="e7c09bfb-72c2-42e5-912c-bd6874d853db" providerId="ADAL" clId="{DC7CE4D0-A364-47F3-9883-21F9E921F294}" dt="2021-02-25T13:50:03.708" v="304" actId="1076"/>
          <ac:spMkLst>
            <pc:docMk/>
            <pc:sldMk cId="2518919435" sldId="1409"/>
            <ac:spMk id="14" creationId="{43E8478D-E2AE-4027-88DE-94026E4B3A98}"/>
          </ac:spMkLst>
        </pc:spChg>
        <pc:spChg chg="add mod">
          <ac:chgData name="Bachmann, Hannah Ruth" userId="e7c09bfb-72c2-42e5-912c-bd6874d853db" providerId="ADAL" clId="{DC7CE4D0-A364-47F3-9883-21F9E921F294}" dt="2021-02-25T13:50:09.846" v="306" actId="1076"/>
          <ac:spMkLst>
            <pc:docMk/>
            <pc:sldMk cId="2518919435" sldId="1409"/>
            <ac:spMk id="15" creationId="{41F3A2B5-F51B-4D0B-AD78-3EEB21138FFB}"/>
          </ac:spMkLst>
        </pc:spChg>
        <pc:picChg chg="mod">
          <ac:chgData name="Bachmann, Hannah Ruth" userId="e7c09bfb-72c2-42e5-912c-bd6874d853db" providerId="ADAL" clId="{DC7CE4D0-A364-47F3-9883-21F9E921F294}" dt="2021-02-25T13:49:59.893" v="303" actId="1076"/>
          <ac:picMkLst>
            <pc:docMk/>
            <pc:sldMk cId="2518919435" sldId="1409"/>
            <ac:picMk id="8" creationId="{0951ECB1-30A7-44EE-AD80-17F742BBEC62}"/>
          </ac:picMkLst>
        </pc:picChg>
        <pc:picChg chg="mod">
          <ac:chgData name="Bachmann, Hannah Ruth" userId="e7c09bfb-72c2-42e5-912c-bd6874d853db" providerId="ADAL" clId="{DC7CE4D0-A364-47F3-9883-21F9E921F294}" dt="2021-02-25T13:29:54.230" v="2"/>
          <ac:picMkLst>
            <pc:docMk/>
            <pc:sldMk cId="2518919435" sldId="1409"/>
            <ac:picMk id="9" creationId="{5A57E313-F80C-4A78-B1E6-FF862E5358EE}"/>
          </ac:picMkLst>
        </pc:picChg>
        <pc:picChg chg="mod">
          <ac:chgData name="Bachmann, Hannah Ruth" userId="e7c09bfb-72c2-42e5-912c-bd6874d853db" providerId="ADAL" clId="{DC7CE4D0-A364-47F3-9883-21F9E921F294}" dt="2021-02-25T13:29:54.230" v="2"/>
          <ac:picMkLst>
            <pc:docMk/>
            <pc:sldMk cId="2518919435" sldId="1409"/>
            <ac:picMk id="11" creationId="{AD8C26AB-A373-44AA-9088-85CACDB21D7F}"/>
          </ac:picMkLst>
        </pc:picChg>
        <pc:picChg chg="mod">
          <ac:chgData name="Bachmann, Hannah Ruth" userId="e7c09bfb-72c2-42e5-912c-bd6874d853db" providerId="ADAL" clId="{DC7CE4D0-A364-47F3-9883-21F9E921F294}" dt="2021-02-25T13:33:55.662" v="64" actId="1076"/>
          <ac:picMkLst>
            <pc:docMk/>
            <pc:sldMk cId="2518919435" sldId="1409"/>
            <ac:picMk id="4098" creationId="{6BE3E54F-EE56-49B5-A610-2FBE38D8505E}"/>
          </ac:picMkLst>
        </pc:picChg>
      </pc:sldChg>
      <pc:sldChg chg="addSp delSp modSp mod">
        <pc:chgData name="Bachmann, Hannah Ruth" userId="e7c09bfb-72c2-42e5-912c-bd6874d853db" providerId="ADAL" clId="{DC7CE4D0-A364-47F3-9883-21F9E921F294}" dt="2021-02-25T13:54:59.342" v="383" actId="255"/>
        <pc:sldMkLst>
          <pc:docMk/>
          <pc:sldMk cId="1494286934" sldId="1410"/>
        </pc:sldMkLst>
        <pc:spChg chg="mod">
          <ac:chgData name="Bachmann, Hannah Ruth" userId="e7c09bfb-72c2-42e5-912c-bd6874d853db" providerId="ADAL" clId="{DC7CE4D0-A364-47F3-9883-21F9E921F294}" dt="2021-02-25T13:34:18.220" v="72" actId="113"/>
          <ac:spMkLst>
            <pc:docMk/>
            <pc:sldMk cId="1494286934" sldId="1410"/>
            <ac:spMk id="2" creationId="{48DE6756-791A-4D04-BC8D-3DF2CCF2BDCA}"/>
          </ac:spMkLst>
        </pc:spChg>
        <pc:spChg chg="mod">
          <ac:chgData name="Bachmann, Hannah Ruth" userId="e7c09bfb-72c2-42e5-912c-bd6874d853db" providerId="ADAL" clId="{DC7CE4D0-A364-47F3-9883-21F9E921F294}" dt="2021-02-25T13:54:55.528" v="382" actId="255"/>
          <ac:spMkLst>
            <pc:docMk/>
            <pc:sldMk cId="1494286934" sldId="1410"/>
            <ac:spMk id="3" creationId="{08C14338-92D5-B044-9B1A-E0AFB56DB3B5}"/>
          </ac:spMkLst>
        </pc:spChg>
        <pc:spChg chg="mod">
          <ac:chgData name="Bachmann, Hannah Ruth" userId="e7c09bfb-72c2-42e5-912c-bd6874d853db" providerId="ADAL" clId="{DC7CE4D0-A364-47F3-9883-21F9E921F294}" dt="2021-02-25T13:54:59.342" v="383" actId="255"/>
          <ac:spMkLst>
            <pc:docMk/>
            <pc:sldMk cId="1494286934" sldId="1410"/>
            <ac:spMk id="4" creationId="{8B0C2C1D-FD2D-154B-B93B-89563B08F98A}"/>
          </ac:spMkLst>
        </pc:spChg>
        <pc:spChg chg="del">
          <ac:chgData name="Bachmann, Hannah Ruth" userId="e7c09bfb-72c2-42e5-912c-bd6874d853db" providerId="ADAL" clId="{DC7CE4D0-A364-47F3-9883-21F9E921F294}" dt="2021-02-25T13:34:36.777" v="79" actId="478"/>
          <ac:spMkLst>
            <pc:docMk/>
            <pc:sldMk cId="1494286934" sldId="1410"/>
            <ac:spMk id="5" creationId="{8E2624D2-7B5E-49FB-9992-2717CAED268B}"/>
          </ac:spMkLst>
        </pc:spChg>
        <pc:spChg chg="del">
          <ac:chgData name="Bachmann, Hannah Ruth" userId="e7c09bfb-72c2-42e5-912c-bd6874d853db" providerId="ADAL" clId="{DC7CE4D0-A364-47F3-9883-21F9E921F294}" dt="2021-02-25T13:34:38.100" v="80" actId="478"/>
          <ac:spMkLst>
            <pc:docMk/>
            <pc:sldMk cId="1494286934" sldId="1410"/>
            <ac:spMk id="6" creationId="{5497A53E-A99F-41DB-A042-F0DC8292AAFD}"/>
          </ac:spMkLst>
        </pc:spChg>
        <pc:spChg chg="del mod">
          <ac:chgData name="Bachmann, Hannah Ruth" userId="e7c09bfb-72c2-42e5-912c-bd6874d853db" providerId="ADAL" clId="{DC7CE4D0-A364-47F3-9883-21F9E921F294}" dt="2021-02-25T13:50:30.001" v="311" actId="478"/>
          <ac:spMkLst>
            <pc:docMk/>
            <pc:sldMk cId="1494286934" sldId="1410"/>
            <ac:spMk id="11" creationId="{86B4C2F6-FAE6-4D43-BB9F-23883E4D0038}"/>
          </ac:spMkLst>
        </pc:spChg>
        <pc:spChg chg="add mod">
          <ac:chgData name="Bachmann, Hannah Ruth" userId="e7c09bfb-72c2-42e5-912c-bd6874d853db" providerId="ADAL" clId="{DC7CE4D0-A364-47F3-9883-21F9E921F294}" dt="2021-02-25T13:34:38.379" v="81"/>
          <ac:spMkLst>
            <pc:docMk/>
            <pc:sldMk cId="1494286934" sldId="1410"/>
            <ac:spMk id="12" creationId="{E9C1BF45-D110-40D7-AC07-CDA2B877EE85}"/>
          </ac:spMkLst>
        </pc:spChg>
        <pc:spChg chg="add mod">
          <ac:chgData name="Bachmann, Hannah Ruth" userId="e7c09bfb-72c2-42e5-912c-bd6874d853db" providerId="ADAL" clId="{DC7CE4D0-A364-47F3-9883-21F9E921F294}" dt="2021-02-25T13:42:26.907" v="242"/>
          <ac:spMkLst>
            <pc:docMk/>
            <pc:sldMk cId="1494286934" sldId="1410"/>
            <ac:spMk id="13" creationId="{CCD4B42B-9461-44A7-880D-B927D4224E1B}"/>
          </ac:spMkLst>
        </pc:spChg>
        <pc:spChg chg="add mod">
          <ac:chgData name="Bachmann, Hannah Ruth" userId="e7c09bfb-72c2-42e5-912c-bd6874d853db" providerId="ADAL" clId="{DC7CE4D0-A364-47F3-9883-21F9E921F294}" dt="2021-02-25T13:50:35.204" v="314" actId="1076"/>
          <ac:spMkLst>
            <pc:docMk/>
            <pc:sldMk cId="1494286934" sldId="1410"/>
            <ac:spMk id="14" creationId="{0F5EED48-110F-4B91-BFC7-7F8B1E9115F1}"/>
          </ac:spMkLst>
        </pc:spChg>
        <pc:spChg chg="add mod">
          <ac:chgData name="Bachmann, Hannah Ruth" userId="e7c09bfb-72c2-42e5-912c-bd6874d853db" providerId="ADAL" clId="{DC7CE4D0-A364-47F3-9883-21F9E921F294}" dt="2021-02-25T13:50:39.871" v="316" actId="1076"/>
          <ac:spMkLst>
            <pc:docMk/>
            <pc:sldMk cId="1494286934" sldId="1410"/>
            <ac:spMk id="15" creationId="{B01E4893-4624-42B1-8D7B-85B924DC08E9}"/>
          </ac:spMkLst>
        </pc:spChg>
        <pc:picChg chg="mod">
          <ac:chgData name="Bachmann, Hannah Ruth" userId="e7c09bfb-72c2-42e5-912c-bd6874d853db" providerId="ADAL" clId="{DC7CE4D0-A364-47F3-9883-21F9E921F294}" dt="2021-02-25T13:29:54.230" v="2"/>
          <ac:picMkLst>
            <pc:docMk/>
            <pc:sldMk cId="1494286934" sldId="1410"/>
            <ac:picMk id="8" creationId="{1EAD28FD-974D-441C-84CE-E46D8CFBBC5F}"/>
          </ac:picMkLst>
        </pc:picChg>
        <pc:picChg chg="mod">
          <ac:chgData name="Bachmann, Hannah Ruth" userId="e7c09bfb-72c2-42e5-912c-bd6874d853db" providerId="ADAL" clId="{DC7CE4D0-A364-47F3-9883-21F9E921F294}" dt="2021-02-25T13:29:54.230" v="2"/>
          <ac:picMkLst>
            <pc:docMk/>
            <pc:sldMk cId="1494286934" sldId="1410"/>
            <ac:picMk id="9" creationId="{548910A6-1E10-4A2C-8379-EB67DF110A8E}"/>
          </ac:picMkLst>
        </pc:picChg>
        <pc:picChg chg="mod">
          <ac:chgData name="Bachmann, Hannah Ruth" userId="e7c09bfb-72c2-42e5-912c-bd6874d853db" providerId="ADAL" clId="{DC7CE4D0-A364-47F3-9883-21F9E921F294}" dt="2021-02-25T13:34:15.065" v="71" actId="1076"/>
          <ac:picMkLst>
            <pc:docMk/>
            <pc:sldMk cId="1494286934" sldId="1410"/>
            <ac:picMk id="5124" creationId="{AB1EFEE9-0738-40AE-BEC9-4ADEB1D19046}"/>
          </ac:picMkLst>
        </pc:picChg>
        <pc:picChg chg="mod">
          <ac:chgData name="Bachmann, Hannah Ruth" userId="e7c09bfb-72c2-42e5-912c-bd6874d853db" providerId="ADAL" clId="{DC7CE4D0-A364-47F3-9883-21F9E921F294}" dt="2021-02-25T13:34:13.844" v="70" actId="1076"/>
          <ac:picMkLst>
            <pc:docMk/>
            <pc:sldMk cId="1494286934" sldId="1410"/>
            <ac:picMk id="5126" creationId="{4044202F-E69A-48C8-A6FA-95E1A4706C3D}"/>
          </ac:picMkLst>
        </pc:picChg>
      </pc:sldChg>
      <pc:sldChg chg="addSp delSp modSp mod">
        <pc:chgData name="Bachmann, Hannah Ruth" userId="e7c09bfb-72c2-42e5-912c-bd6874d853db" providerId="ADAL" clId="{DC7CE4D0-A364-47F3-9883-21F9E921F294}" dt="2021-02-25T13:55:07.082" v="385" actId="255"/>
        <pc:sldMkLst>
          <pc:docMk/>
          <pc:sldMk cId="1316285662" sldId="1411"/>
        </pc:sldMkLst>
        <pc:spChg chg="mod">
          <ac:chgData name="Bachmann, Hannah Ruth" userId="e7c09bfb-72c2-42e5-912c-bd6874d853db" providerId="ADAL" clId="{DC7CE4D0-A364-47F3-9883-21F9E921F294}" dt="2021-02-25T13:34:21.030" v="73" actId="113"/>
          <ac:spMkLst>
            <pc:docMk/>
            <pc:sldMk cId="1316285662" sldId="1411"/>
            <ac:spMk id="2" creationId="{9F92C289-48D4-4E83-82B5-4DFB062062EE}"/>
          </ac:spMkLst>
        </pc:spChg>
        <pc:spChg chg="mod">
          <ac:chgData name="Bachmann, Hannah Ruth" userId="e7c09bfb-72c2-42e5-912c-bd6874d853db" providerId="ADAL" clId="{DC7CE4D0-A364-47F3-9883-21F9E921F294}" dt="2021-02-25T13:55:03.843" v="384" actId="255"/>
          <ac:spMkLst>
            <pc:docMk/>
            <pc:sldMk cId="1316285662" sldId="1411"/>
            <ac:spMk id="3" creationId="{D312F7CA-F25F-5A43-B48C-45F65A11D20B}"/>
          </ac:spMkLst>
        </pc:spChg>
        <pc:spChg chg="mod">
          <ac:chgData name="Bachmann, Hannah Ruth" userId="e7c09bfb-72c2-42e5-912c-bd6874d853db" providerId="ADAL" clId="{DC7CE4D0-A364-47F3-9883-21F9E921F294}" dt="2021-02-25T13:55:07.082" v="385" actId="255"/>
          <ac:spMkLst>
            <pc:docMk/>
            <pc:sldMk cId="1316285662" sldId="1411"/>
            <ac:spMk id="4" creationId="{B0C533B4-C4E6-FD4A-B3CF-45BFAF49BAC5}"/>
          </ac:spMkLst>
        </pc:spChg>
        <pc:spChg chg="del">
          <ac:chgData name="Bachmann, Hannah Ruth" userId="e7c09bfb-72c2-42e5-912c-bd6874d853db" providerId="ADAL" clId="{DC7CE4D0-A364-47F3-9883-21F9E921F294}" dt="2021-02-25T13:34:29.370" v="76" actId="478"/>
          <ac:spMkLst>
            <pc:docMk/>
            <pc:sldMk cId="1316285662" sldId="1411"/>
            <ac:spMk id="5" creationId="{7D4597F8-A59D-4FA8-B889-94A393365920}"/>
          </ac:spMkLst>
        </pc:spChg>
        <pc:spChg chg="del">
          <ac:chgData name="Bachmann, Hannah Ruth" userId="e7c09bfb-72c2-42e5-912c-bd6874d853db" providerId="ADAL" clId="{DC7CE4D0-A364-47F3-9883-21F9E921F294}" dt="2021-02-25T13:34:31.658" v="77" actId="478"/>
          <ac:spMkLst>
            <pc:docMk/>
            <pc:sldMk cId="1316285662" sldId="1411"/>
            <ac:spMk id="6" creationId="{D4CC2A23-3D4E-4CF6-86F9-3A7547C81918}"/>
          </ac:spMkLst>
        </pc:spChg>
        <pc:spChg chg="del mod">
          <ac:chgData name="Bachmann, Hannah Ruth" userId="e7c09bfb-72c2-42e5-912c-bd6874d853db" providerId="ADAL" clId="{DC7CE4D0-A364-47F3-9883-21F9E921F294}" dt="2021-02-25T13:51:01.740" v="321" actId="478"/>
          <ac:spMkLst>
            <pc:docMk/>
            <pc:sldMk cId="1316285662" sldId="1411"/>
            <ac:spMk id="9" creationId="{310C6DB2-25F7-4C64-8421-F4C10948CDF5}"/>
          </ac:spMkLst>
        </pc:spChg>
        <pc:spChg chg="add mod">
          <ac:chgData name="Bachmann, Hannah Ruth" userId="e7c09bfb-72c2-42e5-912c-bd6874d853db" providerId="ADAL" clId="{DC7CE4D0-A364-47F3-9883-21F9E921F294}" dt="2021-02-25T13:34:32.019" v="78"/>
          <ac:spMkLst>
            <pc:docMk/>
            <pc:sldMk cId="1316285662" sldId="1411"/>
            <ac:spMk id="12" creationId="{2A89BE67-AA96-4EF3-A6A8-815409C357D0}"/>
          </ac:spMkLst>
        </pc:spChg>
        <pc:spChg chg="add mod">
          <ac:chgData name="Bachmann, Hannah Ruth" userId="e7c09bfb-72c2-42e5-912c-bd6874d853db" providerId="ADAL" clId="{DC7CE4D0-A364-47F3-9883-21F9E921F294}" dt="2021-02-25T13:42:27.928" v="243"/>
          <ac:spMkLst>
            <pc:docMk/>
            <pc:sldMk cId="1316285662" sldId="1411"/>
            <ac:spMk id="13" creationId="{4791CCCE-2CE8-4B59-9C18-E75349BBCE92}"/>
          </ac:spMkLst>
        </pc:spChg>
        <pc:spChg chg="add mod">
          <ac:chgData name="Bachmann, Hannah Ruth" userId="e7c09bfb-72c2-42e5-912c-bd6874d853db" providerId="ADAL" clId="{DC7CE4D0-A364-47F3-9883-21F9E921F294}" dt="2021-02-25T13:51:09.922" v="323" actId="1076"/>
          <ac:spMkLst>
            <pc:docMk/>
            <pc:sldMk cId="1316285662" sldId="1411"/>
            <ac:spMk id="14" creationId="{C479F5BB-6B52-4AB6-8804-C5286DC2DACA}"/>
          </ac:spMkLst>
        </pc:spChg>
        <pc:spChg chg="add mod">
          <ac:chgData name="Bachmann, Hannah Ruth" userId="e7c09bfb-72c2-42e5-912c-bd6874d853db" providerId="ADAL" clId="{DC7CE4D0-A364-47F3-9883-21F9E921F294}" dt="2021-02-25T13:51:19.334" v="325" actId="1076"/>
          <ac:spMkLst>
            <pc:docMk/>
            <pc:sldMk cId="1316285662" sldId="1411"/>
            <ac:spMk id="15" creationId="{B3F7351E-E227-4A93-B52B-BAE0E234FCC8}"/>
          </ac:spMkLst>
        </pc:spChg>
        <pc:picChg chg="mod">
          <ac:chgData name="Bachmann, Hannah Ruth" userId="e7c09bfb-72c2-42e5-912c-bd6874d853db" providerId="ADAL" clId="{DC7CE4D0-A364-47F3-9883-21F9E921F294}" dt="2021-02-25T13:29:54.230" v="2"/>
          <ac:picMkLst>
            <pc:docMk/>
            <pc:sldMk cId="1316285662" sldId="1411"/>
            <ac:picMk id="7" creationId="{0C69D4C7-3585-4F36-B2B2-D45AC14507B5}"/>
          </ac:picMkLst>
        </pc:picChg>
        <pc:picChg chg="mod">
          <ac:chgData name="Bachmann, Hannah Ruth" userId="e7c09bfb-72c2-42e5-912c-bd6874d853db" providerId="ADAL" clId="{DC7CE4D0-A364-47F3-9883-21F9E921F294}" dt="2021-02-25T13:29:54.230" v="2"/>
          <ac:picMkLst>
            <pc:docMk/>
            <pc:sldMk cId="1316285662" sldId="1411"/>
            <ac:picMk id="8" creationId="{99BD96CB-62D2-49FD-9F10-4CBC2682F978}"/>
          </ac:picMkLst>
        </pc:picChg>
        <pc:picChg chg="mod">
          <ac:chgData name="Bachmann, Hannah Ruth" userId="e7c09bfb-72c2-42e5-912c-bd6874d853db" providerId="ADAL" clId="{DC7CE4D0-A364-47F3-9883-21F9E921F294}" dt="2021-02-25T13:34:24.253" v="74" actId="14100"/>
          <ac:picMkLst>
            <pc:docMk/>
            <pc:sldMk cId="1316285662" sldId="1411"/>
            <ac:picMk id="6146" creationId="{1E84EB97-B41A-43E5-8443-0E5EC100B015}"/>
          </ac:picMkLst>
        </pc:picChg>
        <pc:picChg chg="mod">
          <ac:chgData name="Bachmann, Hannah Ruth" userId="e7c09bfb-72c2-42e5-912c-bd6874d853db" providerId="ADAL" clId="{DC7CE4D0-A364-47F3-9883-21F9E921F294}" dt="2021-02-25T13:34:27.503" v="75" actId="14100"/>
          <ac:picMkLst>
            <pc:docMk/>
            <pc:sldMk cId="1316285662" sldId="1411"/>
            <ac:picMk id="6148" creationId="{D87887B3-A0FA-473B-872F-560E7DDA5B7F}"/>
          </ac:picMkLst>
        </pc:picChg>
      </pc:sldChg>
      <pc:sldChg chg="addSp delSp modSp mod">
        <pc:chgData name="Bachmann, Hannah Ruth" userId="e7c09bfb-72c2-42e5-912c-bd6874d853db" providerId="ADAL" clId="{DC7CE4D0-A364-47F3-9883-21F9E921F294}" dt="2021-02-25T13:55:16.186" v="387" actId="255"/>
        <pc:sldMkLst>
          <pc:docMk/>
          <pc:sldMk cId="2816180260" sldId="1412"/>
        </pc:sldMkLst>
        <pc:spChg chg="mod">
          <ac:chgData name="Bachmann, Hannah Ruth" userId="e7c09bfb-72c2-42e5-912c-bd6874d853db" providerId="ADAL" clId="{DC7CE4D0-A364-47F3-9883-21F9E921F294}" dt="2021-02-25T13:51:36.719" v="330" actId="113"/>
          <ac:spMkLst>
            <pc:docMk/>
            <pc:sldMk cId="2816180260" sldId="1412"/>
            <ac:spMk id="2" creationId="{64B877DD-88FB-47A9-A229-0AFC7B6C095D}"/>
          </ac:spMkLst>
        </pc:spChg>
        <pc:spChg chg="mod">
          <ac:chgData name="Bachmann, Hannah Ruth" userId="e7c09bfb-72c2-42e5-912c-bd6874d853db" providerId="ADAL" clId="{DC7CE4D0-A364-47F3-9883-21F9E921F294}" dt="2021-02-25T13:55:12.390" v="386" actId="255"/>
          <ac:spMkLst>
            <pc:docMk/>
            <pc:sldMk cId="2816180260" sldId="1412"/>
            <ac:spMk id="3" creationId="{44A23F6A-279A-6D45-A7F2-4F1F8343B582}"/>
          </ac:spMkLst>
        </pc:spChg>
        <pc:spChg chg="mod">
          <ac:chgData name="Bachmann, Hannah Ruth" userId="e7c09bfb-72c2-42e5-912c-bd6874d853db" providerId="ADAL" clId="{DC7CE4D0-A364-47F3-9883-21F9E921F294}" dt="2021-02-25T13:55:16.186" v="387" actId="255"/>
          <ac:spMkLst>
            <pc:docMk/>
            <pc:sldMk cId="2816180260" sldId="1412"/>
            <ac:spMk id="4" creationId="{E8ADD199-6E9A-FE4B-9C3C-528EA1BC955D}"/>
          </ac:spMkLst>
        </pc:spChg>
        <pc:spChg chg="del">
          <ac:chgData name="Bachmann, Hannah Ruth" userId="e7c09bfb-72c2-42e5-912c-bd6874d853db" providerId="ADAL" clId="{DC7CE4D0-A364-47F3-9883-21F9E921F294}" dt="2021-02-25T13:34:42.217" v="82" actId="478"/>
          <ac:spMkLst>
            <pc:docMk/>
            <pc:sldMk cId="2816180260" sldId="1412"/>
            <ac:spMk id="5" creationId="{986E1203-1091-4D6B-8F2F-CC45D00BCE65}"/>
          </ac:spMkLst>
        </pc:spChg>
        <pc:spChg chg="del">
          <ac:chgData name="Bachmann, Hannah Ruth" userId="e7c09bfb-72c2-42e5-912c-bd6874d853db" providerId="ADAL" clId="{DC7CE4D0-A364-47F3-9883-21F9E921F294}" dt="2021-02-25T13:34:43.358" v="83" actId="478"/>
          <ac:spMkLst>
            <pc:docMk/>
            <pc:sldMk cId="2816180260" sldId="1412"/>
            <ac:spMk id="6" creationId="{C97AE7DD-E138-4D2B-A908-0C2FCBA9BB94}"/>
          </ac:spMkLst>
        </pc:spChg>
        <pc:spChg chg="del mod">
          <ac:chgData name="Bachmann, Hannah Ruth" userId="e7c09bfb-72c2-42e5-912c-bd6874d853db" providerId="ADAL" clId="{DC7CE4D0-A364-47F3-9883-21F9E921F294}" dt="2021-02-25T13:51:38.789" v="331" actId="478"/>
          <ac:spMkLst>
            <pc:docMk/>
            <pc:sldMk cId="2816180260" sldId="1412"/>
            <ac:spMk id="9" creationId="{1EB40C5A-94BD-4F03-B75D-0F50BE422C96}"/>
          </ac:spMkLst>
        </pc:spChg>
        <pc:spChg chg="add mod">
          <ac:chgData name="Bachmann, Hannah Ruth" userId="e7c09bfb-72c2-42e5-912c-bd6874d853db" providerId="ADAL" clId="{DC7CE4D0-A364-47F3-9883-21F9E921F294}" dt="2021-02-25T13:34:43.687" v="84"/>
          <ac:spMkLst>
            <pc:docMk/>
            <pc:sldMk cId="2816180260" sldId="1412"/>
            <ac:spMk id="12" creationId="{CB240E9C-BCDE-4DEB-9398-19CB8E759BE1}"/>
          </ac:spMkLst>
        </pc:spChg>
        <pc:spChg chg="add mod">
          <ac:chgData name="Bachmann, Hannah Ruth" userId="e7c09bfb-72c2-42e5-912c-bd6874d853db" providerId="ADAL" clId="{DC7CE4D0-A364-47F3-9883-21F9E921F294}" dt="2021-02-25T13:42:28.903" v="244"/>
          <ac:spMkLst>
            <pc:docMk/>
            <pc:sldMk cId="2816180260" sldId="1412"/>
            <ac:spMk id="13" creationId="{2DE416C6-1A08-4AB5-BD65-D22869C1A50A}"/>
          </ac:spMkLst>
        </pc:spChg>
        <pc:spChg chg="add mod">
          <ac:chgData name="Bachmann, Hannah Ruth" userId="e7c09bfb-72c2-42e5-912c-bd6874d853db" providerId="ADAL" clId="{DC7CE4D0-A364-47F3-9883-21F9E921F294}" dt="2021-02-25T13:51:43.798" v="333" actId="1076"/>
          <ac:spMkLst>
            <pc:docMk/>
            <pc:sldMk cId="2816180260" sldId="1412"/>
            <ac:spMk id="14" creationId="{DDA618DE-7CA5-48A1-817D-67BBF916B50B}"/>
          </ac:spMkLst>
        </pc:spChg>
        <pc:spChg chg="add mod">
          <ac:chgData name="Bachmann, Hannah Ruth" userId="e7c09bfb-72c2-42e5-912c-bd6874d853db" providerId="ADAL" clId="{DC7CE4D0-A364-47F3-9883-21F9E921F294}" dt="2021-02-25T13:51:53.356" v="335" actId="1076"/>
          <ac:spMkLst>
            <pc:docMk/>
            <pc:sldMk cId="2816180260" sldId="1412"/>
            <ac:spMk id="15" creationId="{0E8E3EED-7860-4773-9764-F5D900A4E281}"/>
          </ac:spMkLst>
        </pc:spChg>
        <pc:picChg chg="mod">
          <ac:chgData name="Bachmann, Hannah Ruth" userId="e7c09bfb-72c2-42e5-912c-bd6874d853db" providerId="ADAL" clId="{DC7CE4D0-A364-47F3-9883-21F9E921F294}" dt="2021-02-25T13:29:54.230" v="2"/>
          <ac:picMkLst>
            <pc:docMk/>
            <pc:sldMk cId="2816180260" sldId="1412"/>
            <ac:picMk id="7" creationId="{AD8EF7DA-C8C9-47D4-84C2-8A9351814786}"/>
          </ac:picMkLst>
        </pc:picChg>
        <pc:picChg chg="mod">
          <ac:chgData name="Bachmann, Hannah Ruth" userId="e7c09bfb-72c2-42e5-912c-bd6874d853db" providerId="ADAL" clId="{DC7CE4D0-A364-47F3-9883-21F9E921F294}" dt="2021-02-25T13:29:54.230" v="2"/>
          <ac:picMkLst>
            <pc:docMk/>
            <pc:sldMk cId="2816180260" sldId="1412"/>
            <ac:picMk id="8" creationId="{BA732B54-241E-4438-9A7F-D5963275E7CD}"/>
          </ac:picMkLst>
        </pc:picChg>
        <pc:picChg chg="mod">
          <ac:chgData name="Bachmann, Hannah Ruth" userId="e7c09bfb-72c2-42e5-912c-bd6874d853db" providerId="ADAL" clId="{DC7CE4D0-A364-47F3-9883-21F9E921F294}" dt="2021-02-25T13:34:49.352" v="86" actId="14100"/>
          <ac:picMkLst>
            <pc:docMk/>
            <pc:sldMk cId="2816180260" sldId="1412"/>
            <ac:picMk id="7170" creationId="{52EBDBA9-63FD-4C61-8463-93A54002C834}"/>
          </ac:picMkLst>
        </pc:picChg>
        <pc:picChg chg="mod">
          <ac:chgData name="Bachmann, Hannah Ruth" userId="e7c09bfb-72c2-42e5-912c-bd6874d853db" providerId="ADAL" clId="{DC7CE4D0-A364-47F3-9883-21F9E921F294}" dt="2021-02-25T13:34:46.681" v="85" actId="14100"/>
          <ac:picMkLst>
            <pc:docMk/>
            <pc:sldMk cId="2816180260" sldId="1412"/>
            <ac:picMk id="7172" creationId="{F78C5A8F-6C7F-4885-BF36-13F017881DEE}"/>
          </ac:picMkLst>
        </pc:picChg>
      </pc:sldChg>
      <pc:sldChg chg="addSp delSp modSp mod">
        <pc:chgData name="Bachmann, Hannah Ruth" userId="e7c09bfb-72c2-42e5-912c-bd6874d853db" providerId="ADAL" clId="{DC7CE4D0-A364-47F3-9883-21F9E921F294}" dt="2021-02-25T13:55:27.922" v="390" actId="255"/>
        <pc:sldMkLst>
          <pc:docMk/>
          <pc:sldMk cId="2890937613" sldId="1413"/>
        </pc:sldMkLst>
        <pc:spChg chg="mod">
          <ac:chgData name="Bachmann, Hannah Ruth" userId="e7c09bfb-72c2-42e5-912c-bd6874d853db" providerId="ADAL" clId="{DC7CE4D0-A364-47F3-9883-21F9E921F294}" dt="2021-02-25T13:52:25.409" v="342" actId="113"/>
          <ac:spMkLst>
            <pc:docMk/>
            <pc:sldMk cId="2890937613" sldId="1413"/>
            <ac:spMk id="2" creationId="{54B53B38-80BA-4C9C-BDA7-EC9C4995CE07}"/>
          </ac:spMkLst>
        </pc:spChg>
        <pc:spChg chg="mod">
          <ac:chgData name="Bachmann, Hannah Ruth" userId="e7c09bfb-72c2-42e5-912c-bd6874d853db" providerId="ADAL" clId="{DC7CE4D0-A364-47F3-9883-21F9E921F294}" dt="2021-02-25T13:55:23.074" v="389" actId="255"/>
          <ac:spMkLst>
            <pc:docMk/>
            <pc:sldMk cId="2890937613" sldId="1413"/>
            <ac:spMk id="3" creationId="{373DA6A7-6714-454B-AE57-375636675DB5}"/>
          </ac:spMkLst>
        </pc:spChg>
        <pc:spChg chg="mod">
          <ac:chgData name="Bachmann, Hannah Ruth" userId="e7c09bfb-72c2-42e5-912c-bd6874d853db" providerId="ADAL" clId="{DC7CE4D0-A364-47F3-9883-21F9E921F294}" dt="2021-02-25T13:55:27.922" v="390" actId="255"/>
          <ac:spMkLst>
            <pc:docMk/>
            <pc:sldMk cId="2890937613" sldId="1413"/>
            <ac:spMk id="4" creationId="{AE4509B9-A5F0-E542-9145-202A82CEF01F}"/>
          </ac:spMkLst>
        </pc:spChg>
        <pc:spChg chg="del">
          <ac:chgData name="Bachmann, Hannah Ruth" userId="e7c09bfb-72c2-42e5-912c-bd6874d853db" providerId="ADAL" clId="{DC7CE4D0-A364-47F3-9883-21F9E921F294}" dt="2021-02-25T13:35:22.757" v="95" actId="478"/>
          <ac:spMkLst>
            <pc:docMk/>
            <pc:sldMk cId="2890937613" sldId="1413"/>
            <ac:spMk id="5" creationId="{D815CA94-64A7-4F4E-A49F-D9C64EF8C3DA}"/>
          </ac:spMkLst>
        </pc:spChg>
        <pc:spChg chg="del">
          <ac:chgData name="Bachmann, Hannah Ruth" userId="e7c09bfb-72c2-42e5-912c-bd6874d853db" providerId="ADAL" clId="{DC7CE4D0-A364-47F3-9883-21F9E921F294}" dt="2021-02-25T13:35:25.997" v="98" actId="478"/>
          <ac:spMkLst>
            <pc:docMk/>
            <pc:sldMk cId="2890937613" sldId="1413"/>
            <ac:spMk id="6" creationId="{11C6CF08-7BB1-478C-981F-A9A1FA29ABDE}"/>
          </ac:spMkLst>
        </pc:spChg>
        <pc:spChg chg="del mod">
          <ac:chgData name="Bachmann, Hannah Ruth" userId="e7c09bfb-72c2-42e5-912c-bd6874d853db" providerId="ADAL" clId="{DC7CE4D0-A364-47F3-9883-21F9E921F294}" dt="2021-02-25T13:52:34.555" v="343" actId="478"/>
          <ac:spMkLst>
            <pc:docMk/>
            <pc:sldMk cId="2890937613" sldId="1413"/>
            <ac:spMk id="9" creationId="{127EF315-35C4-4402-93E3-BDD3CB5670E9}"/>
          </ac:spMkLst>
        </pc:spChg>
        <pc:spChg chg="add del mod">
          <ac:chgData name="Bachmann, Hannah Ruth" userId="e7c09bfb-72c2-42e5-912c-bd6874d853db" providerId="ADAL" clId="{DC7CE4D0-A364-47F3-9883-21F9E921F294}" dt="2021-02-25T13:35:24.723" v="97" actId="478"/>
          <ac:spMkLst>
            <pc:docMk/>
            <pc:sldMk cId="2890937613" sldId="1413"/>
            <ac:spMk id="13" creationId="{4F504FAD-4CC1-4705-9491-45FE0898FF54}"/>
          </ac:spMkLst>
        </pc:spChg>
        <pc:spChg chg="add mod">
          <ac:chgData name="Bachmann, Hannah Ruth" userId="e7c09bfb-72c2-42e5-912c-bd6874d853db" providerId="ADAL" clId="{DC7CE4D0-A364-47F3-9883-21F9E921F294}" dt="2021-02-25T13:35:26.311" v="99"/>
          <ac:spMkLst>
            <pc:docMk/>
            <pc:sldMk cId="2890937613" sldId="1413"/>
            <ac:spMk id="14" creationId="{B25C0017-BBBE-4A92-8141-63C404F869BE}"/>
          </ac:spMkLst>
        </pc:spChg>
        <pc:spChg chg="add mod">
          <ac:chgData name="Bachmann, Hannah Ruth" userId="e7c09bfb-72c2-42e5-912c-bd6874d853db" providerId="ADAL" clId="{DC7CE4D0-A364-47F3-9883-21F9E921F294}" dt="2021-02-25T13:42:29.608" v="245"/>
          <ac:spMkLst>
            <pc:docMk/>
            <pc:sldMk cId="2890937613" sldId="1413"/>
            <ac:spMk id="15" creationId="{7C47656D-6FA9-4526-A480-585C7E3A9A3F}"/>
          </ac:spMkLst>
        </pc:spChg>
        <pc:spChg chg="add mod">
          <ac:chgData name="Bachmann, Hannah Ruth" userId="e7c09bfb-72c2-42e5-912c-bd6874d853db" providerId="ADAL" clId="{DC7CE4D0-A364-47F3-9883-21F9E921F294}" dt="2021-02-25T13:52:37.985" v="345" actId="1076"/>
          <ac:spMkLst>
            <pc:docMk/>
            <pc:sldMk cId="2890937613" sldId="1413"/>
            <ac:spMk id="16" creationId="{F33B921D-3147-4A41-BC7D-10DE15326AF4}"/>
          </ac:spMkLst>
        </pc:spChg>
        <pc:spChg chg="add mod">
          <ac:chgData name="Bachmann, Hannah Ruth" userId="e7c09bfb-72c2-42e5-912c-bd6874d853db" providerId="ADAL" clId="{DC7CE4D0-A364-47F3-9883-21F9E921F294}" dt="2021-02-25T13:52:43.327" v="347" actId="1076"/>
          <ac:spMkLst>
            <pc:docMk/>
            <pc:sldMk cId="2890937613" sldId="1413"/>
            <ac:spMk id="17" creationId="{EBA073EB-2319-4C55-B885-04D2A3DECC09}"/>
          </ac:spMkLst>
        </pc:spChg>
        <pc:picChg chg="mod">
          <ac:chgData name="Bachmann, Hannah Ruth" userId="e7c09bfb-72c2-42e5-912c-bd6874d853db" providerId="ADAL" clId="{DC7CE4D0-A364-47F3-9883-21F9E921F294}" dt="2021-02-25T13:29:54.230" v="2"/>
          <ac:picMkLst>
            <pc:docMk/>
            <pc:sldMk cId="2890937613" sldId="1413"/>
            <ac:picMk id="7" creationId="{FE06219E-38DF-42B6-A06B-7B125F9F1494}"/>
          </ac:picMkLst>
        </pc:picChg>
        <pc:picChg chg="mod">
          <ac:chgData name="Bachmann, Hannah Ruth" userId="e7c09bfb-72c2-42e5-912c-bd6874d853db" providerId="ADAL" clId="{DC7CE4D0-A364-47F3-9883-21F9E921F294}" dt="2021-02-25T13:35:20.802" v="94" actId="1076"/>
          <ac:picMkLst>
            <pc:docMk/>
            <pc:sldMk cId="2890937613" sldId="1413"/>
            <ac:picMk id="11" creationId="{3DE6A817-96C0-426D-8E8C-08BA4C3839E7}"/>
          </ac:picMkLst>
        </pc:picChg>
        <pc:picChg chg="mod">
          <ac:chgData name="Bachmann, Hannah Ruth" userId="e7c09bfb-72c2-42e5-912c-bd6874d853db" providerId="ADAL" clId="{DC7CE4D0-A364-47F3-9883-21F9E921F294}" dt="2021-02-25T13:29:54.230" v="2"/>
          <ac:picMkLst>
            <pc:docMk/>
            <pc:sldMk cId="2890937613" sldId="1413"/>
            <ac:picMk id="12" creationId="{88C8FB6E-D463-4265-BE24-0E59008FBDEB}"/>
          </ac:picMkLst>
        </pc:picChg>
        <pc:picChg chg="mod">
          <ac:chgData name="Bachmann, Hannah Ruth" userId="e7c09bfb-72c2-42e5-912c-bd6874d853db" providerId="ADAL" clId="{DC7CE4D0-A364-47F3-9883-21F9E921F294}" dt="2021-02-25T13:35:08.562" v="93" actId="1076"/>
          <ac:picMkLst>
            <pc:docMk/>
            <pc:sldMk cId="2890937613" sldId="1413"/>
            <ac:picMk id="8194" creationId="{405C06CE-05DD-43CA-8A12-72E37284A4F2}"/>
          </ac:picMkLst>
        </pc:picChg>
      </pc:sldChg>
      <pc:sldChg chg="addSp delSp modSp mod">
        <pc:chgData name="Bachmann, Hannah Ruth" userId="e7c09bfb-72c2-42e5-912c-bd6874d853db" providerId="ADAL" clId="{DC7CE4D0-A364-47F3-9883-21F9E921F294}" dt="2021-02-25T13:55:37.767" v="392" actId="255"/>
        <pc:sldMkLst>
          <pc:docMk/>
          <pc:sldMk cId="165707821" sldId="1414"/>
        </pc:sldMkLst>
        <pc:spChg chg="mod">
          <ac:chgData name="Bachmann, Hannah Ruth" userId="e7c09bfb-72c2-42e5-912c-bd6874d853db" providerId="ADAL" clId="{DC7CE4D0-A364-47F3-9883-21F9E921F294}" dt="2021-02-25T13:35:55.967" v="111" actId="113"/>
          <ac:spMkLst>
            <pc:docMk/>
            <pc:sldMk cId="165707821" sldId="1414"/>
            <ac:spMk id="2" creationId="{D71ADD07-12AE-49BB-AD26-CD4AB9A4B114}"/>
          </ac:spMkLst>
        </pc:spChg>
        <pc:spChg chg="mod">
          <ac:chgData name="Bachmann, Hannah Ruth" userId="e7c09bfb-72c2-42e5-912c-bd6874d853db" providerId="ADAL" clId="{DC7CE4D0-A364-47F3-9883-21F9E921F294}" dt="2021-02-25T13:55:34.050" v="391" actId="255"/>
          <ac:spMkLst>
            <pc:docMk/>
            <pc:sldMk cId="165707821" sldId="1414"/>
            <ac:spMk id="3" creationId="{F47BB6C9-2953-7448-9F99-BAA3E0EC2A90}"/>
          </ac:spMkLst>
        </pc:spChg>
        <pc:spChg chg="mod">
          <ac:chgData name="Bachmann, Hannah Ruth" userId="e7c09bfb-72c2-42e5-912c-bd6874d853db" providerId="ADAL" clId="{DC7CE4D0-A364-47F3-9883-21F9E921F294}" dt="2021-02-25T13:55:37.767" v="392" actId="255"/>
          <ac:spMkLst>
            <pc:docMk/>
            <pc:sldMk cId="165707821" sldId="1414"/>
            <ac:spMk id="4" creationId="{264748DF-F49F-0245-870F-A625B8D792A8}"/>
          </ac:spMkLst>
        </pc:spChg>
        <pc:spChg chg="del">
          <ac:chgData name="Bachmann, Hannah Ruth" userId="e7c09bfb-72c2-42e5-912c-bd6874d853db" providerId="ADAL" clId="{DC7CE4D0-A364-47F3-9883-21F9E921F294}" dt="2021-02-25T13:35:28.725" v="100" actId="478"/>
          <ac:spMkLst>
            <pc:docMk/>
            <pc:sldMk cId="165707821" sldId="1414"/>
            <ac:spMk id="5" creationId="{245D8437-05FE-4802-B870-D66DBC0DA7F4}"/>
          </ac:spMkLst>
        </pc:spChg>
        <pc:spChg chg="del">
          <ac:chgData name="Bachmann, Hannah Ruth" userId="e7c09bfb-72c2-42e5-912c-bd6874d853db" providerId="ADAL" clId="{DC7CE4D0-A364-47F3-9883-21F9E921F294}" dt="2021-02-25T13:35:30.134" v="101" actId="478"/>
          <ac:spMkLst>
            <pc:docMk/>
            <pc:sldMk cId="165707821" sldId="1414"/>
            <ac:spMk id="6" creationId="{161B96D4-582E-470C-AF79-44DC00624AC3}"/>
          </ac:spMkLst>
        </pc:spChg>
        <pc:spChg chg="del mod">
          <ac:chgData name="Bachmann, Hannah Ruth" userId="e7c09bfb-72c2-42e5-912c-bd6874d853db" providerId="ADAL" clId="{DC7CE4D0-A364-47F3-9883-21F9E921F294}" dt="2021-02-25T13:52:46.099" v="348" actId="478"/>
          <ac:spMkLst>
            <pc:docMk/>
            <pc:sldMk cId="165707821" sldId="1414"/>
            <ac:spMk id="9" creationId="{FD7C03D8-D4CD-4BF3-8187-157284A12FEB}"/>
          </ac:spMkLst>
        </pc:spChg>
        <pc:spChg chg="add mod">
          <ac:chgData name="Bachmann, Hannah Ruth" userId="e7c09bfb-72c2-42e5-912c-bd6874d853db" providerId="ADAL" clId="{DC7CE4D0-A364-47F3-9883-21F9E921F294}" dt="2021-02-25T13:35:30.412" v="102"/>
          <ac:spMkLst>
            <pc:docMk/>
            <pc:sldMk cId="165707821" sldId="1414"/>
            <ac:spMk id="12" creationId="{2D329F53-C085-4154-B652-187E623A8405}"/>
          </ac:spMkLst>
        </pc:spChg>
        <pc:spChg chg="add mod">
          <ac:chgData name="Bachmann, Hannah Ruth" userId="e7c09bfb-72c2-42e5-912c-bd6874d853db" providerId="ADAL" clId="{DC7CE4D0-A364-47F3-9883-21F9E921F294}" dt="2021-02-25T13:42:30.434" v="246"/>
          <ac:spMkLst>
            <pc:docMk/>
            <pc:sldMk cId="165707821" sldId="1414"/>
            <ac:spMk id="13" creationId="{7EC7893A-3697-467F-93DE-2234DC4F5B24}"/>
          </ac:spMkLst>
        </pc:spChg>
        <pc:spChg chg="add mod">
          <ac:chgData name="Bachmann, Hannah Ruth" userId="e7c09bfb-72c2-42e5-912c-bd6874d853db" providerId="ADAL" clId="{DC7CE4D0-A364-47F3-9883-21F9E921F294}" dt="2021-02-25T13:52:52.124" v="350" actId="1076"/>
          <ac:spMkLst>
            <pc:docMk/>
            <pc:sldMk cId="165707821" sldId="1414"/>
            <ac:spMk id="14" creationId="{13B7932D-6E4C-4086-A95D-4C7FEB57FE90}"/>
          </ac:spMkLst>
        </pc:spChg>
        <pc:spChg chg="add mod">
          <ac:chgData name="Bachmann, Hannah Ruth" userId="e7c09bfb-72c2-42e5-912c-bd6874d853db" providerId="ADAL" clId="{DC7CE4D0-A364-47F3-9883-21F9E921F294}" dt="2021-02-25T13:52:57.045" v="352" actId="1076"/>
          <ac:spMkLst>
            <pc:docMk/>
            <pc:sldMk cId="165707821" sldId="1414"/>
            <ac:spMk id="15" creationId="{BDD232C5-0D34-4781-9EDF-2063836B650C}"/>
          </ac:spMkLst>
        </pc:spChg>
        <pc:picChg chg="mod">
          <ac:chgData name="Bachmann, Hannah Ruth" userId="e7c09bfb-72c2-42e5-912c-bd6874d853db" providerId="ADAL" clId="{DC7CE4D0-A364-47F3-9883-21F9E921F294}" dt="2021-02-25T13:29:54.230" v="2"/>
          <ac:picMkLst>
            <pc:docMk/>
            <pc:sldMk cId="165707821" sldId="1414"/>
            <ac:picMk id="7" creationId="{05238A8F-6C6E-4E87-B97F-8BF21938C0CF}"/>
          </ac:picMkLst>
        </pc:picChg>
        <pc:picChg chg="mod">
          <ac:chgData name="Bachmann, Hannah Ruth" userId="e7c09bfb-72c2-42e5-912c-bd6874d853db" providerId="ADAL" clId="{DC7CE4D0-A364-47F3-9883-21F9E921F294}" dt="2021-02-25T13:29:54.230" v="2"/>
          <ac:picMkLst>
            <pc:docMk/>
            <pc:sldMk cId="165707821" sldId="1414"/>
            <ac:picMk id="8" creationId="{073738D6-895C-47E5-9D6C-25D368991858}"/>
          </ac:picMkLst>
        </pc:picChg>
        <pc:picChg chg="mod">
          <ac:chgData name="Bachmann, Hannah Ruth" userId="e7c09bfb-72c2-42e5-912c-bd6874d853db" providerId="ADAL" clId="{DC7CE4D0-A364-47F3-9883-21F9E921F294}" dt="2021-02-25T13:35:51.318" v="110" actId="14100"/>
          <ac:picMkLst>
            <pc:docMk/>
            <pc:sldMk cId="165707821" sldId="1414"/>
            <ac:picMk id="9218" creationId="{E086FDF7-3BCF-4A73-8986-1DC836FB439E}"/>
          </ac:picMkLst>
        </pc:picChg>
        <pc:picChg chg="mod">
          <ac:chgData name="Bachmann, Hannah Ruth" userId="e7c09bfb-72c2-42e5-912c-bd6874d853db" providerId="ADAL" clId="{DC7CE4D0-A364-47F3-9883-21F9E921F294}" dt="2021-02-25T13:35:48.112" v="109" actId="1076"/>
          <ac:picMkLst>
            <pc:docMk/>
            <pc:sldMk cId="165707821" sldId="1414"/>
            <ac:picMk id="9220" creationId="{C058B496-9A9E-4B01-9F3D-CE67D6655301}"/>
          </ac:picMkLst>
        </pc:picChg>
      </pc:sldChg>
      <pc:sldChg chg="addSp delSp modSp mod">
        <pc:chgData name="Bachmann, Hannah Ruth" userId="e7c09bfb-72c2-42e5-912c-bd6874d853db" providerId="ADAL" clId="{DC7CE4D0-A364-47F3-9883-21F9E921F294}" dt="2021-02-25T13:55:45.231" v="394" actId="255"/>
        <pc:sldMkLst>
          <pc:docMk/>
          <pc:sldMk cId="2337059405" sldId="1415"/>
        </pc:sldMkLst>
        <pc:spChg chg="mod">
          <ac:chgData name="Bachmann, Hannah Ruth" userId="e7c09bfb-72c2-42e5-912c-bd6874d853db" providerId="ADAL" clId="{DC7CE4D0-A364-47F3-9883-21F9E921F294}" dt="2021-02-25T13:36:20.029" v="120" actId="113"/>
          <ac:spMkLst>
            <pc:docMk/>
            <pc:sldMk cId="2337059405" sldId="1415"/>
            <ac:spMk id="2" creationId="{F1687CAC-7CEF-4C2D-9576-AE8E8C1A79BC}"/>
          </ac:spMkLst>
        </pc:spChg>
        <pc:spChg chg="mod">
          <ac:chgData name="Bachmann, Hannah Ruth" userId="e7c09bfb-72c2-42e5-912c-bd6874d853db" providerId="ADAL" clId="{DC7CE4D0-A364-47F3-9883-21F9E921F294}" dt="2021-02-25T13:55:41.721" v="393" actId="255"/>
          <ac:spMkLst>
            <pc:docMk/>
            <pc:sldMk cId="2337059405" sldId="1415"/>
            <ac:spMk id="3" creationId="{B98E239D-EDEA-1446-922C-6E714CA985AE}"/>
          </ac:spMkLst>
        </pc:spChg>
        <pc:spChg chg="mod">
          <ac:chgData name="Bachmann, Hannah Ruth" userId="e7c09bfb-72c2-42e5-912c-bd6874d853db" providerId="ADAL" clId="{DC7CE4D0-A364-47F3-9883-21F9E921F294}" dt="2021-02-25T13:55:45.231" v="394" actId="255"/>
          <ac:spMkLst>
            <pc:docMk/>
            <pc:sldMk cId="2337059405" sldId="1415"/>
            <ac:spMk id="4" creationId="{D4C31085-812E-CF48-9E26-C8E07A272065}"/>
          </ac:spMkLst>
        </pc:spChg>
        <pc:spChg chg="del">
          <ac:chgData name="Bachmann, Hannah Ruth" userId="e7c09bfb-72c2-42e5-912c-bd6874d853db" providerId="ADAL" clId="{DC7CE4D0-A364-47F3-9883-21F9E921F294}" dt="2021-02-25T13:35:59.155" v="112" actId="478"/>
          <ac:spMkLst>
            <pc:docMk/>
            <pc:sldMk cId="2337059405" sldId="1415"/>
            <ac:spMk id="5" creationId="{317B0EF6-8CCF-49E5-92BC-4F4AC05C4605}"/>
          </ac:spMkLst>
        </pc:spChg>
        <pc:spChg chg="del">
          <ac:chgData name="Bachmann, Hannah Ruth" userId="e7c09bfb-72c2-42e5-912c-bd6874d853db" providerId="ADAL" clId="{DC7CE4D0-A364-47F3-9883-21F9E921F294}" dt="2021-02-25T13:36:00.550" v="113" actId="478"/>
          <ac:spMkLst>
            <pc:docMk/>
            <pc:sldMk cId="2337059405" sldId="1415"/>
            <ac:spMk id="6" creationId="{C2AE337C-4038-4EA4-A3AC-AA5EECD93EBB}"/>
          </ac:spMkLst>
        </pc:spChg>
        <pc:spChg chg="del mod">
          <ac:chgData name="Bachmann, Hannah Ruth" userId="e7c09bfb-72c2-42e5-912c-bd6874d853db" providerId="ADAL" clId="{DC7CE4D0-A364-47F3-9883-21F9E921F294}" dt="2021-02-25T13:53:00.281" v="353" actId="478"/>
          <ac:spMkLst>
            <pc:docMk/>
            <pc:sldMk cId="2337059405" sldId="1415"/>
            <ac:spMk id="9" creationId="{2A14A03B-0885-4712-9706-20F7FB6C381A}"/>
          </ac:spMkLst>
        </pc:spChg>
        <pc:spChg chg="add mod">
          <ac:chgData name="Bachmann, Hannah Ruth" userId="e7c09bfb-72c2-42e5-912c-bd6874d853db" providerId="ADAL" clId="{DC7CE4D0-A364-47F3-9883-21F9E921F294}" dt="2021-02-25T13:36:00.887" v="114"/>
          <ac:spMkLst>
            <pc:docMk/>
            <pc:sldMk cId="2337059405" sldId="1415"/>
            <ac:spMk id="12" creationId="{595F7947-81E1-4485-AD1C-4A7D7EDC9D5F}"/>
          </ac:spMkLst>
        </pc:spChg>
        <pc:spChg chg="add mod">
          <ac:chgData name="Bachmann, Hannah Ruth" userId="e7c09bfb-72c2-42e5-912c-bd6874d853db" providerId="ADAL" clId="{DC7CE4D0-A364-47F3-9883-21F9E921F294}" dt="2021-02-25T13:42:31.301" v="247"/>
          <ac:spMkLst>
            <pc:docMk/>
            <pc:sldMk cId="2337059405" sldId="1415"/>
            <ac:spMk id="13" creationId="{5DEFEDF8-98CA-4937-8C86-D87D6EF250C9}"/>
          </ac:spMkLst>
        </pc:spChg>
        <pc:spChg chg="add mod">
          <ac:chgData name="Bachmann, Hannah Ruth" userId="e7c09bfb-72c2-42e5-912c-bd6874d853db" providerId="ADAL" clId="{DC7CE4D0-A364-47F3-9883-21F9E921F294}" dt="2021-02-25T13:53:35.826" v="365" actId="1076"/>
          <ac:spMkLst>
            <pc:docMk/>
            <pc:sldMk cId="2337059405" sldId="1415"/>
            <ac:spMk id="14" creationId="{025FC7F6-5EE4-4B2E-B29F-42F49321FF55}"/>
          </ac:spMkLst>
        </pc:spChg>
        <pc:spChg chg="add mod">
          <ac:chgData name="Bachmann, Hannah Ruth" userId="e7c09bfb-72c2-42e5-912c-bd6874d853db" providerId="ADAL" clId="{DC7CE4D0-A364-47F3-9883-21F9E921F294}" dt="2021-02-25T13:53:41.692" v="367" actId="1076"/>
          <ac:spMkLst>
            <pc:docMk/>
            <pc:sldMk cId="2337059405" sldId="1415"/>
            <ac:spMk id="15" creationId="{474D6032-1943-4E57-8373-4E5879AD5901}"/>
          </ac:spMkLst>
        </pc:spChg>
        <pc:picChg chg="mod">
          <ac:chgData name="Bachmann, Hannah Ruth" userId="e7c09bfb-72c2-42e5-912c-bd6874d853db" providerId="ADAL" clId="{DC7CE4D0-A364-47F3-9883-21F9E921F294}" dt="2021-02-25T13:29:54.230" v="2"/>
          <ac:picMkLst>
            <pc:docMk/>
            <pc:sldMk cId="2337059405" sldId="1415"/>
            <ac:picMk id="7" creationId="{56CA15D5-7341-47B2-A972-4A5F61C29C29}"/>
          </ac:picMkLst>
        </pc:picChg>
        <pc:picChg chg="mod">
          <ac:chgData name="Bachmann, Hannah Ruth" userId="e7c09bfb-72c2-42e5-912c-bd6874d853db" providerId="ADAL" clId="{DC7CE4D0-A364-47F3-9883-21F9E921F294}" dt="2021-02-25T13:29:54.230" v="2"/>
          <ac:picMkLst>
            <pc:docMk/>
            <pc:sldMk cId="2337059405" sldId="1415"/>
            <ac:picMk id="8" creationId="{7D935BA5-A596-4428-A851-FA9318375D89}"/>
          </ac:picMkLst>
        </pc:picChg>
        <pc:picChg chg="mod">
          <ac:chgData name="Bachmann, Hannah Ruth" userId="e7c09bfb-72c2-42e5-912c-bd6874d853db" providerId="ADAL" clId="{DC7CE4D0-A364-47F3-9883-21F9E921F294}" dt="2021-02-25T13:36:12.676" v="118" actId="14100"/>
          <ac:picMkLst>
            <pc:docMk/>
            <pc:sldMk cId="2337059405" sldId="1415"/>
            <ac:picMk id="10242" creationId="{F76F0323-DA3D-4A9B-84C9-308B1C48BD8E}"/>
          </ac:picMkLst>
        </pc:picChg>
        <pc:picChg chg="mod">
          <ac:chgData name="Bachmann, Hannah Ruth" userId="e7c09bfb-72c2-42e5-912c-bd6874d853db" providerId="ADAL" clId="{DC7CE4D0-A364-47F3-9883-21F9E921F294}" dt="2021-02-25T13:36:15.511" v="119" actId="14100"/>
          <ac:picMkLst>
            <pc:docMk/>
            <pc:sldMk cId="2337059405" sldId="1415"/>
            <ac:picMk id="10244" creationId="{D3F33068-7DD7-4416-9EBB-744CF8FDA68F}"/>
          </ac:picMkLst>
        </pc:picChg>
      </pc:sldChg>
      <pc:sldChg chg="addSp delSp modSp mod">
        <pc:chgData name="Bachmann, Hannah Ruth" userId="e7c09bfb-72c2-42e5-912c-bd6874d853db" providerId="ADAL" clId="{DC7CE4D0-A364-47F3-9883-21F9E921F294}" dt="2021-02-25T14:07:48.450" v="505" actId="1076"/>
        <pc:sldMkLst>
          <pc:docMk/>
          <pc:sldMk cId="361354194" sldId="1416"/>
        </pc:sldMkLst>
        <pc:spChg chg="mod">
          <ac:chgData name="Bachmann, Hannah Ruth" userId="e7c09bfb-72c2-42e5-912c-bd6874d853db" providerId="ADAL" clId="{DC7CE4D0-A364-47F3-9883-21F9E921F294}" dt="2021-02-25T13:53:47.625" v="368" actId="113"/>
          <ac:spMkLst>
            <pc:docMk/>
            <pc:sldMk cId="361354194" sldId="1416"/>
            <ac:spMk id="2" creationId="{240BB1A0-91B8-40D2-8AFB-040A08528D6F}"/>
          </ac:spMkLst>
        </pc:spChg>
        <pc:spChg chg="mod">
          <ac:chgData name="Bachmann, Hannah Ruth" userId="e7c09bfb-72c2-42e5-912c-bd6874d853db" providerId="ADAL" clId="{DC7CE4D0-A364-47F3-9883-21F9E921F294}" dt="2021-02-25T13:56:10.479" v="401" actId="115"/>
          <ac:spMkLst>
            <pc:docMk/>
            <pc:sldMk cId="361354194" sldId="1416"/>
            <ac:spMk id="3" creationId="{4D090148-C747-3A46-9457-A68ACBD4A536}"/>
          </ac:spMkLst>
        </pc:spChg>
        <pc:spChg chg="mod">
          <ac:chgData name="Bachmann, Hannah Ruth" userId="e7c09bfb-72c2-42e5-912c-bd6874d853db" providerId="ADAL" clId="{DC7CE4D0-A364-47F3-9883-21F9E921F294}" dt="2021-02-25T13:56:06.618" v="400" actId="115"/>
          <ac:spMkLst>
            <pc:docMk/>
            <pc:sldMk cId="361354194" sldId="1416"/>
            <ac:spMk id="4" creationId="{CC520F08-78DE-8E41-B862-042E925A4550}"/>
          </ac:spMkLst>
        </pc:spChg>
        <pc:spChg chg="del">
          <ac:chgData name="Bachmann, Hannah Ruth" userId="e7c09bfb-72c2-42e5-912c-bd6874d853db" providerId="ADAL" clId="{DC7CE4D0-A364-47F3-9883-21F9E921F294}" dt="2021-02-25T13:36:40.862" v="125" actId="478"/>
          <ac:spMkLst>
            <pc:docMk/>
            <pc:sldMk cId="361354194" sldId="1416"/>
            <ac:spMk id="5" creationId="{6BCA39CF-1BC5-4F03-9D69-678F911F3856}"/>
          </ac:spMkLst>
        </pc:spChg>
        <pc:spChg chg="del">
          <ac:chgData name="Bachmann, Hannah Ruth" userId="e7c09bfb-72c2-42e5-912c-bd6874d853db" providerId="ADAL" clId="{DC7CE4D0-A364-47F3-9883-21F9E921F294}" dt="2021-02-25T13:36:43.227" v="126" actId="478"/>
          <ac:spMkLst>
            <pc:docMk/>
            <pc:sldMk cId="361354194" sldId="1416"/>
            <ac:spMk id="6" creationId="{83285F0E-B1E2-4AC0-A57B-E24395D6BCB5}"/>
          </ac:spMkLst>
        </pc:spChg>
        <pc:spChg chg="del mod">
          <ac:chgData name="Bachmann, Hannah Ruth" userId="e7c09bfb-72c2-42e5-912c-bd6874d853db" providerId="ADAL" clId="{DC7CE4D0-A364-47F3-9883-21F9E921F294}" dt="2021-02-25T13:56:16.459" v="403" actId="478"/>
          <ac:spMkLst>
            <pc:docMk/>
            <pc:sldMk cId="361354194" sldId="1416"/>
            <ac:spMk id="9" creationId="{4F1FBFF9-EDC3-4271-9E6B-002A414C2205}"/>
          </ac:spMkLst>
        </pc:spChg>
        <pc:spChg chg="add del mod">
          <ac:chgData name="Bachmann, Hannah Ruth" userId="e7c09bfb-72c2-42e5-912c-bd6874d853db" providerId="ADAL" clId="{DC7CE4D0-A364-47F3-9883-21F9E921F294}" dt="2021-02-25T13:36:47.812" v="130" actId="478"/>
          <ac:spMkLst>
            <pc:docMk/>
            <pc:sldMk cId="361354194" sldId="1416"/>
            <ac:spMk id="12" creationId="{74412728-F687-411B-98CC-65AB54F81DF5}"/>
          </ac:spMkLst>
        </pc:spChg>
        <pc:spChg chg="add del mod">
          <ac:chgData name="Bachmann, Hannah Ruth" userId="e7c09bfb-72c2-42e5-912c-bd6874d853db" providerId="ADAL" clId="{DC7CE4D0-A364-47F3-9883-21F9E921F294}" dt="2021-02-25T13:36:45.957" v="129" actId="478"/>
          <ac:spMkLst>
            <pc:docMk/>
            <pc:sldMk cId="361354194" sldId="1416"/>
            <ac:spMk id="13" creationId="{65F04B60-B1C6-476B-BE86-8E445C60B2D4}"/>
          </ac:spMkLst>
        </pc:spChg>
        <pc:spChg chg="add mod">
          <ac:chgData name="Bachmann, Hannah Ruth" userId="e7c09bfb-72c2-42e5-912c-bd6874d853db" providerId="ADAL" clId="{DC7CE4D0-A364-47F3-9883-21F9E921F294}" dt="2021-02-25T13:36:48.340" v="131"/>
          <ac:spMkLst>
            <pc:docMk/>
            <pc:sldMk cId="361354194" sldId="1416"/>
            <ac:spMk id="14" creationId="{80229C16-5FF8-48DB-854D-3733B80886B9}"/>
          </ac:spMkLst>
        </pc:spChg>
        <pc:spChg chg="add mod">
          <ac:chgData name="Bachmann, Hannah Ruth" userId="e7c09bfb-72c2-42e5-912c-bd6874d853db" providerId="ADAL" clId="{DC7CE4D0-A364-47F3-9883-21F9E921F294}" dt="2021-02-25T13:42:32.152" v="248"/>
          <ac:spMkLst>
            <pc:docMk/>
            <pc:sldMk cId="361354194" sldId="1416"/>
            <ac:spMk id="15" creationId="{226F5FD0-3122-4132-A762-09BA27A3775F}"/>
          </ac:spMkLst>
        </pc:spChg>
        <pc:spChg chg="add mod">
          <ac:chgData name="Bachmann, Hannah Ruth" userId="e7c09bfb-72c2-42e5-912c-bd6874d853db" providerId="ADAL" clId="{DC7CE4D0-A364-47F3-9883-21F9E921F294}" dt="2021-02-25T13:56:20.953" v="405" actId="1076"/>
          <ac:spMkLst>
            <pc:docMk/>
            <pc:sldMk cId="361354194" sldId="1416"/>
            <ac:spMk id="16" creationId="{D377E255-6EE9-4C3B-B91C-84DC517C365E}"/>
          </ac:spMkLst>
        </pc:spChg>
        <pc:spChg chg="add mod">
          <ac:chgData name="Bachmann, Hannah Ruth" userId="e7c09bfb-72c2-42e5-912c-bd6874d853db" providerId="ADAL" clId="{DC7CE4D0-A364-47F3-9883-21F9E921F294}" dt="2021-02-25T13:56:27.113" v="407" actId="1076"/>
          <ac:spMkLst>
            <pc:docMk/>
            <pc:sldMk cId="361354194" sldId="1416"/>
            <ac:spMk id="17" creationId="{4083A22B-ED69-4554-A554-F9D06C4F6AB9}"/>
          </ac:spMkLst>
        </pc:spChg>
        <pc:picChg chg="mod">
          <ac:chgData name="Bachmann, Hannah Ruth" userId="e7c09bfb-72c2-42e5-912c-bd6874d853db" providerId="ADAL" clId="{DC7CE4D0-A364-47F3-9883-21F9E921F294}" dt="2021-02-25T13:29:54.230" v="2"/>
          <ac:picMkLst>
            <pc:docMk/>
            <pc:sldMk cId="361354194" sldId="1416"/>
            <ac:picMk id="7" creationId="{2435DE48-7631-45EB-BD94-3ED81A4B7F94}"/>
          </ac:picMkLst>
        </pc:picChg>
        <pc:picChg chg="mod">
          <ac:chgData name="Bachmann, Hannah Ruth" userId="e7c09bfb-72c2-42e5-912c-bd6874d853db" providerId="ADAL" clId="{DC7CE4D0-A364-47F3-9883-21F9E921F294}" dt="2021-02-25T13:29:54.230" v="2"/>
          <ac:picMkLst>
            <pc:docMk/>
            <pc:sldMk cId="361354194" sldId="1416"/>
            <ac:picMk id="8" creationId="{F0072B75-F516-4020-B3B4-8E5442309F6A}"/>
          </ac:picMkLst>
        </pc:picChg>
        <pc:picChg chg="mod">
          <ac:chgData name="Bachmann, Hannah Ruth" userId="e7c09bfb-72c2-42e5-912c-bd6874d853db" providerId="ADAL" clId="{DC7CE4D0-A364-47F3-9883-21F9E921F294}" dt="2021-02-25T14:07:48.450" v="505" actId="1076"/>
          <ac:picMkLst>
            <pc:docMk/>
            <pc:sldMk cId="361354194" sldId="1416"/>
            <ac:picMk id="11266" creationId="{FADE1FD7-642E-406B-8C7A-313419C3C6F5}"/>
          </ac:picMkLst>
        </pc:picChg>
        <pc:picChg chg="mod">
          <ac:chgData name="Bachmann, Hannah Ruth" userId="e7c09bfb-72c2-42e5-912c-bd6874d853db" providerId="ADAL" clId="{DC7CE4D0-A364-47F3-9883-21F9E921F294}" dt="2021-02-25T14:07:39.540" v="503" actId="1076"/>
          <ac:picMkLst>
            <pc:docMk/>
            <pc:sldMk cId="361354194" sldId="1416"/>
            <ac:picMk id="11268" creationId="{E6FC9D1F-4763-4DA2-98CD-FB9329EBC108}"/>
          </ac:picMkLst>
        </pc:picChg>
      </pc:sldChg>
      <pc:sldChg chg="addSp delSp modSp mod">
        <pc:chgData name="Bachmann, Hannah Ruth" userId="e7c09bfb-72c2-42e5-912c-bd6874d853db" providerId="ADAL" clId="{DC7CE4D0-A364-47F3-9883-21F9E921F294}" dt="2021-02-25T13:57:14.753" v="420" actId="1076"/>
        <pc:sldMkLst>
          <pc:docMk/>
          <pc:sldMk cId="323257721" sldId="1417"/>
        </pc:sldMkLst>
        <pc:spChg chg="mod">
          <ac:chgData name="Bachmann, Hannah Ruth" userId="e7c09bfb-72c2-42e5-912c-bd6874d853db" providerId="ADAL" clId="{DC7CE4D0-A364-47F3-9883-21F9E921F294}" dt="2021-02-25T13:56:13.489" v="402" actId="113"/>
          <ac:spMkLst>
            <pc:docMk/>
            <pc:sldMk cId="323257721" sldId="1417"/>
            <ac:spMk id="2" creationId="{50B4069F-9B9F-47F0-97EB-5E844000D61B}"/>
          </ac:spMkLst>
        </pc:spChg>
        <pc:spChg chg="mod">
          <ac:chgData name="Bachmann, Hannah Ruth" userId="e7c09bfb-72c2-42e5-912c-bd6874d853db" providerId="ADAL" clId="{DC7CE4D0-A364-47F3-9883-21F9E921F294}" dt="2021-02-25T13:56:44.280" v="410" actId="115"/>
          <ac:spMkLst>
            <pc:docMk/>
            <pc:sldMk cId="323257721" sldId="1417"/>
            <ac:spMk id="3" creationId="{6C7E4F70-F8EF-0D48-9906-20F8C3167AC5}"/>
          </ac:spMkLst>
        </pc:spChg>
        <pc:spChg chg="mod">
          <ac:chgData name="Bachmann, Hannah Ruth" userId="e7c09bfb-72c2-42e5-912c-bd6874d853db" providerId="ADAL" clId="{DC7CE4D0-A364-47F3-9883-21F9E921F294}" dt="2021-02-25T13:57:04.018" v="416" actId="115"/>
          <ac:spMkLst>
            <pc:docMk/>
            <pc:sldMk cId="323257721" sldId="1417"/>
            <ac:spMk id="4" creationId="{93FF9193-FE75-1740-B984-AC1D5405E583}"/>
          </ac:spMkLst>
        </pc:spChg>
        <pc:spChg chg="del">
          <ac:chgData name="Bachmann, Hannah Ruth" userId="e7c09bfb-72c2-42e5-912c-bd6874d853db" providerId="ADAL" clId="{DC7CE4D0-A364-47F3-9883-21F9E921F294}" dt="2021-02-25T13:36:50.290" v="132" actId="478"/>
          <ac:spMkLst>
            <pc:docMk/>
            <pc:sldMk cId="323257721" sldId="1417"/>
            <ac:spMk id="5" creationId="{BDDC11D1-55FD-43F3-92AB-0C4660B05AF3}"/>
          </ac:spMkLst>
        </pc:spChg>
        <pc:spChg chg="del">
          <ac:chgData name="Bachmann, Hannah Ruth" userId="e7c09bfb-72c2-42e5-912c-bd6874d853db" providerId="ADAL" clId="{DC7CE4D0-A364-47F3-9883-21F9E921F294}" dt="2021-02-25T13:36:51.523" v="133" actId="478"/>
          <ac:spMkLst>
            <pc:docMk/>
            <pc:sldMk cId="323257721" sldId="1417"/>
            <ac:spMk id="6" creationId="{EA38A825-59DD-4E30-B3C8-866D729EBC99}"/>
          </ac:spMkLst>
        </pc:spChg>
        <pc:spChg chg="del mod">
          <ac:chgData name="Bachmann, Hannah Ruth" userId="e7c09bfb-72c2-42e5-912c-bd6874d853db" providerId="ADAL" clId="{DC7CE4D0-A364-47F3-9883-21F9E921F294}" dt="2021-02-25T13:56:51.712" v="413" actId="478"/>
          <ac:spMkLst>
            <pc:docMk/>
            <pc:sldMk cId="323257721" sldId="1417"/>
            <ac:spMk id="9" creationId="{E609C9A9-FFA8-46DC-9E53-36644001E9A1}"/>
          </ac:spMkLst>
        </pc:spChg>
        <pc:spChg chg="add mod">
          <ac:chgData name="Bachmann, Hannah Ruth" userId="e7c09bfb-72c2-42e5-912c-bd6874d853db" providerId="ADAL" clId="{DC7CE4D0-A364-47F3-9883-21F9E921F294}" dt="2021-02-25T13:36:52.058" v="134"/>
          <ac:spMkLst>
            <pc:docMk/>
            <pc:sldMk cId="323257721" sldId="1417"/>
            <ac:spMk id="12" creationId="{3ABE499D-34B3-49CD-87C9-2A636D018C2B}"/>
          </ac:spMkLst>
        </pc:spChg>
        <pc:spChg chg="add mod">
          <ac:chgData name="Bachmann, Hannah Ruth" userId="e7c09bfb-72c2-42e5-912c-bd6874d853db" providerId="ADAL" clId="{DC7CE4D0-A364-47F3-9883-21F9E921F294}" dt="2021-02-25T13:42:32.983" v="249"/>
          <ac:spMkLst>
            <pc:docMk/>
            <pc:sldMk cId="323257721" sldId="1417"/>
            <ac:spMk id="13" creationId="{E1490A54-816D-41BB-917B-49A5BD39D0CF}"/>
          </ac:spMkLst>
        </pc:spChg>
        <pc:spChg chg="add mod">
          <ac:chgData name="Bachmann, Hannah Ruth" userId="e7c09bfb-72c2-42e5-912c-bd6874d853db" providerId="ADAL" clId="{DC7CE4D0-A364-47F3-9883-21F9E921F294}" dt="2021-02-25T13:57:10.053" v="418" actId="1076"/>
          <ac:spMkLst>
            <pc:docMk/>
            <pc:sldMk cId="323257721" sldId="1417"/>
            <ac:spMk id="14" creationId="{672BFDB3-8D68-4EE8-B16F-3367EE73F66D}"/>
          </ac:spMkLst>
        </pc:spChg>
        <pc:spChg chg="add mod">
          <ac:chgData name="Bachmann, Hannah Ruth" userId="e7c09bfb-72c2-42e5-912c-bd6874d853db" providerId="ADAL" clId="{DC7CE4D0-A364-47F3-9883-21F9E921F294}" dt="2021-02-25T13:57:14.753" v="420" actId="1076"/>
          <ac:spMkLst>
            <pc:docMk/>
            <pc:sldMk cId="323257721" sldId="1417"/>
            <ac:spMk id="15" creationId="{EF8E7B00-DD39-4452-BFC1-5414EBD67237}"/>
          </ac:spMkLst>
        </pc:spChg>
        <pc:picChg chg="mod">
          <ac:chgData name="Bachmann, Hannah Ruth" userId="e7c09bfb-72c2-42e5-912c-bd6874d853db" providerId="ADAL" clId="{DC7CE4D0-A364-47F3-9883-21F9E921F294}" dt="2021-02-25T13:29:54.230" v="2"/>
          <ac:picMkLst>
            <pc:docMk/>
            <pc:sldMk cId="323257721" sldId="1417"/>
            <ac:picMk id="7" creationId="{DB209035-87F2-4C0A-AFEF-B0BB2F1DCA13}"/>
          </ac:picMkLst>
        </pc:picChg>
        <pc:picChg chg="mod">
          <ac:chgData name="Bachmann, Hannah Ruth" userId="e7c09bfb-72c2-42e5-912c-bd6874d853db" providerId="ADAL" clId="{DC7CE4D0-A364-47F3-9883-21F9E921F294}" dt="2021-02-25T13:29:54.230" v="2"/>
          <ac:picMkLst>
            <pc:docMk/>
            <pc:sldMk cId="323257721" sldId="1417"/>
            <ac:picMk id="8" creationId="{820469C1-28E7-408C-B6C2-4030D2D8882E}"/>
          </ac:picMkLst>
        </pc:picChg>
        <pc:picChg chg="mod">
          <ac:chgData name="Bachmann, Hannah Ruth" userId="e7c09bfb-72c2-42e5-912c-bd6874d853db" providerId="ADAL" clId="{DC7CE4D0-A364-47F3-9883-21F9E921F294}" dt="2021-02-25T13:56:47.110" v="411" actId="14100"/>
          <ac:picMkLst>
            <pc:docMk/>
            <pc:sldMk cId="323257721" sldId="1417"/>
            <ac:picMk id="12290" creationId="{E4F2C76E-8CA6-498A-B006-3CC9DC048AC6}"/>
          </ac:picMkLst>
        </pc:picChg>
        <pc:picChg chg="mod">
          <ac:chgData name="Bachmann, Hannah Ruth" userId="e7c09bfb-72c2-42e5-912c-bd6874d853db" providerId="ADAL" clId="{DC7CE4D0-A364-47F3-9883-21F9E921F294}" dt="2021-02-25T13:56:49.946" v="412" actId="14100"/>
          <ac:picMkLst>
            <pc:docMk/>
            <pc:sldMk cId="323257721" sldId="1417"/>
            <ac:picMk id="12292" creationId="{DBE3EB1B-33B1-4BD8-A449-C91DFC786D92}"/>
          </ac:picMkLst>
        </pc:picChg>
      </pc:sldChg>
      <pc:sldChg chg="addSp delSp modSp mod">
        <pc:chgData name="Bachmann, Hannah Ruth" userId="e7c09bfb-72c2-42e5-912c-bd6874d853db" providerId="ADAL" clId="{DC7CE4D0-A364-47F3-9883-21F9E921F294}" dt="2021-02-25T13:58:02.731" v="434" actId="1076"/>
        <pc:sldMkLst>
          <pc:docMk/>
          <pc:sldMk cId="4158704588" sldId="1418"/>
        </pc:sldMkLst>
        <pc:spChg chg="mod">
          <ac:chgData name="Bachmann, Hannah Ruth" userId="e7c09bfb-72c2-42e5-912c-bd6874d853db" providerId="ADAL" clId="{DC7CE4D0-A364-47F3-9883-21F9E921F294}" dt="2021-02-25T13:57:22.023" v="421" actId="113"/>
          <ac:spMkLst>
            <pc:docMk/>
            <pc:sldMk cId="4158704588" sldId="1418"/>
            <ac:spMk id="2" creationId="{3F37F64B-7ACE-4FFA-BE58-E506CE960430}"/>
          </ac:spMkLst>
        </pc:spChg>
        <pc:spChg chg="mod">
          <ac:chgData name="Bachmann, Hannah Ruth" userId="e7c09bfb-72c2-42e5-912c-bd6874d853db" providerId="ADAL" clId="{DC7CE4D0-A364-47F3-9883-21F9E921F294}" dt="2021-02-25T13:57:32.153" v="424" actId="115"/>
          <ac:spMkLst>
            <pc:docMk/>
            <pc:sldMk cId="4158704588" sldId="1418"/>
            <ac:spMk id="3" creationId="{5EC3E549-6D78-C24A-AA4D-6C25DA629389}"/>
          </ac:spMkLst>
        </pc:spChg>
        <pc:spChg chg="mod">
          <ac:chgData name="Bachmann, Hannah Ruth" userId="e7c09bfb-72c2-42e5-912c-bd6874d853db" providerId="ADAL" clId="{DC7CE4D0-A364-47F3-9883-21F9E921F294}" dt="2021-02-25T13:57:36.426" v="426" actId="115"/>
          <ac:spMkLst>
            <pc:docMk/>
            <pc:sldMk cId="4158704588" sldId="1418"/>
            <ac:spMk id="4" creationId="{0747A225-2516-8D4D-A958-118239409AC6}"/>
          </ac:spMkLst>
        </pc:spChg>
        <pc:spChg chg="del">
          <ac:chgData name="Bachmann, Hannah Ruth" userId="e7c09bfb-72c2-42e5-912c-bd6874d853db" providerId="ADAL" clId="{DC7CE4D0-A364-47F3-9883-21F9E921F294}" dt="2021-02-25T13:36:54.201" v="135" actId="478"/>
          <ac:spMkLst>
            <pc:docMk/>
            <pc:sldMk cId="4158704588" sldId="1418"/>
            <ac:spMk id="5" creationId="{887C14AC-0120-466E-93AF-7EB0AFDE230A}"/>
          </ac:spMkLst>
        </pc:spChg>
        <pc:spChg chg="del">
          <ac:chgData name="Bachmann, Hannah Ruth" userId="e7c09bfb-72c2-42e5-912c-bd6874d853db" providerId="ADAL" clId="{DC7CE4D0-A364-47F3-9883-21F9E921F294}" dt="2021-02-25T13:36:56.791" v="136" actId="478"/>
          <ac:spMkLst>
            <pc:docMk/>
            <pc:sldMk cId="4158704588" sldId="1418"/>
            <ac:spMk id="6" creationId="{4D472100-DEAF-4D67-94A2-E6E0C1485308}"/>
          </ac:spMkLst>
        </pc:spChg>
        <pc:spChg chg="del mod">
          <ac:chgData name="Bachmann, Hannah Ruth" userId="e7c09bfb-72c2-42e5-912c-bd6874d853db" providerId="ADAL" clId="{DC7CE4D0-A364-47F3-9883-21F9E921F294}" dt="2021-02-25T13:57:48.328" v="430" actId="478"/>
          <ac:spMkLst>
            <pc:docMk/>
            <pc:sldMk cId="4158704588" sldId="1418"/>
            <ac:spMk id="9" creationId="{32704599-EB87-48DB-9196-727A32D9FB17}"/>
          </ac:spMkLst>
        </pc:spChg>
        <pc:spChg chg="add mod">
          <ac:chgData name="Bachmann, Hannah Ruth" userId="e7c09bfb-72c2-42e5-912c-bd6874d853db" providerId="ADAL" clId="{DC7CE4D0-A364-47F3-9883-21F9E921F294}" dt="2021-02-25T13:36:57.107" v="137"/>
          <ac:spMkLst>
            <pc:docMk/>
            <pc:sldMk cId="4158704588" sldId="1418"/>
            <ac:spMk id="12" creationId="{A38B785F-3514-4E62-B5A8-CB3B40A1D26F}"/>
          </ac:spMkLst>
        </pc:spChg>
        <pc:spChg chg="add mod">
          <ac:chgData name="Bachmann, Hannah Ruth" userId="e7c09bfb-72c2-42e5-912c-bd6874d853db" providerId="ADAL" clId="{DC7CE4D0-A364-47F3-9883-21F9E921F294}" dt="2021-02-25T13:42:33.805" v="250"/>
          <ac:spMkLst>
            <pc:docMk/>
            <pc:sldMk cId="4158704588" sldId="1418"/>
            <ac:spMk id="13" creationId="{7EA7D27C-9CED-4381-8CB3-7FC1E725F4A2}"/>
          </ac:spMkLst>
        </pc:spChg>
        <pc:spChg chg="add mod">
          <ac:chgData name="Bachmann, Hannah Ruth" userId="e7c09bfb-72c2-42e5-912c-bd6874d853db" providerId="ADAL" clId="{DC7CE4D0-A364-47F3-9883-21F9E921F294}" dt="2021-02-25T13:57:52.058" v="432" actId="1076"/>
          <ac:spMkLst>
            <pc:docMk/>
            <pc:sldMk cId="4158704588" sldId="1418"/>
            <ac:spMk id="14" creationId="{1E95264D-3690-48F7-8498-F6B912B7F748}"/>
          </ac:spMkLst>
        </pc:spChg>
        <pc:spChg chg="add mod">
          <ac:chgData name="Bachmann, Hannah Ruth" userId="e7c09bfb-72c2-42e5-912c-bd6874d853db" providerId="ADAL" clId="{DC7CE4D0-A364-47F3-9883-21F9E921F294}" dt="2021-02-25T13:58:02.731" v="434" actId="1076"/>
          <ac:spMkLst>
            <pc:docMk/>
            <pc:sldMk cId="4158704588" sldId="1418"/>
            <ac:spMk id="15" creationId="{77B40B73-954E-46FE-AD17-7194284D6B73}"/>
          </ac:spMkLst>
        </pc:spChg>
        <pc:picChg chg="mod">
          <ac:chgData name="Bachmann, Hannah Ruth" userId="e7c09bfb-72c2-42e5-912c-bd6874d853db" providerId="ADAL" clId="{DC7CE4D0-A364-47F3-9883-21F9E921F294}" dt="2021-02-25T13:29:54.230" v="2"/>
          <ac:picMkLst>
            <pc:docMk/>
            <pc:sldMk cId="4158704588" sldId="1418"/>
            <ac:picMk id="7" creationId="{E828D1F2-1785-49B3-A281-028CA488452B}"/>
          </ac:picMkLst>
        </pc:picChg>
        <pc:picChg chg="mod">
          <ac:chgData name="Bachmann, Hannah Ruth" userId="e7c09bfb-72c2-42e5-912c-bd6874d853db" providerId="ADAL" clId="{DC7CE4D0-A364-47F3-9883-21F9E921F294}" dt="2021-02-25T13:29:54.230" v="2"/>
          <ac:picMkLst>
            <pc:docMk/>
            <pc:sldMk cId="4158704588" sldId="1418"/>
            <ac:picMk id="11" creationId="{3FD7B5F2-51C5-4C31-89A0-339A8BD5DA0D}"/>
          </ac:picMkLst>
        </pc:picChg>
        <pc:picChg chg="mod">
          <ac:chgData name="Bachmann, Hannah Ruth" userId="e7c09bfb-72c2-42e5-912c-bd6874d853db" providerId="ADAL" clId="{DC7CE4D0-A364-47F3-9883-21F9E921F294}" dt="2021-02-25T13:57:45.233" v="429" actId="14100"/>
          <ac:picMkLst>
            <pc:docMk/>
            <pc:sldMk cId="4158704588" sldId="1418"/>
            <ac:picMk id="13314" creationId="{A55E0EF9-8F6A-4F7C-800E-623656C77C8B}"/>
          </ac:picMkLst>
        </pc:picChg>
        <pc:picChg chg="mod">
          <ac:chgData name="Bachmann, Hannah Ruth" userId="e7c09bfb-72c2-42e5-912c-bd6874d853db" providerId="ADAL" clId="{DC7CE4D0-A364-47F3-9883-21F9E921F294}" dt="2021-02-25T13:57:39.768" v="427" actId="14100"/>
          <ac:picMkLst>
            <pc:docMk/>
            <pc:sldMk cId="4158704588" sldId="1418"/>
            <ac:picMk id="13316" creationId="{791ED683-FD3A-4D9A-BFA6-13B85A35D076}"/>
          </ac:picMkLst>
        </pc:picChg>
      </pc:sldChg>
      <pc:sldChg chg="addSp delSp modSp mod">
        <pc:chgData name="Bachmann, Hannah Ruth" userId="e7c09bfb-72c2-42e5-912c-bd6874d853db" providerId="ADAL" clId="{DC7CE4D0-A364-47F3-9883-21F9E921F294}" dt="2021-02-25T14:08:26.494" v="521" actId="20577"/>
        <pc:sldMkLst>
          <pc:docMk/>
          <pc:sldMk cId="1426914810" sldId="1419"/>
        </pc:sldMkLst>
        <pc:spChg chg="mod">
          <ac:chgData name="Bachmann, Hannah Ruth" userId="e7c09bfb-72c2-42e5-912c-bd6874d853db" providerId="ADAL" clId="{DC7CE4D0-A364-47F3-9883-21F9E921F294}" dt="2021-02-25T13:30:46.234" v="12"/>
          <ac:spMkLst>
            <pc:docMk/>
            <pc:sldMk cId="1426914810" sldId="1419"/>
            <ac:spMk id="2" creationId="{628D9C7E-F520-4199-A0D5-AA4AA9CDC3C8}"/>
          </ac:spMkLst>
        </pc:spChg>
        <pc:spChg chg="mod">
          <ac:chgData name="Bachmann, Hannah Ruth" userId="e7c09bfb-72c2-42e5-912c-bd6874d853db" providerId="ADAL" clId="{DC7CE4D0-A364-47F3-9883-21F9E921F294}" dt="2021-02-25T14:08:26.494" v="521" actId="20577"/>
          <ac:spMkLst>
            <pc:docMk/>
            <pc:sldMk cId="1426914810" sldId="1419"/>
            <ac:spMk id="3" creationId="{943B0603-7AB1-4170-9988-9BE2EF1F43F6}"/>
          </ac:spMkLst>
        </pc:spChg>
        <pc:spChg chg="del mod">
          <ac:chgData name="Bachmann, Hannah Ruth" userId="e7c09bfb-72c2-42e5-912c-bd6874d853db" providerId="ADAL" clId="{DC7CE4D0-A364-47F3-9883-21F9E921F294}" dt="2021-02-25T13:38:41.165" v="178" actId="478"/>
          <ac:spMkLst>
            <pc:docMk/>
            <pc:sldMk cId="1426914810" sldId="1419"/>
            <ac:spMk id="4" creationId="{62BEA5E9-5757-4874-B3CA-29B022DACDAB}"/>
          </ac:spMkLst>
        </pc:spChg>
        <pc:spChg chg="del mod">
          <ac:chgData name="Bachmann, Hannah Ruth" userId="e7c09bfb-72c2-42e5-912c-bd6874d853db" providerId="ADAL" clId="{DC7CE4D0-A364-47F3-9883-21F9E921F294}" dt="2021-02-25T13:38:45.230" v="179" actId="478"/>
          <ac:spMkLst>
            <pc:docMk/>
            <pc:sldMk cId="1426914810" sldId="1419"/>
            <ac:spMk id="5" creationId="{6D3F9D9F-D551-485E-8368-355578FF6D4F}"/>
          </ac:spMkLst>
        </pc:spChg>
        <pc:spChg chg="add mod">
          <ac:chgData name="Bachmann, Hannah Ruth" userId="e7c09bfb-72c2-42e5-912c-bd6874d853db" providerId="ADAL" clId="{DC7CE4D0-A364-47F3-9883-21F9E921F294}" dt="2021-02-25T13:42:38.747" v="256"/>
          <ac:spMkLst>
            <pc:docMk/>
            <pc:sldMk cId="1426914810" sldId="1419"/>
            <ac:spMk id="6" creationId="{32080F6C-A5A2-41D5-9E76-C167201E53C7}"/>
          </ac:spMkLst>
        </pc:spChg>
        <pc:spChg chg="add mod">
          <ac:chgData name="Bachmann, Hannah Ruth" userId="e7c09bfb-72c2-42e5-912c-bd6874d853db" providerId="ADAL" clId="{DC7CE4D0-A364-47F3-9883-21F9E921F294}" dt="2021-02-25T14:07:19.142" v="501"/>
          <ac:spMkLst>
            <pc:docMk/>
            <pc:sldMk cId="1426914810" sldId="1419"/>
            <ac:spMk id="7" creationId="{BD5AA870-EBA3-466D-881A-7F768486FD4D}"/>
          </ac:spMkLst>
        </pc:spChg>
      </pc:sldChg>
      <pc:sldChg chg="addSp delSp modSp mod">
        <pc:chgData name="Bachmann, Hannah Ruth" userId="e7c09bfb-72c2-42e5-912c-bd6874d853db" providerId="ADAL" clId="{DC7CE4D0-A364-47F3-9883-21F9E921F294}" dt="2021-02-25T14:08:04.920" v="506" actId="1076"/>
        <pc:sldMkLst>
          <pc:docMk/>
          <pc:sldMk cId="2339470584" sldId="1420"/>
        </pc:sldMkLst>
        <pc:spChg chg="mod">
          <ac:chgData name="Bachmann, Hannah Ruth" userId="e7c09bfb-72c2-42e5-912c-bd6874d853db" providerId="ADAL" clId="{DC7CE4D0-A364-47F3-9883-21F9E921F294}" dt="2021-02-25T13:30:46.234" v="12"/>
          <ac:spMkLst>
            <pc:docMk/>
            <pc:sldMk cId="2339470584" sldId="1420"/>
            <ac:spMk id="2" creationId="{DD698C3F-80BC-43E8-8C21-D28CAE80CCA7}"/>
          </ac:spMkLst>
        </pc:spChg>
        <pc:spChg chg="del mod">
          <ac:chgData name="Bachmann, Hannah Ruth" userId="e7c09bfb-72c2-42e5-912c-bd6874d853db" providerId="ADAL" clId="{DC7CE4D0-A364-47F3-9883-21F9E921F294}" dt="2021-02-25T13:36:59.391" v="138" actId="478"/>
          <ac:spMkLst>
            <pc:docMk/>
            <pc:sldMk cId="2339470584" sldId="1420"/>
            <ac:spMk id="5" creationId="{D46D7CD2-DC61-40F1-8329-1465D2C5F30E}"/>
          </ac:spMkLst>
        </pc:spChg>
        <pc:spChg chg="del mod">
          <ac:chgData name="Bachmann, Hannah Ruth" userId="e7c09bfb-72c2-42e5-912c-bd6874d853db" providerId="ADAL" clId="{DC7CE4D0-A364-47F3-9883-21F9E921F294}" dt="2021-02-25T13:37:22.253" v="144" actId="478"/>
          <ac:spMkLst>
            <pc:docMk/>
            <pc:sldMk cId="2339470584" sldId="1420"/>
            <ac:spMk id="6" creationId="{F67E0A1C-6F56-4B22-9CFB-35C43A08DB4A}"/>
          </ac:spMkLst>
        </pc:spChg>
        <pc:spChg chg="mod">
          <ac:chgData name="Bachmann, Hannah Ruth" userId="e7c09bfb-72c2-42e5-912c-bd6874d853db" providerId="ADAL" clId="{DC7CE4D0-A364-47F3-9883-21F9E921F294}" dt="2021-02-25T14:05:57.983" v="499" actId="20577"/>
          <ac:spMkLst>
            <pc:docMk/>
            <pc:sldMk cId="2339470584" sldId="1420"/>
            <ac:spMk id="7" creationId="{E270B5A1-EC9B-4985-9FB1-D3F67147D6B4}"/>
          </ac:spMkLst>
        </pc:spChg>
        <pc:spChg chg="add mod">
          <ac:chgData name="Bachmann, Hannah Ruth" userId="e7c09bfb-72c2-42e5-912c-bd6874d853db" providerId="ADAL" clId="{DC7CE4D0-A364-47F3-9883-21F9E921F294}" dt="2021-02-25T13:37:31.071" v="148"/>
          <ac:spMkLst>
            <pc:docMk/>
            <pc:sldMk cId="2339470584" sldId="1420"/>
            <ac:spMk id="10" creationId="{D4FEDBB0-5ED1-474B-9C19-9854959AEDD6}"/>
          </ac:spMkLst>
        </pc:spChg>
        <pc:spChg chg="add mod">
          <ac:chgData name="Bachmann, Hannah Ruth" userId="e7c09bfb-72c2-42e5-912c-bd6874d853db" providerId="ADAL" clId="{DC7CE4D0-A364-47F3-9883-21F9E921F294}" dt="2021-02-25T13:42:34.582" v="251"/>
          <ac:spMkLst>
            <pc:docMk/>
            <pc:sldMk cId="2339470584" sldId="1420"/>
            <ac:spMk id="11" creationId="{82E9ED98-AFBF-41C4-8803-73D2AD580FBD}"/>
          </ac:spMkLst>
        </pc:spChg>
        <pc:picChg chg="mod">
          <ac:chgData name="Bachmann, Hannah Ruth" userId="e7c09bfb-72c2-42e5-912c-bd6874d853db" providerId="ADAL" clId="{DC7CE4D0-A364-47F3-9883-21F9E921F294}" dt="2021-02-25T14:08:04.920" v="506" actId="1076"/>
          <ac:picMkLst>
            <pc:docMk/>
            <pc:sldMk cId="2339470584" sldId="1420"/>
            <ac:picMk id="8" creationId="{76A136E7-5E62-43A8-872E-30D56B43C63F}"/>
          </ac:picMkLst>
        </pc:picChg>
        <pc:picChg chg="mod">
          <ac:chgData name="Bachmann, Hannah Ruth" userId="e7c09bfb-72c2-42e5-912c-bd6874d853db" providerId="ADAL" clId="{DC7CE4D0-A364-47F3-9883-21F9E921F294}" dt="2021-02-25T13:37:16.668" v="142" actId="1076"/>
          <ac:picMkLst>
            <pc:docMk/>
            <pc:sldMk cId="2339470584" sldId="1420"/>
            <ac:picMk id="9" creationId="{3B9288B1-A6E3-4E1B-B1A8-57C6A0480A7B}"/>
          </ac:picMkLst>
        </pc:picChg>
      </pc:sldChg>
      <pc:sldChg chg="addSp delSp modSp mod">
        <pc:chgData name="Bachmann, Hannah Ruth" userId="e7c09bfb-72c2-42e5-912c-bd6874d853db" providerId="ADAL" clId="{DC7CE4D0-A364-47F3-9883-21F9E921F294}" dt="2021-02-25T13:59:56.870" v="469" actId="1076"/>
        <pc:sldMkLst>
          <pc:docMk/>
          <pc:sldMk cId="2328606342" sldId="1421"/>
        </pc:sldMkLst>
        <pc:spChg chg="mod">
          <ac:chgData name="Bachmann, Hannah Ruth" userId="e7c09bfb-72c2-42e5-912c-bd6874d853db" providerId="ADAL" clId="{DC7CE4D0-A364-47F3-9883-21F9E921F294}" dt="2021-02-25T13:58:14.314" v="435" actId="113"/>
          <ac:spMkLst>
            <pc:docMk/>
            <pc:sldMk cId="2328606342" sldId="1421"/>
            <ac:spMk id="2" creationId="{3F37F64B-7ACE-4FFA-BE58-E506CE960430}"/>
          </ac:spMkLst>
        </pc:spChg>
        <pc:spChg chg="mod">
          <ac:chgData name="Bachmann, Hannah Ruth" userId="e7c09bfb-72c2-42e5-912c-bd6874d853db" providerId="ADAL" clId="{DC7CE4D0-A364-47F3-9883-21F9E921F294}" dt="2021-02-25T13:58:40.303" v="441" actId="115"/>
          <ac:spMkLst>
            <pc:docMk/>
            <pc:sldMk cId="2328606342" sldId="1421"/>
            <ac:spMk id="3" creationId="{5EC3E549-6D78-C24A-AA4D-6C25DA629389}"/>
          </ac:spMkLst>
        </pc:spChg>
        <pc:spChg chg="mod">
          <ac:chgData name="Bachmann, Hannah Ruth" userId="e7c09bfb-72c2-42e5-912c-bd6874d853db" providerId="ADAL" clId="{DC7CE4D0-A364-47F3-9883-21F9E921F294}" dt="2021-02-25T13:58:45.278" v="443" actId="115"/>
          <ac:spMkLst>
            <pc:docMk/>
            <pc:sldMk cId="2328606342" sldId="1421"/>
            <ac:spMk id="4" creationId="{0747A225-2516-8D4D-A958-118239409AC6}"/>
          </ac:spMkLst>
        </pc:spChg>
        <pc:spChg chg="del">
          <ac:chgData name="Bachmann, Hannah Ruth" userId="e7c09bfb-72c2-42e5-912c-bd6874d853db" providerId="ADAL" clId="{DC7CE4D0-A364-47F3-9883-21F9E921F294}" dt="2021-02-25T13:37:25.771" v="146" actId="478"/>
          <ac:spMkLst>
            <pc:docMk/>
            <pc:sldMk cId="2328606342" sldId="1421"/>
            <ac:spMk id="5" creationId="{887C14AC-0120-466E-93AF-7EB0AFDE230A}"/>
          </ac:spMkLst>
        </pc:spChg>
        <pc:spChg chg="del">
          <ac:chgData name="Bachmann, Hannah Ruth" userId="e7c09bfb-72c2-42e5-912c-bd6874d853db" providerId="ADAL" clId="{DC7CE4D0-A364-47F3-9883-21F9E921F294}" dt="2021-02-25T13:37:24.670" v="145" actId="478"/>
          <ac:spMkLst>
            <pc:docMk/>
            <pc:sldMk cId="2328606342" sldId="1421"/>
            <ac:spMk id="6" creationId="{4D472100-DEAF-4D67-94A2-E6E0C1485308}"/>
          </ac:spMkLst>
        </pc:spChg>
        <pc:spChg chg="add del mod">
          <ac:chgData name="Bachmann, Hannah Ruth" userId="e7c09bfb-72c2-42e5-912c-bd6874d853db" providerId="ADAL" clId="{DC7CE4D0-A364-47F3-9883-21F9E921F294}" dt="2021-02-25T13:41:16.334" v="222" actId="478"/>
          <ac:spMkLst>
            <pc:docMk/>
            <pc:sldMk cId="2328606342" sldId="1421"/>
            <ac:spMk id="16" creationId="{9CAEFE97-96B8-4273-B7BB-21379C75D0C9}"/>
          </ac:spMkLst>
        </pc:spChg>
        <pc:spChg chg="add mod">
          <ac:chgData name="Bachmann, Hannah Ruth" userId="e7c09bfb-72c2-42e5-912c-bd6874d853db" providerId="ADAL" clId="{DC7CE4D0-A364-47F3-9883-21F9E921F294}" dt="2021-02-25T13:41:16.685" v="223"/>
          <ac:spMkLst>
            <pc:docMk/>
            <pc:sldMk cId="2328606342" sldId="1421"/>
            <ac:spMk id="17" creationId="{809D2891-B43F-4A3D-BDB7-6D64277198F1}"/>
          </ac:spMkLst>
        </pc:spChg>
        <pc:spChg chg="del mod">
          <ac:chgData name="Bachmann, Hannah Ruth" userId="e7c09bfb-72c2-42e5-912c-bd6874d853db" providerId="ADAL" clId="{DC7CE4D0-A364-47F3-9883-21F9E921F294}" dt="2021-02-25T13:58:18.742" v="437" actId="478"/>
          <ac:spMkLst>
            <pc:docMk/>
            <pc:sldMk cId="2328606342" sldId="1421"/>
            <ac:spMk id="18" creationId="{BEA89135-8739-41E7-BFC0-3FBCDC70ABA5}"/>
          </ac:spMkLst>
        </pc:spChg>
        <pc:spChg chg="add mod">
          <ac:chgData name="Bachmann, Hannah Ruth" userId="e7c09bfb-72c2-42e5-912c-bd6874d853db" providerId="ADAL" clId="{DC7CE4D0-A364-47F3-9883-21F9E921F294}" dt="2021-02-25T13:42:35.413" v="252"/>
          <ac:spMkLst>
            <pc:docMk/>
            <pc:sldMk cId="2328606342" sldId="1421"/>
            <ac:spMk id="19" creationId="{3F4E07FE-00E1-42F8-BC24-EF7FE9AA2606}"/>
          </ac:spMkLst>
        </pc:spChg>
        <pc:spChg chg="add mod">
          <ac:chgData name="Bachmann, Hannah Ruth" userId="e7c09bfb-72c2-42e5-912c-bd6874d853db" providerId="ADAL" clId="{DC7CE4D0-A364-47F3-9883-21F9E921F294}" dt="2021-02-25T13:59:48.954" v="467" actId="1076"/>
          <ac:spMkLst>
            <pc:docMk/>
            <pc:sldMk cId="2328606342" sldId="1421"/>
            <ac:spMk id="20" creationId="{20B95F5D-1417-4464-9487-9E7915077349}"/>
          </ac:spMkLst>
        </pc:spChg>
        <pc:spChg chg="add mod">
          <ac:chgData name="Bachmann, Hannah Ruth" userId="e7c09bfb-72c2-42e5-912c-bd6874d853db" providerId="ADAL" clId="{DC7CE4D0-A364-47F3-9883-21F9E921F294}" dt="2021-02-25T13:59:56.870" v="469" actId="1076"/>
          <ac:spMkLst>
            <pc:docMk/>
            <pc:sldMk cId="2328606342" sldId="1421"/>
            <ac:spMk id="21" creationId="{58BAAF67-F6A1-4D8F-8040-D1F1E39FD13C}"/>
          </ac:spMkLst>
        </pc:spChg>
        <pc:picChg chg="mod">
          <ac:chgData name="Bachmann, Hannah Ruth" userId="e7c09bfb-72c2-42e5-912c-bd6874d853db" providerId="ADAL" clId="{DC7CE4D0-A364-47F3-9883-21F9E921F294}" dt="2021-02-25T13:58:17.687" v="436" actId="1076"/>
          <ac:picMkLst>
            <pc:docMk/>
            <pc:sldMk cId="2328606342" sldId="1421"/>
            <ac:picMk id="12" creationId="{163C0686-958E-44F2-BDF3-85456217DD05}"/>
          </ac:picMkLst>
        </pc:picChg>
        <pc:picChg chg="mod">
          <ac:chgData name="Bachmann, Hannah Ruth" userId="e7c09bfb-72c2-42e5-912c-bd6874d853db" providerId="ADAL" clId="{DC7CE4D0-A364-47F3-9883-21F9E921F294}" dt="2021-02-25T13:29:54.230" v="2"/>
          <ac:picMkLst>
            <pc:docMk/>
            <pc:sldMk cId="2328606342" sldId="1421"/>
            <ac:picMk id="13" creationId="{E168A748-262B-4315-A968-6D2597B782EB}"/>
          </ac:picMkLst>
        </pc:picChg>
        <pc:picChg chg="mod">
          <ac:chgData name="Bachmann, Hannah Ruth" userId="e7c09bfb-72c2-42e5-912c-bd6874d853db" providerId="ADAL" clId="{DC7CE4D0-A364-47F3-9883-21F9E921F294}" dt="2021-02-25T13:58:21.618" v="438" actId="1076"/>
          <ac:picMkLst>
            <pc:docMk/>
            <pc:sldMk cId="2328606342" sldId="1421"/>
            <ac:picMk id="14" creationId="{CFA743F0-61C0-4DDF-B8FC-039ECE871895}"/>
          </ac:picMkLst>
        </pc:picChg>
        <pc:picChg chg="mod">
          <ac:chgData name="Bachmann, Hannah Ruth" userId="e7c09bfb-72c2-42e5-912c-bd6874d853db" providerId="ADAL" clId="{DC7CE4D0-A364-47F3-9883-21F9E921F294}" dt="2021-02-25T13:29:54.230" v="2"/>
          <ac:picMkLst>
            <pc:docMk/>
            <pc:sldMk cId="2328606342" sldId="1421"/>
            <ac:picMk id="15" creationId="{D3A10B5F-E5B9-44E6-8708-BDCB7CEB6CF9}"/>
          </ac:picMkLst>
        </pc:picChg>
      </pc:sldChg>
      <pc:sldChg chg="addSp delSp modSp mod">
        <pc:chgData name="Bachmann, Hannah Ruth" userId="e7c09bfb-72c2-42e5-912c-bd6874d853db" providerId="ADAL" clId="{DC7CE4D0-A364-47F3-9883-21F9E921F294}" dt="2021-02-25T13:59:42.121" v="465" actId="1076"/>
        <pc:sldMkLst>
          <pc:docMk/>
          <pc:sldMk cId="3657354134" sldId="1422"/>
        </pc:sldMkLst>
        <pc:spChg chg="mod">
          <ac:chgData name="Bachmann, Hannah Ruth" userId="e7c09bfb-72c2-42e5-912c-bd6874d853db" providerId="ADAL" clId="{DC7CE4D0-A364-47F3-9883-21F9E921F294}" dt="2021-02-25T13:58:50.231" v="444" actId="113"/>
          <ac:spMkLst>
            <pc:docMk/>
            <pc:sldMk cId="3657354134" sldId="1422"/>
            <ac:spMk id="2" creationId="{3F37F64B-7ACE-4FFA-BE58-E506CE960430}"/>
          </ac:spMkLst>
        </pc:spChg>
        <pc:spChg chg="mod">
          <ac:chgData name="Bachmann, Hannah Ruth" userId="e7c09bfb-72c2-42e5-912c-bd6874d853db" providerId="ADAL" clId="{DC7CE4D0-A364-47F3-9883-21F9E921F294}" dt="2021-02-25T13:58:59.659" v="447" actId="115"/>
          <ac:spMkLst>
            <pc:docMk/>
            <pc:sldMk cId="3657354134" sldId="1422"/>
            <ac:spMk id="3" creationId="{5EC3E549-6D78-C24A-AA4D-6C25DA629389}"/>
          </ac:spMkLst>
        </pc:spChg>
        <pc:spChg chg="mod">
          <ac:chgData name="Bachmann, Hannah Ruth" userId="e7c09bfb-72c2-42e5-912c-bd6874d853db" providerId="ADAL" clId="{DC7CE4D0-A364-47F3-9883-21F9E921F294}" dt="2021-02-25T13:59:31.026" v="460" actId="115"/>
          <ac:spMkLst>
            <pc:docMk/>
            <pc:sldMk cId="3657354134" sldId="1422"/>
            <ac:spMk id="4" creationId="{0747A225-2516-8D4D-A958-118239409AC6}"/>
          </ac:spMkLst>
        </pc:spChg>
        <pc:spChg chg="del">
          <ac:chgData name="Bachmann, Hannah Ruth" userId="e7c09bfb-72c2-42e5-912c-bd6874d853db" providerId="ADAL" clId="{DC7CE4D0-A364-47F3-9883-21F9E921F294}" dt="2021-02-25T13:37:34.520" v="149" actId="478"/>
          <ac:spMkLst>
            <pc:docMk/>
            <pc:sldMk cId="3657354134" sldId="1422"/>
            <ac:spMk id="5" creationId="{887C14AC-0120-466E-93AF-7EB0AFDE230A}"/>
          </ac:spMkLst>
        </pc:spChg>
        <pc:spChg chg="del">
          <ac:chgData name="Bachmann, Hannah Ruth" userId="e7c09bfb-72c2-42e5-912c-bd6874d853db" providerId="ADAL" clId="{DC7CE4D0-A364-47F3-9883-21F9E921F294}" dt="2021-02-25T13:37:35.771" v="150" actId="478"/>
          <ac:spMkLst>
            <pc:docMk/>
            <pc:sldMk cId="3657354134" sldId="1422"/>
            <ac:spMk id="6" creationId="{4D472100-DEAF-4D67-94A2-E6E0C1485308}"/>
          </ac:spMkLst>
        </pc:spChg>
        <pc:spChg chg="del mod">
          <ac:chgData name="Bachmann, Hannah Ruth" userId="e7c09bfb-72c2-42e5-912c-bd6874d853db" providerId="ADAL" clId="{DC7CE4D0-A364-47F3-9883-21F9E921F294}" dt="2021-02-25T13:59:33.862" v="461" actId="478"/>
          <ac:spMkLst>
            <pc:docMk/>
            <pc:sldMk cId="3657354134" sldId="1422"/>
            <ac:spMk id="9" creationId="{32704599-EB87-48DB-9196-727A32D9FB17}"/>
          </ac:spMkLst>
        </pc:spChg>
        <pc:spChg chg="add del mod">
          <ac:chgData name="Bachmann, Hannah Ruth" userId="e7c09bfb-72c2-42e5-912c-bd6874d853db" providerId="ADAL" clId="{DC7CE4D0-A364-47F3-9883-21F9E921F294}" dt="2021-02-25T13:41:19.055" v="224" actId="478"/>
          <ac:spMkLst>
            <pc:docMk/>
            <pc:sldMk cId="3657354134" sldId="1422"/>
            <ac:spMk id="16" creationId="{77C612B5-F0FA-4BD2-A94E-16C3BEB02310}"/>
          </ac:spMkLst>
        </pc:spChg>
        <pc:spChg chg="add mod">
          <ac:chgData name="Bachmann, Hannah Ruth" userId="e7c09bfb-72c2-42e5-912c-bd6874d853db" providerId="ADAL" clId="{DC7CE4D0-A364-47F3-9883-21F9E921F294}" dt="2021-02-25T13:41:19.347" v="225"/>
          <ac:spMkLst>
            <pc:docMk/>
            <pc:sldMk cId="3657354134" sldId="1422"/>
            <ac:spMk id="17" creationId="{0E372B61-AFE8-41CF-91E3-C3F8FED550F5}"/>
          </ac:spMkLst>
        </pc:spChg>
        <pc:spChg chg="add mod">
          <ac:chgData name="Bachmann, Hannah Ruth" userId="e7c09bfb-72c2-42e5-912c-bd6874d853db" providerId="ADAL" clId="{DC7CE4D0-A364-47F3-9883-21F9E921F294}" dt="2021-02-25T13:42:36.341" v="253"/>
          <ac:spMkLst>
            <pc:docMk/>
            <pc:sldMk cId="3657354134" sldId="1422"/>
            <ac:spMk id="18" creationId="{7C04A05D-6BEA-4B26-B573-F6572873BC2F}"/>
          </ac:spMkLst>
        </pc:spChg>
        <pc:spChg chg="add mod">
          <ac:chgData name="Bachmann, Hannah Ruth" userId="e7c09bfb-72c2-42e5-912c-bd6874d853db" providerId="ADAL" clId="{DC7CE4D0-A364-47F3-9883-21F9E921F294}" dt="2021-02-25T13:59:36.819" v="463" actId="1076"/>
          <ac:spMkLst>
            <pc:docMk/>
            <pc:sldMk cId="3657354134" sldId="1422"/>
            <ac:spMk id="19" creationId="{1A9B4BAA-B4F4-413D-9C67-92F29701F8A8}"/>
          </ac:spMkLst>
        </pc:spChg>
        <pc:spChg chg="add mod">
          <ac:chgData name="Bachmann, Hannah Ruth" userId="e7c09bfb-72c2-42e5-912c-bd6874d853db" providerId="ADAL" clId="{DC7CE4D0-A364-47F3-9883-21F9E921F294}" dt="2021-02-25T13:59:42.121" v="465" actId="1076"/>
          <ac:spMkLst>
            <pc:docMk/>
            <pc:sldMk cId="3657354134" sldId="1422"/>
            <ac:spMk id="20" creationId="{9EA68F1D-F165-46A3-BFAE-EB6EC9835ECD}"/>
          </ac:spMkLst>
        </pc:spChg>
        <pc:picChg chg="mod">
          <ac:chgData name="Bachmann, Hannah Ruth" userId="e7c09bfb-72c2-42e5-912c-bd6874d853db" providerId="ADAL" clId="{DC7CE4D0-A364-47F3-9883-21F9E921F294}" dt="2021-02-25T13:59:17.386" v="455" actId="1076"/>
          <ac:picMkLst>
            <pc:docMk/>
            <pc:sldMk cId="3657354134" sldId="1422"/>
            <ac:picMk id="12" creationId="{1F503940-866B-431D-9703-7CCABAA68EF4}"/>
          </ac:picMkLst>
        </pc:picChg>
        <pc:picChg chg="mod">
          <ac:chgData name="Bachmann, Hannah Ruth" userId="e7c09bfb-72c2-42e5-912c-bd6874d853db" providerId="ADAL" clId="{DC7CE4D0-A364-47F3-9883-21F9E921F294}" dt="2021-02-25T13:29:54.230" v="2"/>
          <ac:picMkLst>
            <pc:docMk/>
            <pc:sldMk cId="3657354134" sldId="1422"/>
            <ac:picMk id="13" creationId="{FA24B166-AC2A-4002-9C39-8F637BDEE3F5}"/>
          </ac:picMkLst>
        </pc:picChg>
        <pc:picChg chg="mod">
          <ac:chgData name="Bachmann, Hannah Ruth" userId="e7c09bfb-72c2-42e5-912c-bd6874d853db" providerId="ADAL" clId="{DC7CE4D0-A364-47F3-9883-21F9E921F294}" dt="2021-02-25T13:59:21.211" v="456" actId="1076"/>
          <ac:picMkLst>
            <pc:docMk/>
            <pc:sldMk cId="3657354134" sldId="1422"/>
            <ac:picMk id="14" creationId="{25345E1E-7594-47B0-A583-2E287F20ABFC}"/>
          </ac:picMkLst>
        </pc:picChg>
        <pc:picChg chg="mod">
          <ac:chgData name="Bachmann, Hannah Ruth" userId="e7c09bfb-72c2-42e5-912c-bd6874d853db" providerId="ADAL" clId="{DC7CE4D0-A364-47F3-9883-21F9E921F294}" dt="2021-02-25T13:29:54.230" v="2"/>
          <ac:picMkLst>
            <pc:docMk/>
            <pc:sldMk cId="3657354134" sldId="1422"/>
            <ac:picMk id="15" creationId="{7F3E496E-1EE0-4B98-839B-DFE03B39C7B8}"/>
          </ac:picMkLst>
        </pc:picChg>
      </pc:sldChg>
      <pc:sldChg chg="addSp delSp modSp add mod">
        <pc:chgData name="Bachmann, Hannah Ruth" userId="e7c09bfb-72c2-42e5-912c-bd6874d853db" providerId="ADAL" clId="{DC7CE4D0-A364-47F3-9883-21F9E921F294}" dt="2021-02-25T14:08:23.733" v="516" actId="20577"/>
        <pc:sldMkLst>
          <pc:docMk/>
          <pc:sldMk cId="3380232733" sldId="1423"/>
        </pc:sldMkLst>
        <pc:spChg chg="del">
          <ac:chgData name="Bachmann, Hannah Ruth" userId="e7c09bfb-72c2-42e5-912c-bd6874d853db" providerId="ADAL" clId="{DC7CE4D0-A364-47F3-9883-21F9E921F294}" dt="2021-02-25T13:38:23.958" v="175" actId="478"/>
          <ac:spMkLst>
            <pc:docMk/>
            <pc:sldMk cId="3380232733" sldId="1423"/>
            <ac:spMk id="3" creationId="{943B0603-7AB1-4170-9988-9BE2EF1F43F6}"/>
          </ac:spMkLst>
        </pc:spChg>
        <pc:spChg chg="del">
          <ac:chgData name="Bachmann, Hannah Ruth" userId="e7c09bfb-72c2-42e5-912c-bd6874d853db" providerId="ADAL" clId="{DC7CE4D0-A364-47F3-9883-21F9E921F294}" dt="2021-02-25T13:38:34.348" v="176" actId="478"/>
          <ac:spMkLst>
            <pc:docMk/>
            <pc:sldMk cId="3380232733" sldId="1423"/>
            <ac:spMk id="4" creationId="{62BEA5E9-5757-4874-B3CA-29B022DACDAB}"/>
          </ac:spMkLst>
        </pc:spChg>
        <pc:spChg chg="del">
          <ac:chgData name="Bachmann, Hannah Ruth" userId="e7c09bfb-72c2-42e5-912c-bd6874d853db" providerId="ADAL" clId="{DC7CE4D0-A364-47F3-9883-21F9E921F294}" dt="2021-02-25T13:38:35.352" v="177" actId="478"/>
          <ac:spMkLst>
            <pc:docMk/>
            <pc:sldMk cId="3380232733" sldId="1423"/>
            <ac:spMk id="5" creationId="{6D3F9D9F-D551-485E-8368-355578FF6D4F}"/>
          </ac:spMkLst>
        </pc:spChg>
        <pc:spChg chg="add mod">
          <ac:chgData name="Bachmann, Hannah Ruth" userId="e7c09bfb-72c2-42e5-912c-bd6874d853db" providerId="ADAL" clId="{DC7CE4D0-A364-47F3-9883-21F9E921F294}" dt="2021-02-25T14:08:23.733" v="516" actId="20577"/>
          <ac:spMkLst>
            <pc:docMk/>
            <pc:sldMk cId="3380232733" sldId="1423"/>
            <ac:spMk id="6" creationId="{8F6ABCEC-2743-4442-A76F-EB86341FA36A}"/>
          </ac:spMkLst>
        </pc:spChg>
        <pc:spChg chg="add mod">
          <ac:chgData name="Bachmann, Hannah Ruth" userId="e7c09bfb-72c2-42e5-912c-bd6874d853db" providerId="ADAL" clId="{DC7CE4D0-A364-47F3-9883-21F9E921F294}" dt="2021-02-25T13:42:39.543" v="257"/>
          <ac:spMkLst>
            <pc:docMk/>
            <pc:sldMk cId="3380232733" sldId="1423"/>
            <ac:spMk id="7" creationId="{C3764FC5-B9B5-4954-93BB-E4B92F8EF21D}"/>
          </ac:spMkLst>
        </pc:spChg>
        <pc:spChg chg="add mod">
          <ac:chgData name="Bachmann, Hannah Ruth" userId="e7c09bfb-72c2-42e5-912c-bd6874d853db" providerId="ADAL" clId="{DC7CE4D0-A364-47F3-9883-21F9E921F294}" dt="2021-02-25T14:07:20" v="502"/>
          <ac:spMkLst>
            <pc:docMk/>
            <pc:sldMk cId="3380232733" sldId="1423"/>
            <ac:spMk id="8" creationId="{77D9D010-1204-4850-BB3C-05A8AE2E8A2E}"/>
          </ac:spMkLst>
        </pc:spChg>
      </pc:sldChg>
      <pc:sldMasterChg chg="modSp modSldLayout">
        <pc:chgData name="Bachmann, Hannah Ruth" userId="e7c09bfb-72c2-42e5-912c-bd6874d853db" providerId="ADAL" clId="{DC7CE4D0-A364-47F3-9883-21F9E921F294}" dt="2021-02-25T13:29:54.230" v="2"/>
        <pc:sldMasterMkLst>
          <pc:docMk/>
          <pc:sldMasterMk cId="1496829177" sldId="2147483660"/>
        </pc:sldMasterMkLst>
        <pc:spChg chg="mod">
          <ac:chgData name="Bachmann, Hannah Ruth" userId="e7c09bfb-72c2-42e5-912c-bd6874d853db" providerId="ADAL" clId="{DC7CE4D0-A364-47F3-9883-21F9E921F294}" dt="2021-02-25T13:29:54.230" v="2"/>
          <ac:spMkLst>
            <pc:docMk/>
            <pc:sldMasterMk cId="1496829177" sldId="2147483660"/>
            <ac:spMk id="2" creationId="{00000000-0000-0000-0000-000000000000}"/>
          </ac:spMkLst>
        </pc:spChg>
        <pc:spChg chg="mod">
          <ac:chgData name="Bachmann, Hannah Ruth" userId="e7c09bfb-72c2-42e5-912c-bd6874d853db" providerId="ADAL" clId="{DC7CE4D0-A364-47F3-9883-21F9E921F294}" dt="2021-02-25T13:29:54.230" v="2"/>
          <ac:spMkLst>
            <pc:docMk/>
            <pc:sldMasterMk cId="1496829177" sldId="2147483660"/>
            <ac:spMk id="3" creationId="{00000000-0000-0000-0000-000000000000}"/>
          </ac:spMkLst>
        </pc:spChg>
        <pc:spChg chg="mod">
          <ac:chgData name="Bachmann, Hannah Ruth" userId="e7c09bfb-72c2-42e5-912c-bd6874d853db" providerId="ADAL" clId="{DC7CE4D0-A364-47F3-9883-21F9E921F294}" dt="2021-02-25T13:29:54.230" v="2"/>
          <ac:spMkLst>
            <pc:docMk/>
            <pc:sldMasterMk cId="1496829177" sldId="2147483660"/>
            <ac:spMk id="4" creationId="{00000000-0000-0000-0000-000000000000}"/>
          </ac:spMkLst>
        </pc:spChg>
        <pc:spChg chg="mod">
          <ac:chgData name="Bachmann, Hannah Ruth" userId="e7c09bfb-72c2-42e5-912c-bd6874d853db" providerId="ADAL" clId="{DC7CE4D0-A364-47F3-9883-21F9E921F294}" dt="2021-02-25T13:29:54.230" v="2"/>
          <ac:spMkLst>
            <pc:docMk/>
            <pc:sldMasterMk cId="1496829177" sldId="2147483660"/>
            <ac:spMk id="5" creationId="{00000000-0000-0000-0000-000000000000}"/>
          </ac:spMkLst>
        </pc:spChg>
        <pc:spChg chg="mod">
          <ac:chgData name="Bachmann, Hannah Ruth" userId="e7c09bfb-72c2-42e5-912c-bd6874d853db" providerId="ADAL" clId="{DC7CE4D0-A364-47F3-9883-21F9E921F294}" dt="2021-02-25T13:29:54.230" v="2"/>
          <ac:spMkLst>
            <pc:docMk/>
            <pc:sldMasterMk cId="1496829177" sldId="2147483660"/>
            <ac:spMk id="6" creationId="{00000000-0000-0000-0000-000000000000}"/>
          </ac:spMkLst>
        </pc:spChg>
        <pc:sldLayoutChg chg="modSp">
          <pc:chgData name="Bachmann, Hannah Ruth" userId="e7c09bfb-72c2-42e5-912c-bd6874d853db" providerId="ADAL" clId="{DC7CE4D0-A364-47F3-9883-21F9E921F294}" dt="2021-02-25T13:29:54.230" v="2"/>
          <pc:sldLayoutMkLst>
            <pc:docMk/>
            <pc:sldMasterMk cId="1496829177" sldId="2147483660"/>
            <pc:sldLayoutMk cId="304697426" sldId="2147483661"/>
          </pc:sldLayoutMkLst>
          <pc:spChg chg="mod">
            <ac:chgData name="Bachmann, Hannah Ruth" userId="e7c09bfb-72c2-42e5-912c-bd6874d853db" providerId="ADAL" clId="{DC7CE4D0-A364-47F3-9883-21F9E921F294}" dt="2021-02-25T13:29:54.230" v="2"/>
            <ac:spMkLst>
              <pc:docMk/>
              <pc:sldMasterMk cId="1496829177" sldId="2147483660"/>
              <pc:sldLayoutMk cId="304697426" sldId="2147483661"/>
              <ac:spMk id="2" creationId="{00000000-0000-0000-0000-000000000000}"/>
            </ac:spMkLst>
          </pc:spChg>
          <pc:spChg chg="mod">
            <ac:chgData name="Bachmann, Hannah Ruth" userId="e7c09bfb-72c2-42e5-912c-bd6874d853db" providerId="ADAL" clId="{DC7CE4D0-A364-47F3-9883-21F9E921F294}" dt="2021-02-25T13:29:54.230" v="2"/>
            <ac:spMkLst>
              <pc:docMk/>
              <pc:sldMasterMk cId="1496829177" sldId="2147483660"/>
              <pc:sldLayoutMk cId="304697426" sldId="2147483661"/>
              <ac:spMk id="3" creationId="{00000000-0000-0000-0000-000000000000}"/>
            </ac:spMkLst>
          </pc:spChg>
        </pc:sldLayoutChg>
        <pc:sldLayoutChg chg="modSp">
          <pc:chgData name="Bachmann, Hannah Ruth" userId="e7c09bfb-72c2-42e5-912c-bd6874d853db" providerId="ADAL" clId="{DC7CE4D0-A364-47F3-9883-21F9E921F294}" dt="2021-02-25T13:29:54.230" v="2"/>
          <pc:sldLayoutMkLst>
            <pc:docMk/>
            <pc:sldMasterMk cId="1496829177" sldId="2147483660"/>
            <pc:sldLayoutMk cId="225308452" sldId="2147483663"/>
          </pc:sldLayoutMkLst>
          <pc:spChg chg="mod">
            <ac:chgData name="Bachmann, Hannah Ruth" userId="e7c09bfb-72c2-42e5-912c-bd6874d853db" providerId="ADAL" clId="{DC7CE4D0-A364-47F3-9883-21F9E921F294}" dt="2021-02-25T13:29:54.230" v="2"/>
            <ac:spMkLst>
              <pc:docMk/>
              <pc:sldMasterMk cId="1496829177" sldId="2147483660"/>
              <pc:sldLayoutMk cId="225308452" sldId="2147483663"/>
              <ac:spMk id="2" creationId="{00000000-0000-0000-0000-000000000000}"/>
            </ac:spMkLst>
          </pc:spChg>
          <pc:spChg chg="mod">
            <ac:chgData name="Bachmann, Hannah Ruth" userId="e7c09bfb-72c2-42e5-912c-bd6874d853db" providerId="ADAL" clId="{DC7CE4D0-A364-47F3-9883-21F9E921F294}" dt="2021-02-25T13:29:54.230" v="2"/>
            <ac:spMkLst>
              <pc:docMk/>
              <pc:sldMasterMk cId="1496829177" sldId="2147483660"/>
              <pc:sldLayoutMk cId="225308452" sldId="2147483663"/>
              <ac:spMk id="3" creationId="{00000000-0000-0000-0000-000000000000}"/>
            </ac:spMkLst>
          </pc:spChg>
        </pc:sldLayoutChg>
        <pc:sldLayoutChg chg="modSp">
          <pc:chgData name="Bachmann, Hannah Ruth" userId="e7c09bfb-72c2-42e5-912c-bd6874d853db" providerId="ADAL" clId="{DC7CE4D0-A364-47F3-9883-21F9E921F294}" dt="2021-02-25T13:29:54.230" v="2"/>
          <pc:sldLayoutMkLst>
            <pc:docMk/>
            <pc:sldMasterMk cId="1496829177" sldId="2147483660"/>
            <pc:sldLayoutMk cId="1068187565" sldId="2147483664"/>
          </pc:sldLayoutMkLst>
          <pc:spChg chg="mod">
            <ac:chgData name="Bachmann, Hannah Ruth" userId="e7c09bfb-72c2-42e5-912c-bd6874d853db" providerId="ADAL" clId="{DC7CE4D0-A364-47F3-9883-21F9E921F294}" dt="2021-02-25T13:29:54.230" v="2"/>
            <ac:spMkLst>
              <pc:docMk/>
              <pc:sldMasterMk cId="1496829177" sldId="2147483660"/>
              <pc:sldLayoutMk cId="1068187565" sldId="2147483664"/>
              <ac:spMk id="3" creationId="{00000000-0000-0000-0000-000000000000}"/>
            </ac:spMkLst>
          </pc:spChg>
          <pc:spChg chg="mod">
            <ac:chgData name="Bachmann, Hannah Ruth" userId="e7c09bfb-72c2-42e5-912c-bd6874d853db" providerId="ADAL" clId="{DC7CE4D0-A364-47F3-9883-21F9E921F294}" dt="2021-02-25T13:29:54.230" v="2"/>
            <ac:spMkLst>
              <pc:docMk/>
              <pc:sldMasterMk cId="1496829177" sldId="2147483660"/>
              <pc:sldLayoutMk cId="1068187565" sldId="2147483664"/>
              <ac:spMk id="4" creationId="{00000000-0000-0000-0000-000000000000}"/>
            </ac:spMkLst>
          </pc:spChg>
        </pc:sldLayoutChg>
        <pc:sldLayoutChg chg="modSp">
          <pc:chgData name="Bachmann, Hannah Ruth" userId="e7c09bfb-72c2-42e5-912c-bd6874d853db" providerId="ADAL" clId="{DC7CE4D0-A364-47F3-9883-21F9E921F294}" dt="2021-02-25T13:29:54.230" v="2"/>
          <pc:sldLayoutMkLst>
            <pc:docMk/>
            <pc:sldMasterMk cId="1496829177" sldId="2147483660"/>
            <pc:sldLayoutMk cId="1290726157" sldId="2147483665"/>
          </pc:sldLayoutMkLst>
          <pc:spChg chg="mod">
            <ac:chgData name="Bachmann, Hannah Ruth" userId="e7c09bfb-72c2-42e5-912c-bd6874d853db" providerId="ADAL" clId="{DC7CE4D0-A364-47F3-9883-21F9E921F294}" dt="2021-02-25T13:29:54.230" v="2"/>
            <ac:spMkLst>
              <pc:docMk/>
              <pc:sldMasterMk cId="1496829177" sldId="2147483660"/>
              <pc:sldLayoutMk cId="1290726157" sldId="2147483665"/>
              <ac:spMk id="3" creationId="{00000000-0000-0000-0000-000000000000}"/>
            </ac:spMkLst>
          </pc:spChg>
          <pc:spChg chg="mod">
            <ac:chgData name="Bachmann, Hannah Ruth" userId="e7c09bfb-72c2-42e5-912c-bd6874d853db" providerId="ADAL" clId="{DC7CE4D0-A364-47F3-9883-21F9E921F294}" dt="2021-02-25T13:29:54.230" v="2"/>
            <ac:spMkLst>
              <pc:docMk/>
              <pc:sldMasterMk cId="1496829177" sldId="2147483660"/>
              <pc:sldLayoutMk cId="1290726157" sldId="2147483665"/>
              <ac:spMk id="4" creationId="{00000000-0000-0000-0000-000000000000}"/>
            </ac:spMkLst>
          </pc:spChg>
          <pc:spChg chg="mod">
            <ac:chgData name="Bachmann, Hannah Ruth" userId="e7c09bfb-72c2-42e5-912c-bd6874d853db" providerId="ADAL" clId="{DC7CE4D0-A364-47F3-9883-21F9E921F294}" dt="2021-02-25T13:29:54.230" v="2"/>
            <ac:spMkLst>
              <pc:docMk/>
              <pc:sldMasterMk cId="1496829177" sldId="2147483660"/>
              <pc:sldLayoutMk cId="1290726157" sldId="2147483665"/>
              <ac:spMk id="5" creationId="{00000000-0000-0000-0000-000000000000}"/>
            </ac:spMkLst>
          </pc:spChg>
          <pc:spChg chg="mod">
            <ac:chgData name="Bachmann, Hannah Ruth" userId="e7c09bfb-72c2-42e5-912c-bd6874d853db" providerId="ADAL" clId="{DC7CE4D0-A364-47F3-9883-21F9E921F294}" dt="2021-02-25T13:29:54.230" v="2"/>
            <ac:spMkLst>
              <pc:docMk/>
              <pc:sldMasterMk cId="1496829177" sldId="2147483660"/>
              <pc:sldLayoutMk cId="1290726157" sldId="2147483665"/>
              <ac:spMk id="6" creationId="{00000000-0000-0000-0000-000000000000}"/>
            </ac:spMkLst>
          </pc:spChg>
        </pc:sldLayoutChg>
        <pc:sldLayoutChg chg="modSp">
          <pc:chgData name="Bachmann, Hannah Ruth" userId="e7c09bfb-72c2-42e5-912c-bd6874d853db" providerId="ADAL" clId="{DC7CE4D0-A364-47F3-9883-21F9E921F294}" dt="2021-02-25T13:29:54.230" v="2"/>
          <pc:sldLayoutMkLst>
            <pc:docMk/>
            <pc:sldMasterMk cId="1496829177" sldId="2147483660"/>
            <pc:sldLayoutMk cId="232631364" sldId="2147483668"/>
          </pc:sldLayoutMkLst>
          <pc:spChg chg="mod">
            <ac:chgData name="Bachmann, Hannah Ruth" userId="e7c09bfb-72c2-42e5-912c-bd6874d853db" providerId="ADAL" clId="{DC7CE4D0-A364-47F3-9883-21F9E921F294}" dt="2021-02-25T13:29:54.230" v="2"/>
            <ac:spMkLst>
              <pc:docMk/>
              <pc:sldMasterMk cId="1496829177" sldId="2147483660"/>
              <pc:sldLayoutMk cId="232631364" sldId="2147483668"/>
              <ac:spMk id="2" creationId="{00000000-0000-0000-0000-000000000000}"/>
            </ac:spMkLst>
          </pc:spChg>
          <pc:spChg chg="mod">
            <ac:chgData name="Bachmann, Hannah Ruth" userId="e7c09bfb-72c2-42e5-912c-bd6874d853db" providerId="ADAL" clId="{DC7CE4D0-A364-47F3-9883-21F9E921F294}" dt="2021-02-25T13:29:54.230" v="2"/>
            <ac:spMkLst>
              <pc:docMk/>
              <pc:sldMasterMk cId="1496829177" sldId="2147483660"/>
              <pc:sldLayoutMk cId="232631364" sldId="2147483668"/>
              <ac:spMk id="3" creationId="{00000000-0000-0000-0000-000000000000}"/>
            </ac:spMkLst>
          </pc:spChg>
          <pc:spChg chg="mod">
            <ac:chgData name="Bachmann, Hannah Ruth" userId="e7c09bfb-72c2-42e5-912c-bd6874d853db" providerId="ADAL" clId="{DC7CE4D0-A364-47F3-9883-21F9E921F294}" dt="2021-02-25T13:29:54.230" v="2"/>
            <ac:spMkLst>
              <pc:docMk/>
              <pc:sldMasterMk cId="1496829177" sldId="2147483660"/>
              <pc:sldLayoutMk cId="232631364" sldId="2147483668"/>
              <ac:spMk id="4" creationId="{00000000-0000-0000-0000-000000000000}"/>
            </ac:spMkLst>
          </pc:spChg>
        </pc:sldLayoutChg>
        <pc:sldLayoutChg chg="modSp">
          <pc:chgData name="Bachmann, Hannah Ruth" userId="e7c09bfb-72c2-42e5-912c-bd6874d853db" providerId="ADAL" clId="{DC7CE4D0-A364-47F3-9883-21F9E921F294}" dt="2021-02-25T13:29:54.230" v="2"/>
          <pc:sldLayoutMkLst>
            <pc:docMk/>
            <pc:sldMasterMk cId="1496829177" sldId="2147483660"/>
            <pc:sldLayoutMk cId="1527229546" sldId="2147483669"/>
          </pc:sldLayoutMkLst>
          <pc:spChg chg="mod">
            <ac:chgData name="Bachmann, Hannah Ruth" userId="e7c09bfb-72c2-42e5-912c-bd6874d853db" providerId="ADAL" clId="{DC7CE4D0-A364-47F3-9883-21F9E921F294}" dt="2021-02-25T13:29:54.230" v="2"/>
            <ac:spMkLst>
              <pc:docMk/>
              <pc:sldMasterMk cId="1496829177" sldId="2147483660"/>
              <pc:sldLayoutMk cId="1527229546" sldId="2147483669"/>
              <ac:spMk id="2" creationId="{00000000-0000-0000-0000-000000000000}"/>
            </ac:spMkLst>
          </pc:spChg>
          <pc:spChg chg="mod">
            <ac:chgData name="Bachmann, Hannah Ruth" userId="e7c09bfb-72c2-42e5-912c-bd6874d853db" providerId="ADAL" clId="{DC7CE4D0-A364-47F3-9883-21F9E921F294}" dt="2021-02-25T13:29:54.230" v="2"/>
            <ac:spMkLst>
              <pc:docMk/>
              <pc:sldMasterMk cId="1496829177" sldId="2147483660"/>
              <pc:sldLayoutMk cId="1527229546" sldId="2147483669"/>
              <ac:spMk id="3" creationId="{00000000-0000-0000-0000-000000000000}"/>
            </ac:spMkLst>
          </pc:spChg>
          <pc:spChg chg="mod">
            <ac:chgData name="Bachmann, Hannah Ruth" userId="e7c09bfb-72c2-42e5-912c-bd6874d853db" providerId="ADAL" clId="{DC7CE4D0-A364-47F3-9883-21F9E921F294}" dt="2021-02-25T13:29:54.230" v="2"/>
            <ac:spMkLst>
              <pc:docMk/>
              <pc:sldMasterMk cId="1496829177" sldId="2147483660"/>
              <pc:sldLayoutMk cId="1527229546" sldId="2147483669"/>
              <ac:spMk id="4" creationId="{00000000-0000-0000-0000-000000000000}"/>
            </ac:spMkLst>
          </pc:spChg>
        </pc:sldLayoutChg>
        <pc:sldLayoutChg chg="modSp">
          <pc:chgData name="Bachmann, Hannah Ruth" userId="e7c09bfb-72c2-42e5-912c-bd6874d853db" providerId="ADAL" clId="{DC7CE4D0-A364-47F3-9883-21F9E921F294}" dt="2021-02-25T13:29:54.230" v="2"/>
          <pc:sldLayoutMkLst>
            <pc:docMk/>
            <pc:sldMasterMk cId="1496829177" sldId="2147483660"/>
            <pc:sldLayoutMk cId="3030207898" sldId="2147483671"/>
          </pc:sldLayoutMkLst>
          <pc:spChg chg="mod">
            <ac:chgData name="Bachmann, Hannah Ruth" userId="e7c09bfb-72c2-42e5-912c-bd6874d853db" providerId="ADAL" clId="{DC7CE4D0-A364-47F3-9883-21F9E921F294}" dt="2021-02-25T13:29:54.230" v="2"/>
            <ac:spMkLst>
              <pc:docMk/>
              <pc:sldMasterMk cId="1496829177" sldId="2147483660"/>
              <pc:sldLayoutMk cId="3030207898" sldId="2147483671"/>
              <ac:spMk id="2" creationId="{00000000-0000-0000-0000-000000000000}"/>
            </ac:spMkLst>
          </pc:spChg>
          <pc:spChg chg="mod">
            <ac:chgData name="Bachmann, Hannah Ruth" userId="e7c09bfb-72c2-42e5-912c-bd6874d853db" providerId="ADAL" clId="{DC7CE4D0-A364-47F3-9883-21F9E921F294}" dt="2021-02-25T13:29:54.230" v="2"/>
            <ac:spMkLst>
              <pc:docMk/>
              <pc:sldMasterMk cId="1496829177" sldId="2147483660"/>
              <pc:sldLayoutMk cId="3030207898" sldId="2147483671"/>
              <ac:spMk id="3" creationId="{00000000-0000-0000-0000-000000000000}"/>
            </ac:spMkLst>
          </pc:spChg>
        </pc:sldLayoutChg>
        <pc:sldLayoutChg chg="modSp">
          <pc:chgData name="Bachmann, Hannah Ruth" userId="e7c09bfb-72c2-42e5-912c-bd6874d853db" providerId="ADAL" clId="{DC7CE4D0-A364-47F3-9883-21F9E921F294}" dt="2021-02-25T13:29:54.230" v="2"/>
          <pc:sldLayoutMkLst>
            <pc:docMk/>
            <pc:sldMasterMk cId="1496829177" sldId="2147483660"/>
            <pc:sldLayoutMk cId="1236537430" sldId="2147483672"/>
          </pc:sldLayoutMkLst>
          <pc:spChg chg="mod">
            <ac:chgData name="Bachmann, Hannah Ruth" userId="e7c09bfb-72c2-42e5-912c-bd6874d853db" providerId="ADAL" clId="{DC7CE4D0-A364-47F3-9883-21F9E921F294}" dt="2021-02-25T13:29:54.230" v="2"/>
            <ac:spMkLst>
              <pc:docMk/>
              <pc:sldMasterMk cId="1496829177" sldId="2147483660"/>
              <pc:sldLayoutMk cId="1236537430" sldId="2147483672"/>
              <ac:spMk id="2" creationId="{00000000-0000-0000-0000-000000000000}"/>
            </ac:spMkLst>
          </pc:spChg>
          <pc:spChg chg="mod">
            <ac:chgData name="Bachmann, Hannah Ruth" userId="e7c09bfb-72c2-42e5-912c-bd6874d853db" providerId="ADAL" clId="{DC7CE4D0-A364-47F3-9883-21F9E921F294}" dt="2021-02-25T13:29:54.230" v="2"/>
            <ac:spMkLst>
              <pc:docMk/>
              <pc:sldMasterMk cId="1496829177" sldId="2147483660"/>
              <pc:sldLayoutMk cId="1236537430" sldId="2147483672"/>
              <ac:spMk id="3" creationId="{00000000-0000-0000-0000-000000000000}"/>
            </ac:spMkLst>
          </pc:spChg>
          <pc:spChg chg="mod">
            <ac:chgData name="Bachmann, Hannah Ruth" userId="e7c09bfb-72c2-42e5-912c-bd6874d853db" providerId="ADAL" clId="{DC7CE4D0-A364-47F3-9883-21F9E921F294}" dt="2021-02-25T13:29:54.230" v="2"/>
            <ac:spMkLst>
              <pc:docMk/>
              <pc:sldMasterMk cId="1496829177" sldId="2147483660"/>
              <pc:sldLayoutMk cId="1236537430" sldId="2147483672"/>
              <ac:spMk id="4" creationId="{00000000-0000-0000-0000-000000000000}"/>
            </ac:spMkLst>
          </pc:spChg>
          <pc:spChg chg="mod">
            <ac:chgData name="Bachmann, Hannah Ruth" userId="e7c09bfb-72c2-42e5-912c-bd6874d853db" providerId="ADAL" clId="{DC7CE4D0-A364-47F3-9883-21F9E921F294}" dt="2021-02-25T13:29:54.230" v="2"/>
            <ac:spMkLst>
              <pc:docMk/>
              <pc:sldMasterMk cId="1496829177" sldId="2147483660"/>
              <pc:sldLayoutMk cId="1236537430" sldId="2147483672"/>
              <ac:spMk id="5" creationId="{00000000-0000-0000-0000-000000000000}"/>
            </ac:spMkLst>
          </pc:spChg>
          <pc:spChg chg="mod">
            <ac:chgData name="Bachmann, Hannah Ruth" userId="e7c09bfb-72c2-42e5-912c-bd6874d853db" providerId="ADAL" clId="{DC7CE4D0-A364-47F3-9883-21F9E921F294}" dt="2021-02-25T13:29:54.230" v="2"/>
            <ac:spMkLst>
              <pc:docMk/>
              <pc:sldMasterMk cId="1496829177" sldId="2147483660"/>
              <pc:sldLayoutMk cId="1236537430" sldId="2147483672"/>
              <ac:spMk id="6" creationId="{FFDB9E20-5D6E-4A6E-BD97-AC2BBE07C15F}"/>
            </ac:spMkLst>
          </pc:spChg>
        </pc:sldLayoutChg>
      </pc:sldMasterChg>
      <pc:sldMasterChg chg="modSp modSldLayout">
        <pc:chgData name="Bachmann, Hannah Ruth" userId="e7c09bfb-72c2-42e5-912c-bd6874d853db" providerId="ADAL" clId="{DC7CE4D0-A364-47F3-9883-21F9E921F294}" dt="2021-02-25T13:29:54.230" v="2"/>
        <pc:sldMasterMkLst>
          <pc:docMk/>
          <pc:sldMasterMk cId="2415171829" sldId="2147483674"/>
        </pc:sldMasterMkLst>
        <pc:spChg chg="mod">
          <ac:chgData name="Bachmann, Hannah Ruth" userId="e7c09bfb-72c2-42e5-912c-bd6874d853db" providerId="ADAL" clId="{DC7CE4D0-A364-47F3-9883-21F9E921F294}" dt="2021-02-25T13:29:54.230" v="2"/>
          <ac:spMkLst>
            <pc:docMk/>
            <pc:sldMasterMk cId="2415171829" sldId="2147483674"/>
            <ac:spMk id="2" creationId="{DA661421-2CF6-4D01-B18C-3664828D6051}"/>
          </ac:spMkLst>
        </pc:spChg>
        <pc:spChg chg="mod">
          <ac:chgData name="Bachmann, Hannah Ruth" userId="e7c09bfb-72c2-42e5-912c-bd6874d853db" providerId="ADAL" clId="{DC7CE4D0-A364-47F3-9883-21F9E921F294}" dt="2021-02-25T13:29:54.230" v="2"/>
          <ac:spMkLst>
            <pc:docMk/>
            <pc:sldMasterMk cId="2415171829" sldId="2147483674"/>
            <ac:spMk id="3" creationId="{E271646F-4AA4-48CB-9731-8FB2ABAB52A6}"/>
          </ac:spMkLst>
        </pc:spChg>
        <pc:spChg chg="mod">
          <ac:chgData name="Bachmann, Hannah Ruth" userId="e7c09bfb-72c2-42e5-912c-bd6874d853db" providerId="ADAL" clId="{DC7CE4D0-A364-47F3-9883-21F9E921F294}" dt="2021-02-25T13:29:54.230" v="2"/>
          <ac:spMkLst>
            <pc:docMk/>
            <pc:sldMasterMk cId="2415171829" sldId="2147483674"/>
            <ac:spMk id="7" creationId="{75E2854B-0CBB-478C-883B-32389F77DC35}"/>
          </ac:spMkLst>
        </pc:spChg>
        <pc:sldLayoutChg chg="modSp">
          <pc:chgData name="Bachmann, Hannah Ruth" userId="e7c09bfb-72c2-42e5-912c-bd6874d853db" providerId="ADAL" clId="{DC7CE4D0-A364-47F3-9883-21F9E921F294}" dt="2021-02-25T13:29:54.230" v="2"/>
          <pc:sldLayoutMkLst>
            <pc:docMk/>
            <pc:sldMasterMk cId="2415171829" sldId="2147483674"/>
            <pc:sldLayoutMk cId="1925465290" sldId="2147483675"/>
          </pc:sldLayoutMkLst>
          <pc:spChg chg="mod">
            <ac:chgData name="Bachmann, Hannah Ruth" userId="e7c09bfb-72c2-42e5-912c-bd6874d853db" providerId="ADAL" clId="{DC7CE4D0-A364-47F3-9883-21F9E921F294}" dt="2021-02-25T13:29:54.230" v="2"/>
            <ac:spMkLst>
              <pc:docMk/>
              <pc:sldMasterMk cId="2415171829" sldId="2147483674"/>
              <pc:sldLayoutMk cId="1925465290" sldId="2147483675"/>
              <ac:spMk id="6" creationId="{06DF7CAC-49A4-472C-B4BB-5BC517A73257}"/>
            </ac:spMkLst>
          </pc:spChg>
          <pc:spChg chg="mod">
            <ac:chgData name="Bachmann, Hannah Ruth" userId="e7c09bfb-72c2-42e5-912c-bd6874d853db" providerId="ADAL" clId="{DC7CE4D0-A364-47F3-9883-21F9E921F294}" dt="2021-02-25T13:29:54.230" v="2"/>
            <ac:spMkLst>
              <pc:docMk/>
              <pc:sldMasterMk cId="2415171829" sldId="2147483674"/>
              <pc:sldLayoutMk cId="1925465290" sldId="2147483675"/>
              <ac:spMk id="7" creationId="{3619968D-5112-4864-AB4D-1595891F739C}"/>
            </ac:spMkLst>
          </pc:spChg>
        </pc:sldLayoutChg>
      </pc:sldMasterChg>
      <pc:sldMasterChg chg="modSp modSldLayout">
        <pc:chgData name="Bachmann, Hannah Ruth" userId="e7c09bfb-72c2-42e5-912c-bd6874d853db" providerId="ADAL" clId="{DC7CE4D0-A364-47F3-9883-21F9E921F294}" dt="2021-02-25T13:29:54.230" v="2"/>
        <pc:sldMasterMkLst>
          <pc:docMk/>
          <pc:sldMasterMk cId="2444257839" sldId="2147483676"/>
        </pc:sldMasterMkLst>
        <pc:spChg chg="mod">
          <ac:chgData name="Bachmann, Hannah Ruth" userId="e7c09bfb-72c2-42e5-912c-bd6874d853db" providerId="ADAL" clId="{DC7CE4D0-A364-47F3-9883-21F9E921F294}" dt="2021-02-25T13:29:54.230" v="2"/>
          <ac:spMkLst>
            <pc:docMk/>
            <pc:sldMasterMk cId="2444257839" sldId="2147483676"/>
            <ac:spMk id="2" creationId="{00000000-0000-0000-0000-000000000000}"/>
          </ac:spMkLst>
        </pc:spChg>
        <pc:spChg chg="mod">
          <ac:chgData name="Bachmann, Hannah Ruth" userId="e7c09bfb-72c2-42e5-912c-bd6874d853db" providerId="ADAL" clId="{DC7CE4D0-A364-47F3-9883-21F9E921F294}" dt="2021-02-25T13:29:54.230" v="2"/>
          <ac:spMkLst>
            <pc:docMk/>
            <pc:sldMasterMk cId="2444257839" sldId="2147483676"/>
            <ac:spMk id="3" creationId="{00000000-0000-0000-0000-000000000000}"/>
          </ac:spMkLst>
        </pc:spChg>
        <pc:spChg chg="mod">
          <ac:chgData name="Bachmann, Hannah Ruth" userId="e7c09bfb-72c2-42e5-912c-bd6874d853db" providerId="ADAL" clId="{DC7CE4D0-A364-47F3-9883-21F9E921F294}" dt="2021-02-25T13:29:54.230" v="2"/>
          <ac:spMkLst>
            <pc:docMk/>
            <pc:sldMasterMk cId="2444257839" sldId="2147483676"/>
            <ac:spMk id="4" creationId="{00000000-0000-0000-0000-000000000000}"/>
          </ac:spMkLst>
        </pc:spChg>
        <pc:spChg chg="mod">
          <ac:chgData name="Bachmann, Hannah Ruth" userId="e7c09bfb-72c2-42e5-912c-bd6874d853db" providerId="ADAL" clId="{DC7CE4D0-A364-47F3-9883-21F9E921F294}" dt="2021-02-25T13:29:54.230" v="2"/>
          <ac:spMkLst>
            <pc:docMk/>
            <pc:sldMasterMk cId="2444257839" sldId="2147483676"/>
            <ac:spMk id="5" creationId="{00000000-0000-0000-0000-000000000000}"/>
          </ac:spMkLst>
        </pc:spChg>
        <pc:spChg chg="mod">
          <ac:chgData name="Bachmann, Hannah Ruth" userId="e7c09bfb-72c2-42e5-912c-bd6874d853db" providerId="ADAL" clId="{DC7CE4D0-A364-47F3-9883-21F9E921F294}" dt="2021-02-25T13:29:54.230" v="2"/>
          <ac:spMkLst>
            <pc:docMk/>
            <pc:sldMasterMk cId="2444257839" sldId="2147483676"/>
            <ac:spMk id="6" creationId="{00000000-0000-0000-0000-000000000000}"/>
          </ac:spMkLst>
        </pc:spChg>
        <pc:sldLayoutChg chg="modSp">
          <pc:chgData name="Bachmann, Hannah Ruth" userId="e7c09bfb-72c2-42e5-912c-bd6874d853db" providerId="ADAL" clId="{DC7CE4D0-A364-47F3-9883-21F9E921F294}" dt="2021-02-25T13:29:54.230" v="2"/>
          <pc:sldLayoutMkLst>
            <pc:docMk/>
            <pc:sldMasterMk cId="2444257839" sldId="2147483676"/>
            <pc:sldLayoutMk cId="2506416613" sldId="2147483677"/>
          </pc:sldLayoutMkLst>
          <pc:spChg chg="mod">
            <ac:chgData name="Bachmann, Hannah Ruth" userId="e7c09bfb-72c2-42e5-912c-bd6874d853db" providerId="ADAL" clId="{DC7CE4D0-A364-47F3-9883-21F9E921F294}" dt="2021-02-25T13:29:54.230" v="2"/>
            <ac:spMkLst>
              <pc:docMk/>
              <pc:sldMasterMk cId="2444257839" sldId="2147483676"/>
              <pc:sldLayoutMk cId="2506416613" sldId="2147483677"/>
              <ac:spMk id="2" creationId="{00000000-0000-0000-0000-000000000000}"/>
            </ac:spMkLst>
          </pc:spChg>
          <pc:spChg chg="mod">
            <ac:chgData name="Bachmann, Hannah Ruth" userId="e7c09bfb-72c2-42e5-912c-bd6874d853db" providerId="ADAL" clId="{DC7CE4D0-A364-47F3-9883-21F9E921F294}" dt="2021-02-25T13:29:54.230" v="2"/>
            <ac:spMkLst>
              <pc:docMk/>
              <pc:sldMasterMk cId="2444257839" sldId="2147483676"/>
              <pc:sldLayoutMk cId="2506416613" sldId="2147483677"/>
              <ac:spMk id="3" creationId="{00000000-0000-0000-0000-000000000000}"/>
            </ac:spMkLst>
          </pc:spChg>
        </pc:sldLayoutChg>
        <pc:sldLayoutChg chg="modSp">
          <pc:chgData name="Bachmann, Hannah Ruth" userId="e7c09bfb-72c2-42e5-912c-bd6874d853db" providerId="ADAL" clId="{DC7CE4D0-A364-47F3-9883-21F9E921F294}" dt="2021-02-25T13:29:54.230" v="2"/>
          <pc:sldLayoutMkLst>
            <pc:docMk/>
            <pc:sldMasterMk cId="2444257839" sldId="2147483676"/>
            <pc:sldLayoutMk cId="306795484" sldId="2147483679"/>
          </pc:sldLayoutMkLst>
          <pc:spChg chg="mod">
            <ac:chgData name="Bachmann, Hannah Ruth" userId="e7c09bfb-72c2-42e5-912c-bd6874d853db" providerId="ADAL" clId="{DC7CE4D0-A364-47F3-9883-21F9E921F294}" dt="2021-02-25T13:29:54.230" v="2"/>
            <ac:spMkLst>
              <pc:docMk/>
              <pc:sldMasterMk cId="2444257839" sldId="2147483676"/>
              <pc:sldLayoutMk cId="306795484" sldId="2147483679"/>
              <ac:spMk id="2" creationId="{00000000-0000-0000-0000-000000000000}"/>
            </ac:spMkLst>
          </pc:spChg>
          <pc:spChg chg="mod">
            <ac:chgData name="Bachmann, Hannah Ruth" userId="e7c09bfb-72c2-42e5-912c-bd6874d853db" providerId="ADAL" clId="{DC7CE4D0-A364-47F3-9883-21F9E921F294}" dt="2021-02-25T13:29:54.230" v="2"/>
            <ac:spMkLst>
              <pc:docMk/>
              <pc:sldMasterMk cId="2444257839" sldId="2147483676"/>
              <pc:sldLayoutMk cId="306795484" sldId="2147483679"/>
              <ac:spMk id="3" creationId="{00000000-0000-0000-0000-000000000000}"/>
            </ac:spMkLst>
          </pc:spChg>
        </pc:sldLayoutChg>
        <pc:sldLayoutChg chg="modSp">
          <pc:chgData name="Bachmann, Hannah Ruth" userId="e7c09bfb-72c2-42e5-912c-bd6874d853db" providerId="ADAL" clId="{DC7CE4D0-A364-47F3-9883-21F9E921F294}" dt="2021-02-25T13:29:54.230" v="2"/>
          <pc:sldLayoutMkLst>
            <pc:docMk/>
            <pc:sldMasterMk cId="2444257839" sldId="2147483676"/>
            <pc:sldLayoutMk cId="1353881875" sldId="2147483680"/>
          </pc:sldLayoutMkLst>
          <pc:spChg chg="mod">
            <ac:chgData name="Bachmann, Hannah Ruth" userId="e7c09bfb-72c2-42e5-912c-bd6874d853db" providerId="ADAL" clId="{DC7CE4D0-A364-47F3-9883-21F9E921F294}" dt="2021-02-25T13:29:54.230" v="2"/>
            <ac:spMkLst>
              <pc:docMk/>
              <pc:sldMasterMk cId="2444257839" sldId="2147483676"/>
              <pc:sldLayoutMk cId="1353881875" sldId="2147483680"/>
              <ac:spMk id="3" creationId="{00000000-0000-0000-0000-000000000000}"/>
            </ac:spMkLst>
          </pc:spChg>
          <pc:spChg chg="mod">
            <ac:chgData name="Bachmann, Hannah Ruth" userId="e7c09bfb-72c2-42e5-912c-bd6874d853db" providerId="ADAL" clId="{DC7CE4D0-A364-47F3-9883-21F9E921F294}" dt="2021-02-25T13:29:54.230" v="2"/>
            <ac:spMkLst>
              <pc:docMk/>
              <pc:sldMasterMk cId="2444257839" sldId="2147483676"/>
              <pc:sldLayoutMk cId="1353881875" sldId="2147483680"/>
              <ac:spMk id="4" creationId="{00000000-0000-0000-0000-000000000000}"/>
            </ac:spMkLst>
          </pc:spChg>
        </pc:sldLayoutChg>
        <pc:sldLayoutChg chg="modSp">
          <pc:chgData name="Bachmann, Hannah Ruth" userId="e7c09bfb-72c2-42e5-912c-bd6874d853db" providerId="ADAL" clId="{DC7CE4D0-A364-47F3-9883-21F9E921F294}" dt="2021-02-25T13:29:54.230" v="2"/>
          <pc:sldLayoutMkLst>
            <pc:docMk/>
            <pc:sldMasterMk cId="2444257839" sldId="2147483676"/>
            <pc:sldLayoutMk cId="1235782260" sldId="2147483681"/>
          </pc:sldLayoutMkLst>
          <pc:spChg chg="mod">
            <ac:chgData name="Bachmann, Hannah Ruth" userId="e7c09bfb-72c2-42e5-912c-bd6874d853db" providerId="ADAL" clId="{DC7CE4D0-A364-47F3-9883-21F9E921F294}" dt="2021-02-25T13:29:54.230" v="2"/>
            <ac:spMkLst>
              <pc:docMk/>
              <pc:sldMasterMk cId="2444257839" sldId="2147483676"/>
              <pc:sldLayoutMk cId="1235782260" sldId="2147483681"/>
              <ac:spMk id="3" creationId="{00000000-0000-0000-0000-000000000000}"/>
            </ac:spMkLst>
          </pc:spChg>
          <pc:spChg chg="mod">
            <ac:chgData name="Bachmann, Hannah Ruth" userId="e7c09bfb-72c2-42e5-912c-bd6874d853db" providerId="ADAL" clId="{DC7CE4D0-A364-47F3-9883-21F9E921F294}" dt="2021-02-25T13:29:54.230" v="2"/>
            <ac:spMkLst>
              <pc:docMk/>
              <pc:sldMasterMk cId="2444257839" sldId="2147483676"/>
              <pc:sldLayoutMk cId="1235782260" sldId="2147483681"/>
              <ac:spMk id="4" creationId="{00000000-0000-0000-0000-000000000000}"/>
            </ac:spMkLst>
          </pc:spChg>
          <pc:spChg chg="mod">
            <ac:chgData name="Bachmann, Hannah Ruth" userId="e7c09bfb-72c2-42e5-912c-bd6874d853db" providerId="ADAL" clId="{DC7CE4D0-A364-47F3-9883-21F9E921F294}" dt="2021-02-25T13:29:54.230" v="2"/>
            <ac:spMkLst>
              <pc:docMk/>
              <pc:sldMasterMk cId="2444257839" sldId="2147483676"/>
              <pc:sldLayoutMk cId="1235782260" sldId="2147483681"/>
              <ac:spMk id="5" creationId="{00000000-0000-0000-0000-000000000000}"/>
            </ac:spMkLst>
          </pc:spChg>
          <pc:spChg chg="mod">
            <ac:chgData name="Bachmann, Hannah Ruth" userId="e7c09bfb-72c2-42e5-912c-bd6874d853db" providerId="ADAL" clId="{DC7CE4D0-A364-47F3-9883-21F9E921F294}" dt="2021-02-25T13:29:54.230" v="2"/>
            <ac:spMkLst>
              <pc:docMk/>
              <pc:sldMasterMk cId="2444257839" sldId="2147483676"/>
              <pc:sldLayoutMk cId="1235782260" sldId="2147483681"/>
              <ac:spMk id="6" creationId="{00000000-0000-0000-0000-000000000000}"/>
            </ac:spMkLst>
          </pc:spChg>
        </pc:sldLayoutChg>
        <pc:sldLayoutChg chg="modSp">
          <pc:chgData name="Bachmann, Hannah Ruth" userId="e7c09bfb-72c2-42e5-912c-bd6874d853db" providerId="ADAL" clId="{DC7CE4D0-A364-47F3-9883-21F9E921F294}" dt="2021-02-25T13:29:54.230" v="2"/>
          <pc:sldLayoutMkLst>
            <pc:docMk/>
            <pc:sldMasterMk cId="2444257839" sldId="2147483676"/>
            <pc:sldLayoutMk cId="2307812105" sldId="2147483684"/>
          </pc:sldLayoutMkLst>
          <pc:spChg chg="mod">
            <ac:chgData name="Bachmann, Hannah Ruth" userId="e7c09bfb-72c2-42e5-912c-bd6874d853db" providerId="ADAL" clId="{DC7CE4D0-A364-47F3-9883-21F9E921F294}" dt="2021-02-25T13:29:54.230" v="2"/>
            <ac:spMkLst>
              <pc:docMk/>
              <pc:sldMasterMk cId="2444257839" sldId="2147483676"/>
              <pc:sldLayoutMk cId="2307812105" sldId="2147483684"/>
              <ac:spMk id="2" creationId="{00000000-0000-0000-0000-000000000000}"/>
            </ac:spMkLst>
          </pc:spChg>
          <pc:spChg chg="mod">
            <ac:chgData name="Bachmann, Hannah Ruth" userId="e7c09bfb-72c2-42e5-912c-bd6874d853db" providerId="ADAL" clId="{DC7CE4D0-A364-47F3-9883-21F9E921F294}" dt="2021-02-25T13:29:54.230" v="2"/>
            <ac:spMkLst>
              <pc:docMk/>
              <pc:sldMasterMk cId="2444257839" sldId="2147483676"/>
              <pc:sldLayoutMk cId="2307812105" sldId="2147483684"/>
              <ac:spMk id="3" creationId="{00000000-0000-0000-0000-000000000000}"/>
            </ac:spMkLst>
          </pc:spChg>
          <pc:spChg chg="mod">
            <ac:chgData name="Bachmann, Hannah Ruth" userId="e7c09bfb-72c2-42e5-912c-bd6874d853db" providerId="ADAL" clId="{DC7CE4D0-A364-47F3-9883-21F9E921F294}" dt="2021-02-25T13:29:54.230" v="2"/>
            <ac:spMkLst>
              <pc:docMk/>
              <pc:sldMasterMk cId="2444257839" sldId="2147483676"/>
              <pc:sldLayoutMk cId="2307812105" sldId="2147483684"/>
              <ac:spMk id="4" creationId="{00000000-0000-0000-0000-000000000000}"/>
            </ac:spMkLst>
          </pc:spChg>
        </pc:sldLayoutChg>
        <pc:sldLayoutChg chg="modSp">
          <pc:chgData name="Bachmann, Hannah Ruth" userId="e7c09bfb-72c2-42e5-912c-bd6874d853db" providerId="ADAL" clId="{DC7CE4D0-A364-47F3-9883-21F9E921F294}" dt="2021-02-25T13:29:54.230" v="2"/>
          <pc:sldLayoutMkLst>
            <pc:docMk/>
            <pc:sldMasterMk cId="2444257839" sldId="2147483676"/>
            <pc:sldLayoutMk cId="3347629550" sldId="2147483685"/>
          </pc:sldLayoutMkLst>
          <pc:spChg chg="mod">
            <ac:chgData name="Bachmann, Hannah Ruth" userId="e7c09bfb-72c2-42e5-912c-bd6874d853db" providerId="ADAL" clId="{DC7CE4D0-A364-47F3-9883-21F9E921F294}" dt="2021-02-25T13:29:54.230" v="2"/>
            <ac:spMkLst>
              <pc:docMk/>
              <pc:sldMasterMk cId="2444257839" sldId="2147483676"/>
              <pc:sldLayoutMk cId="3347629550" sldId="2147483685"/>
              <ac:spMk id="2" creationId="{00000000-0000-0000-0000-000000000000}"/>
            </ac:spMkLst>
          </pc:spChg>
          <pc:spChg chg="mod">
            <ac:chgData name="Bachmann, Hannah Ruth" userId="e7c09bfb-72c2-42e5-912c-bd6874d853db" providerId="ADAL" clId="{DC7CE4D0-A364-47F3-9883-21F9E921F294}" dt="2021-02-25T13:29:54.230" v="2"/>
            <ac:spMkLst>
              <pc:docMk/>
              <pc:sldMasterMk cId="2444257839" sldId="2147483676"/>
              <pc:sldLayoutMk cId="3347629550" sldId="2147483685"/>
              <ac:spMk id="3" creationId="{00000000-0000-0000-0000-000000000000}"/>
            </ac:spMkLst>
          </pc:spChg>
          <pc:spChg chg="mod">
            <ac:chgData name="Bachmann, Hannah Ruth" userId="e7c09bfb-72c2-42e5-912c-bd6874d853db" providerId="ADAL" clId="{DC7CE4D0-A364-47F3-9883-21F9E921F294}" dt="2021-02-25T13:29:54.230" v="2"/>
            <ac:spMkLst>
              <pc:docMk/>
              <pc:sldMasterMk cId="2444257839" sldId="2147483676"/>
              <pc:sldLayoutMk cId="3347629550" sldId="2147483685"/>
              <ac:spMk id="4" creationId="{00000000-0000-0000-0000-000000000000}"/>
            </ac:spMkLst>
          </pc:spChg>
        </pc:sldLayoutChg>
        <pc:sldLayoutChg chg="modSp">
          <pc:chgData name="Bachmann, Hannah Ruth" userId="e7c09bfb-72c2-42e5-912c-bd6874d853db" providerId="ADAL" clId="{DC7CE4D0-A364-47F3-9883-21F9E921F294}" dt="2021-02-25T13:29:54.230" v="2"/>
          <pc:sldLayoutMkLst>
            <pc:docMk/>
            <pc:sldMasterMk cId="2444257839" sldId="2147483676"/>
            <pc:sldLayoutMk cId="892118220" sldId="2147483687"/>
          </pc:sldLayoutMkLst>
          <pc:spChg chg="mod">
            <ac:chgData name="Bachmann, Hannah Ruth" userId="e7c09bfb-72c2-42e5-912c-bd6874d853db" providerId="ADAL" clId="{DC7CE4D0-A364-47F3-9883-21F9E921F294}" dt="2021-02-25T13:29:54.230" v="2"/>
            <ac:spMkLst>
              <pc:docMk/>
              <pc:sldMasterMk cId="2444257839" sldId="2147483676"/>
              <pc:sldLayoutMk cId="892118220" sldId="2147483687"/>
              <ac:spMk id="2" creationId="{00000000-0000-0000-0000-000000000000}"/>
            </ac:spMkLst>
          </pc:spChg>
          <pc:spChg chg="mod">
            <ac:chgData name="Bachmann, Hannah Ruth" userId="e7c09bfb-72c2-42e5-912c-bd6874d853db" providerId="ADAL" clId="{DC7CE4D0-A364-47F3-9883-21F9E921F294}" dt="2021-02-25T13:29:54.230" v="2"/>
            <ac:spMkLst>
              <pc:docMk/>
              <pc:sldMasterMk cId="2444257839" sldId="2147483676"/>
              <pc:sldLayoutMk cId="892118220" sldId="2147483687"/>
              <ac:spMk id="3" creationId="{00000000-0000-0000-0000-000000000000}"/>
            </ac:spMkLst>
          </pc:spChg>
        </pc:sldLayoutChg>
        <pc:sldLayoutChg chg="modSp">
          <pc:chgData name="Bachmann, Hannah Ruth" userId="e7c09bfb-72c2-42e5-912c-bd6874d853db" providerId="ADAL" clId="{DC7CE4D0-A364-47F3-9883-21F9E921F294}" dt="2021-02-25T13:29:54.230" v="2"/>
          <pc:sldLayoutMkLst>
            <pc:docMk/>
            <pc:sldMasterMk cId="2444257839" sldId="2147483676"/>
            <pc:sldLayoutMk cId="2768505228" sldId="2147483688"/>
          </pc:sldLayoutMkLst>
          <pc:spChg chg="mod">
            <ac:chgData name="Bachmann, Hannah Ruth" userId="e7c09bfb-72c2-42e5-912c-bd6874d853db" providerId="ADAL" clId="{DC7CE4D0-A364-47F3-9883-21F9E921F294}" dt="2021-02-25T13:29:54.230" v="2"/>
            <ac:spMkLst>
              <pc:docMk/>
              <pc:sldMasterMk cId="2444257839" sldId="2147483676"/>
              <pc:sldLayoutMk cId="2768505228" sldId="2147483688"/>
              <ac:spMk id="6" creationId="{06DF7CAC-49A4-472C-B4BB-5BC517A73257}"/>
            </ac:spMkLst>
          </pc:spChg>
          <pc:spChg chg="mod">
            <ac:chgData name="Bachmann, Hannah Ruth" userId="e7c09bfb-72c2-42e5-912c-bd6874d853db" providerId="ADAL" clId="{DC7CE4D0-A364-47F3-9883-21F9E921F294}" dt="2021-02-25T13:29:54.230" v="2"/>
            <ac:spMkLst>
              <pc:docMk/>
              <pc:sldMasterMk cId="2444257839" sldId="2147483676"/>
              <pc:sldLayoutMk cId="2768505228" sldId="2147483688"/>
              <ac:spMk id="7" creationId="{3619968D-5112-4864-AB4D-1595891F739C}"/>
            </ac:spMkLst>
          </pc:spChg>
        </pc:sldLayoutChg>
      </pc:sldMasterChg>
      <pc:sldMasterChg chg="modSp modSldLayout">
        <pc:chgData name="Bachmann, Hannah Ruth" userId="e7c09bfb-72c2-42e5-912c-bd6874d853db" providerId="ADAL" clId="{DC7CE4D0-A364-47F3-9883-21F9E921F294}" dt="2021-02-25T13:29:54.230" v="2"/>
        <pc:sldMasterMkLst>
          <pc:docMk/>
          <pc:sldMasterMk cId="252030160" sldId="2147483689"/>
        </pc:sldMasterMkLst>
        <pc:spChg chg="mod">
          <ac:chgData name="Bachmann, Hannah Ruth" userId="e7c09bfb-72c2-42e5-912c-bd6874d853db" providerId="ADAL" clId="{DC7CE4D0-A364-47F3-9883-21F9E921F294}" dt="2021-02-25T13:29:54.230" v="2"/>
          <ac:spMkLst>
            <pc:docMk/>
            <pc:sldMasterMk cId="252030160" sldId="2147483689"/>
            <ac:spMk id="2" creationId="{433943D4-04A8-4CCA-AE34-1016CADA1F33}"/>
          </ac:spMkLst>
        </pc:spChg>
        <pc:spChg chg="mod">
          <ac:chgData name="Bachmann, Hannah Ruth" userId="e7c09bfb-72c2-42e5-912c-bd6874d853db" providerId="ADAL" clId="{DC7CE4D0-A364-47F3-9883-21F9E921F294}" dt="2021-02-25T13:29:54.230" v="2"/>
          <ac:spMkLst>
            <pc:docMk/>
            <pc:sldMasterMk cId="252030160" sldId="2147483689"/>
            <ac:spMk id="3" creationId="{7F1A67F0-7578-494C-954D-FE251135D46B}"/>
          </ac:spMkLst>
        </pc:spChg>
        <pc:spChg chg="mod">
          <ac:chgData name="Bachmann, Hannah Ruth" userId="e7c09bfb-72c2-42e5-912c-bd6874d853db" providerId="ADAL" clId="{DC7CE4D0-A364-47F3-9883-21F9E921F294}" dt="2021-02-25T13:29:54.230" v="2"/>
          <ac:spMkLst>
            <pc:docMk/>
            <pc:sldMasterMk cId="252030160" sldId="2147483689"/>
            <ac:spMk id="1026" creationId="{593E8F3B-D167-43B8-9B07-E7D71371DC8D}"/>
          </ac:spMkLst>
        </pc:spChg>
        <pc:spChg chg="mod">
          <ac:chgData name="Bachmann, Hannah Ruth" userId="e7c09bfb-72c2-42e5-912c-bd6874d853db" providerId="ADAL" clId="{DC7CE4D0-A364-47F3-9883-21F9E921F294}" dt="2021-02-25T13:29:54.230" v="2"/>
          <ac:spMkLst>
            <pc:docMk/>
            <pc:sldMasterMk cId="252030160" sldId="2147483689"/>
            <ac:spMk id="1027" creationId="{F5061ECF-2CE0-425E-B9D8-609C8E79B26A}"/>
          </ac:spMkLst>
        </pc:spChg>
        <pc:sldLayoutChg chg="modSp">
          <pc:chgData name="Bachmann, Hannah Ruth" userId="e7c09bfb-72c2-42e5-912c-bd6874d853db" providerId="ADAL" clId="{DC7CE4D0-A364-47F3-9883-21F9E921F294}" dt="2021-02-25T13:29:54.230" v="2"/>
          <pc:sldLayoutMkLst>
            <pc:docMk/>
            <pc:sldMasterMk cId="252030160" sldId="2147483689"/>
            <pc:sldLayoutMk cId="4144179139" sldId="2147483690"/>
          </pc:sldLayoutMkLst>
          <pc:spChg chg="mod">
            <ac:chgData name="Bachmann, Hannah Ruth" userId="e7c09bfb-72c2-42e5-912c-bd6874d853db" providerId="ADAL" clId="{DC7CE4D0-A364-47F3-9883-21F9E921F294}" dt="2021-02-25T13:29:54.230" v="2"/>
            <ac:spMkLst>
              <pc:docMk/>
              <pc:sldMasterMk cId="252030160" sldId="2147483689"/>
              <pc:sldLayoutMk cId="4144179139" sldId="2147483690"/>
              <ac:spMk id="2" creationId="{00000000-0000-0000-0000-000000000000}"/>
            </ac:spMkLst>
          </pc:spChg>
          <pc:spChg chg="mod">
            <ac:chgData name="Bachmann, Hannah Ruth" userId="e7c09bfb-72c2-42e5-912c-bd6874d853db" providerId="ADAL" clId="{DC7CE4D0-A364-47F3-9883-21F9E921F294}" dt="2021-02-25T13:29:54.230" v="2"/>
            <ac:spMkLst>
              <pc:docMk/>
              <pc:sldMasterMk cId="252030160" sldId="2147483689"/>
              <pc:sldLayoutMk cId="4144179139" sldId="2147483690"/>
              <ac:spMk id="3" creationId="{00000000-0000-0000-0000-000000000000}"/>
            </ac:spMkLst>
          </pc:spChg>
        </pc:sldLayoutChg>
        <pc:sldLayoutChg chg="modSp">
          <pc:chgData name="Bachmann, Hannah Ruth" userId="e7c09bfb-72c2-42e5-912c-bd6874d853db" providerId="ADAL" clId="{DC7CE4D0-A364-47F3-9883-21F9E921F294}" dt="2021-02-25T13:29:54.230" v="2"/>
          <pc:sldLayoutMkLst>
            <pc:docMk/>
            <pc:sldMasterMk cId="252030160" sldId="2147483689"/>
            <pc:sldLayoutMk cId="572669783" sldId="2147483691"/>
          </pc:sldLayoutMkLst>
          <pc:spChg chg="mod">
            <ac:chgData name="Bachmann, Hannah Ruth" userId="e7c09bfb-72c2-42e5-912c-bd6874d853db" providerId="ADAL" clId="{DC7CE4D0-A364-47F3-9883-21F9E921F294}" dt="2021-02-25T13:29:54.230" v="2"/>
            <ac:spMkLst>
              <pc:docMk/>
              <pc:sldMasterMk cId="252030160" sldId="2147483689"/>
              <pc:sldLayoutMk cId="572669783" sldId="2147483691"/>
              <ac:spMk id="4" creationId="{CC2E37E7-1806-4D21-8266-8ADFB0E0001B}"/>
            </ac:spMkLst>
          </pc:spChg>
        </pc:sldLayoutChg>
        <pc:sldLayoutChg chg="modSp">
          <pc:chgData name="Bachmann, Hannah Ruth" userId="e7c09bfb-72c2-42e5-912c-bd6874d853db" providerId="ADAL" clId="{DC7CE4D0-A364-47F3-9883-21F9E921F294}" dt="2021-02-25T13:29:54.230" v="2"/>
          <pc:sldLayoutMkLst>
            <pc:docMk/>
            <pc:sldMasterMk cId="252030160" sldId="2147483689"/>
            <pc:sldLayoutMk cId="396818628" sldId="2147483692"/>
          </pc:sldLayoutMkLst>
          <pc:spChg chg="mod">
            <ac:chgData name="Bachmann, Hannah Ruth" userId="e7c09bfb-72c2-42e5-912c-bd6874d853db" providerId="ADAL" clId="{DC7CE4D0-A364-47F3-9883-21F9E921F294}" dt="2021-02-25T13:29:54.230" v="2"/>
            <ac:spMkLst>
              <pc:docMk/>
              <pc:sldMasterMk cId="252030160" sldId="2147483689"/>
              <pc:sldLayoutMk cId="396818628" sldId="2147483692"/>
              <ac:spMk id="3" creationId="{00000000-0000-0000-0000-000000000000}"/>
            </ac:spMkLst>
          </pc:spChg>
          <pc:spChg chg="mod">
            <ac:chgData name="Bachmann, Hannah Ruth" userId="e7c09bfb-72c2-42e5-912c-bd6874d853db" providerId="ADAL" clId="{DC7CE4D0-A364-47F3-9883-21F9E921F294}" dt="2021-02-25T13:29:54.230" v="2"/>
            <ac:spMkLst>
              <pc:docMk/>
              <pc:sldMasterMk cId="252030160" sldId="2147483689"/>
              <pc:sldLayoutMk cId="396818628" sldId="2147483692"/>
              <ac:spMk id="4" creationId="{00000000-0000-0000-0000-000000000000}"/>
            </ac:spMkLst>
          </pc:spChg>
          <pc:spChg chg="mod">
            <ac:chgData name="Bachmann, Hannah Ruth" userId="e7c09bfb-72c2-42e5-912c-bd6874d853db" providerId="ADAL" clId="{DC7CE4D0-A364-47F3-9883-21F9E921F294}" dt="2021-02-25T13:29:54.230" v="2"/>
            <ac:spMkLst>
              <pc:docMk/>
              <pc:sldMasterMk cId="252030160" sldId="2147483689"/>
              <pc:sldLayoutMk cId="396818628" sldId="2147483692"/>
              <ac:spMk id="7" creationId="{748D9B97-C724-4437-8DD2-7E14E991862E}"/>
            </ac:spMkLst>
          </pc:spChg>
        </pc:sldLayoutChg>
        <pc:sldLayoutChg chg="modSp">
          <pc:chgData name="Bachmann, Hannah Ruth" userId="e7c09bfb-72c2-42e5-912c-bd6874d853db" providerId="ADAL" clId="{DC7CE4D0-A364-47F3-9883-21F9E921F294}" dt="2021-02-25T13:29:54.230" v="2"/>
          <pc:sldLayoutMkLst>
            <pc:docMk/>
            <pc:sldMasterMk cId="252030160" sldId="2147483689"/>
            <pc:sldLayoutMk cId="1525453835" sldId="2147483693"/>
          </pc:sldLayoutMkLst>
          <pc:spChg chg="mod">
            <ac:chgData name="Bachmann, Hannah Ruth" userId="e7c09bfb-72c2-42e5-912c-bd6874d853db" providerId="ADAL" clId="{DC7CE4D0-A364-47F3-9883-21F9E921F294}" dt="2021-02-25T13:29:54.230" v="2"/>
            <ac:spMkLst>
              <pc:docMk/>
              <pc:sldMasterMk cId="252030160" sldId="2147483689"/>
              <pc:sldLayoutMk cId="1525453835" sldId="2147483693"/>
              <ac:spMk id="2" creationId="{00000000-0000-0000-0000-000000000000}"/>
            </ac:spMkLst>
          </pc:spChg>
          <pc:spChg chg="mod">
            <ac:chgData name="Bachmann, Hannah Ruth" userId="e7c09bfb-72c2-42e5-912c-bd6874d853db" providerId="ADAL" clId="{DC7CE4D0-A364-47F3-9883-21F9E921F294}" dt="2021-02-25T13:29:54.230" v="2"/>
            <ac:spMkLst>
              <pc:docMk/>
              <pc:sldMasterMk cId="252030160" sldId="2147483689"/>
              <pc:sldLayoutMk cId="1525453835" sldId="2147483693"/>
              <ac:spMk id="3" creationId="{00000000-0000-0000-0000-000000000000}"/>
            </ac:spMkLst>
          </pc:spChg>
          <pc:spChg chg="mod">
            <ac:chgData name="Bachmann, Hannah Ruth" userId="e7c09bfb-72c2-42e5-912c-bd6874d853db" providerId="ADAL" clId="{DC7CE4D0-A364-47F3-9883-21F9E921F294}" dt="2021-02-25T13:29:54.230" v="2"/>
            <ac:spMkLst>
              <pc:docMk/>
              <pc:sldMasterMk cId="252030160" sldId="2147483689"/>
              <pc:sldLayoutMk cId="1525453835" sldId="2147483693"/>
              <ac:spMk id="4" creationId="{00000000-0000-0000-0000-000000000000}"/>
            </ac:spMkLst>
          </pc:spChg>
          <pc:spChg chg="mod">
            <ac:chgData name="Bachmann, Hannah Ruth" userId="e7c09bfb-72c2-42e5-912c-bd6874d853db" providerId="ADAL" clId="{DC7CE4D0-A364-47F3-9883-21F9E921F294}" dt="2021-02-25T13:29:54.230" v="2"/>
            <ac:spMkLst>
              <pc:docMk/>
              <pc:sldMasterMk cId="252030160" sldId="2147483689"/>
              <pc:sldLayoutMk cId="1525453835" sldId="2147483693"/>
              <ac:spMk id="5" creationId="{00000000-0000-0000-0000-000000000000}"/>
            </ac:spMkLst>
          </pc:spChg>
          <pc:spChg chg="mod">
            <ac:chgData name="Bachmann, Hannah Ruth" userId="e7c09bfb-72c2-42e5-912c-bd6874d853db" providerId="ADAL" clId="{DC7CE4D0-A364-47F3-9883-21F9E921F294}" dt="2021-02-25T13:29:54.230" v="2"/>
            <ac:spMkLst>
              <pc:docMk/>
              <pc:sldMasterMk cId="252030160" sldId="2147483689"/>
              <pc:sldLayoutMk cId="1525453835" sldId="2147483693"/>
              <ac:spMk id="6" creationId="{C30856E7-03FB-461E-A4E8-138F538D7FA5}"/>
            </ac:spMkLst>
          </pc:sp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1C544D-9CED-4926-86A6-269552A53C30}" type="datetimeFigureOut">
              <a:rPr lang="de-DE" smtClean="0"/>
              <a:t>25.02.2021</a:t>
            </a:fld>
            <a:endParaRPr lang="de-DE"/>
          </a:p>
        </p:txBody>
      </p:sp>
      <p:sp>
        <p:nvSpPr>
          <p:cNvPr id="4" name="Slide Image Placeholder 3"/>
          <p:cNvSpPr>
            <a:spLocks noGrp="1" noRot="1" noChangeAspect="1"/>
          </p:cNvSpPr>
          <p:nvPr>
            <p:ph type="sldImg" idx="2"/>
          </p:nvPr>
        </p:nvSpPr>
        <p:spPr>
          <a:xfrm>
            <a:off x="1298575" y="1143000"/>
            <a:ext cx="426085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294A1A-8282-48A0-9F5C-699E786DB949}" type="slidenum">
              <a:rPr lang="de-DE" smtClean="0"/>
              <a:t>‹Nr.›</a:t>
            </a:fld>
            <a:endParaRPr lang="de-DE"/>
          </a:p>
        </p:txBody>
      </p:sp>
    </p:spTree>
    <p:extLst>
      <p:ext uri="{BB962C8B-B14F-4D97-AF65-F5344CB8AC3E}">
        <p14:creationId xmlns:p14="http://schemas.microsoft.com/office/powerpoint/2010/main" val="2634466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3"/>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58" indent="0" algn="ctr">
              <a:buNone/>
              <a:defRPr>
                <a:solidFill>
                  <a:schemeClr val="tx1">
                    <a:tint val="75000"/>
                  </a:schemeClr>
                </a:solidFill>
              </a:defRPr>
            </a:lvl2pPr>
            <a:lvl3pPr marL="1007918" indent="0" algn="ctr">
              <a:buNone/>
              <a:defRPr>
                <a:solidFill>
                  <a:schemeClr val="tx1">
                    <a:tint val="75000"/>
                  </a:schemeClr>
                </a:solidFill>
              </a:defRPr>
            </a:lvl3pPr>
            <a:lvl4pPr marL="1511875" indent="0" algn="ctr">
              <a:buNone/>
              <a:defRPr>
                <a:solidFill>
                  <a:schemeClr val="tx1">
                    <a:tint val="75000"/>
                  </a:schemeClr>
                </a:solidFill>
              </a:defRPr>
            </a:lvl4pPr>
            <a:lvl5pPr marL="2015833" indent="0" algn="ctr">
              <a:buNone/>
              <a:defRPr>
                <a:solidFill>
                  <a:schemeClr val="tx1">
                    <a:tint val="75000"/>
                  </a:schemeClr>
                </a:solidFill>
              </a:defRPr>
            </a:lvl5pPr>
            <a:lvl6pPr marL="2519792" indent="0" algn="ctr">
              <a:buNone/>
              <a:defRPr>
                <a:solidFill>
                  <a:schemeClr val="tx1">
                    <a:tint val="75000"/>
                  </a:schemeClr>
                </a:solidFill>
              </a:defRPr>
            </a:lvl6pPr>
            <a:lvl7pPr marL="3023749" indent="0" algn="ctr">
              <a:buNone/>
              <a:defRPr>
                <a:solidFill>
                  <a:schemeClr val="tx1">
                    <a:tint val="75000"/>
                  </a:schemeClr>
                </a:solidFill>
              </a:defRPr>
            </a:lvl7pPr>
            <a:lvl8pPr marL="3527708" indent="0" algn="ctr">
              <a:buNone/>
              <a:defRPr>
                <a:solidFill>
                  <a:schemeClr val="tx1">
                    <a:tint val="75000"/>
                  </a:schemeClr>
                </a:solidFill>
              </a:defRPr>
            </a:lvl8pPr>
            <a:lvl9pPr marL="403166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25/02/2021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04697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umsplatzhalter 3"/>
          <p:cNvSpPr>
            <a:spLocks noGrp="1"/>
          </p:cNvSpPr>
          <p:nvPr>
            <p:ph type="dt" sz="half" idx="10"/>
          </p:nvPr>
        </p:nvSpPr>
        <p:spPr/>
        <p:txBody>
          <a:bodyPr/>
          <a:lstStyle/>
          <a:p>
            <a:fld id="{4C1FEF78-7969-4A2C-B832-006A4442904F}" type="datetime1">
              <a:rPr lang="en-GB" smtClean="0"/>
              <a:pPr/>
              <a:t>25/02/2021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308738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6"/>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8"/>
            <a:ext cx="8873490" cy="1653678"/>
          </a:xfrm>
        </p:spPr>
        <p:txBody>
          <a:bodyPr anchor="b"/>
          <a:lstStyle>
            <a:lvl1pPr marL="0" indent="0">
              <a:buNone/>
              <a:defRPr sz="2206">
                <a:solidFill>
                  <a:schemeClr val="tx1">
                    <a:tint val="75000"/>
                  </a:schemeClr>
                </a:solidFill>
              </a:defRPr>
            </a:lvl1pPr>
            <a:lvl2pPr marL="503958" indent="0">
              <a:buNone/>
              <a:defRPr sz="1984">
                <a:solidFill>
                  <a:schemeClr val="tx1">
                    <a:tint val="75000"/>
                  </a:schemeClr>
                </a:solidFill>
              </a:defRPr>
            </a:lvl2pPr>
            <a:lvl3pPr marL="1007918" indent="0">
              <a:buNone/>
              <a:defRPr sz="1764">
                <a:solidFill>
                  <a:schemeClr val="tx1">
                    <a:tint val="75000"/>
                  </a:schemeClr>
                </a:solidFill>
              </a:defRPr>
            </a:lvl3pPr>
            <a:lvl4pPr marL="1511875" indent="0">
              <a:buNone/>
              <a:defRPr sz="1543">
                <a:solidFill>
                  <a:schemeClr val="tx1">
                    <a:tint val="75000"/>
                  </a:schemeClr>
                </a:solidFill>
              </a:defRPr>
            </a:lvl4pPr>
            <a:lvl5pPr marL="2015833" indent="0">
              <a:buNone/>
              <a:defRPr sz="1543">
                <a:solidFill>
                  <a:schemeClr val="tx1">
                    <a:tint val="75000"/>
                  </a:schemeClr>
                </a:solidFill>
              </a:defRPr>
            </a:lvl5pPr>
            <a:lvl6pPr marL="2519792" indent="0">
              <a:buNone/>
              <a:defRPr sz="1543">
                <a:solidFill>
                  <a:schemeClr val="tx1">
                    <a:tint val="75000"/>
                  </a:schemeClr>
                </a:solidFill>
              </a:defRPr>
            </a:lvl6pPr>
            <a:lvl7pPr marL="3023749" indent="0">
              <a:buNone/>
              <a:defRPr sz="1543">
                <a:solidFill>
                  <a:schemeClr val="tx1">
                    <a:tint val="75000"/>
                  </a:schemeClr>
                </a:solidFill>
              </a:defRPr>
            </a:lvl7pPr>
            <a:lvl8pPr marL="3527708" indent="0">
              <a:buNone/>
              <a:defRPr sz="1543">
                <a:solidFill>
                  <a:schemeClr val="tx1">
                    <a:tint val="75000"/>
                  </a:schemeClr>
                </a:solidFill>
              </a:defRPr>
            </a:lvl8pPr>
            <a:lvl9pPr marL="403166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25/02/2021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25308452"/>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2" y="1763928"/>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Inhaltsplatzhalter 3"/>
          <p:cNvSpPr>
            <a:spLocks noGrp="1"/>
          </p:cNvSpPr>
          <p:nvPr>
            <p:ph sz="half" idx="2"/>
          </p:nvPr>
        </p:nvSpPr>
        <p:spPr>
          <a:xfrm>
            <a:off x="5306697" y="1763928"/>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umsplatzhalter 4"/>
          <p:cNvSpPr>
            <a:spLocks noGrp="1"/>
          </p:cNvSpPr>
          <p:nvPr>
            <p:ph type="dt" sz="half" idx="10"/>
          </p:nvPr>
        </p:nvSpPr>
        <p:spPr/>
        <p:txBody>
          <a:bodyPr/>
          <a:lstStyle/>
          <a:p>
            <a:fld id="{A8958534-89E5-41A3-867E-1F6E21F7B8DA}" type="datetime1">
              <a:rPr lang="en-GB" smtClean="0"/>
              <a:pPr/>
              <a:t>25/02/2021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068187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58" indent="0">
              <a:buNone/>
              <a:defRPr sz="2206" b="1"/>
            </a:lvl2pPr>
            <a:lvl3pPr marL="1007918" indent="0">
              <a:buNone/>
              <a:defRPr sz="1984" b="1"/>
            </a:lvl3pPr>
            <a:lvl4pPr marL="1511875" indent="0">
              <a:buNone/>
              <a:defRPr sz="1764" b="1"/>
            </a:lvl4pPr>
            <a:lvl5pPr marL="2015833" indent="0">
              <a:buNone/>
              <a:defRPr sz="1764" b="1"/>
            </a:lvl5pPr>
            <a:lvl6pPr marL="2519792" indent="0">
              <a:buNone/>
              <a:defRPr sz="1764" b="1"/>
            </a:lvl6pPr>
            <a:lvl7pPr marL="3023749" indent="0">
              <a:buNone/>
              <a:defRPr sz="1764" b="1"/>
            </a:lvl7pPr>
            <a:lvl8pPr marL="3527708" indent="0">
              <a:buNone/>
              <a:defRPr sz="1764" b="1"/>
            </a:lvl8pPr>
            <a:lvl9pPr marL="403166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58" indent="0">
              <a:buNone/>
              <a:defRPr sz="2206" b="1"/>
            </a:lvl2pPr>
            <a:lvl3pPr marL="1007918" indent="0">
              <a:buNone/>
              <a:defRPr sz="1984" b="1"/>
            </a:lvl3pPr>
            <a:lvl4pPr marL="1511875" indent="0">
              <a:buNone/>
              <a:defRPr sz="1764" b="1"/>
            </a:lvl4pPr>
            <a:lvl5pPr marL="2015833" indent="0">
              <a:buNone/>
              <a:defRPr sz="1764" b="1"/>
            </a:lvl5pPr>
            <a:lvl6pPr marL="2519792" indent="0">
              <a:buNone/>
              <a:defRPr sz="1764" b="1"/>
            </a:lvl6pPr>
            <a:lvl7pPr marL="3023749" indent="0">
              <a:buNone/>
              <a:defRPr sz="1764" b="1"/>
            </a:lvl7pPr>
            <a:lvl8pPr marL="3527708" indent="0">
              <a:buNone/>
              <a:defRPr sz="1764" b="1"/>
            </a:lvl8pPr>
            <a:lvl9pPr marL="403166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umsplatzhalter 6"/>
          <p:cNvSpPr>
            <a:spLocks noGrp="1"/>
          </p:cNvSpPr>
          <p:nvPr>
            <p:ph type="dt" sz="half" idx="10"/>
          </p:nvPr>
        </p:nvSpPr>
        <p:spPr/>
        <p:txBody>
          <a:bodyPr/>
          <a:lstStyle/>
          <a:p>
            <a:fld id="{C9D24E35-1C1B-4A02-85E9-09350A7B64E6}" type="datetime1">
              <a:rPr lang="en-GB" smtClean="0"/>
              <a:pPr/>
              <a:t>25/02/2021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90726157"/>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25/02/2021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638146721"/>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25/02/2021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85232197"/>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6" b="1"/>
            </a:lvl1pPr>
          </a:lstStyle>
          <a:p>
            <a:r>
              <a:rPr lang="en-US"/>
              <a:t>Click to edit Master title style</a:t>
            </a:r>
            <a:endParaRPr lang="en-GB"/>
          </a:p>
        </p:txBody>
      </p:sp>
      <p:sp>
        <p:nvSpPr>
          <p:cNvPr id="3" name="Inhaltsplatzhalter 2"/>
          <p:cNvSpPr>
            <a:spLocks noGrp="1"/>
          </p:cNvSpPr>
          <p:nvPr>
            <p:ph idx="1"/>
          </p:nvPr>
        </p:nvSpPr>
        <p:spPr>
          <a:xfrm>
            <a:off x="4081517" y="300992"/>
            <a:ext cx="5835915" cy="6451973"/>
          </a:xfrm>
        </p:spPr>
        <p:txBody>
          <a:bodyPr/>
          <a:lstStyle>
            <a:lvl1pPr>
              <a:defRPr sz="3527"/>
            </a:lvl1pPr>
            <a:lvl2pPr>
              <a:defRPr sz="3088"/>
            </a:lvl2pPr>
            <a:lvl3pPr>
              <a:defRPr sz="2646"/>
            </a:lvl3pPr>
            <a:lvl4pPr>
              <a:defRPr sz="2206"/>
            </a:lvl4pPr>
            <a:lvl5pPr>
              <a:defRPr sz="2206"/>
            </a:lvl5pPr>
            <a:lvl6pPr>
              <a:defRPr sz="2206"/>
            </a:lvl6pPr>
            <a:lvl7pPr>
              <a:defRPr sz="2206"/>
            </a:lvl7pPr>
            <a:lvl8pPr>
              <a:defRPr sz="2206"/>
            </a:lvl8pPr>
            <a:lvl9pPr>
              <a:defRPr sz="220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platzhalter 3"/>
          <p:cNvSpPr>
            <a:spLocks noGrp="1"/>
          </p:cNvSpPr>
          <p:nvPr>
            <p:ph type="body" sz="half" idx="2"/>
          </p:nvPr>
        </p:nvSpPr>
        <p:spPr>
          <a:xfrm>
            <a:off x="521973" y="1581937"/>
            <a:ext cx="3434491" cy="5171028"/>
          </a:xfrm>
        </p:spPr>
        <p:txBody>
          <a:bodyPr/>
          <a:lstStyle>
            <a:lvl1pPr marL="0" indent="0">
              <a:buNone/>
              <a:defRPr sz="1543"/>
            </a:lvl1pPr>
            <a:lvl2pPr marL="503958" indent="0">
              <a:buNone/>
              <a:defRPr sz="1324"/>
            </a:lvl2pPr>
            <a:lvl3pPr marL="1007918" indent="0">
              <a:buNone/>
              <a:defRPr sz="1102"/>
            </a:lvl3pPr>
            <a:lvl4pPr marL="1511875" indent="0">
              <a:buNone/>
              <a:defRPr sz="992"/>
            </a:lvl4pPr>
            <a:lvl5pPr marL="2015833" indent="0">
              <a:buNone/>
              <a:defRPr sz="992"/>
            </a:lvl5pPr>
            <a:lvl6pPr marL="2519792" indent="0">
              <a:buNone/>
              <a:defRPr sz="992"/>
            </a:lvl6pPr>
            <a:lvl7pPr marL="3023749" indent="0">
              <a:buNone/>
              <a:defRPr sz="992"/>
            </a:lvl7pPr>
            <a:lvl8pPr marL="3527708" indent="0">
              <a:buNone/>
              <a:defRPr sz="992"/>
            </a:lvl8pPr>
            <a:lvl9pPr marL="403166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25/02/2021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32631364"/>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6"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58" indent="0">
              <a:buNone/>
              <a:defRPr sz="3088"/>
            </a:lvl2pPr>
            <a:lvl3pPr marL="1007918" indent="0">
              <a:buNone/>
              <a:defRPr sz="2646"/>
            </a:lvl3pPr>
            <a:lvl4pPr marL="1511875" indent="0">
              <a:buNone/>
              <a:defRPr sz="2206"/>
            </a:lvl4pPr>
            <a:lvl5pPr marL="2015833" indent="0">
              <a:buNone/>
              <a:defRPr sz="2206"/>
            </a:lvl5pPr>
            <a:lvl6pPr marL="2519792" indent="0">
              <a:buNone/>
              <a:defRPr sz="2206"/>
            </a:lvl6pPr>
            <a:lvl7pPr marL="3023749" indent="0">
              <a:buNone/>
              <a:defRPr sz="2206"/>
            </a:lvl7pPr>
            <a:lvl8pPr marL="3527708" indent="0">
              <a:buNone/>
              <a:defRPr sz="2206"/>
            </a:lvl8pPr>
            <a:lvl9pPr marL="4031666" indent="0">
              <a:buNone/>
              <a:defRPr sz="2206"/>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58" indent="0">
              <a:buNone/>
              <a:defRPr sz="1324"/>
            </a:lvl2pPr>
            <a:lvl3pPr marL="1007918" indent="0">
              <a:buNone/>
              <a:defRPr sz="1102"/>
            </a:lvl3pPr>
            <a:lvl4pPr marL="1511875" indent="0">
              <a:buNone/>
              <a:defRPr sz="992"/>
            </a:lvl4pPr>
            <a:lvl5pPr marL="2015833" indent="0">
              <a:buNone/>
              <a:defRPr sz="992"/>
            </a:lvl5pPr>
            <a:lvl6pPr marL="2519792" indent="0">
              <a:buNone/>
              <a:defRPr sz="992"/>
            </a:lvl6pPr>
            <a:lvl7pPr marL="3023749" indent="0">
              <a:buNone/>
              <a:defRPr sz="992"/>
            </a:lvl7pPr>
            <a:lvl8pPr marL="3527708" indent="0">
              <a:buNone/>
              <a:defRPr sz="992"/>
            </a:lvl8pPr>
            <a:lvl9pPr marL="403166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25/02/2021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527229546"/>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25/02/2021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6375622"/>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7" y="302742"/>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2" y="302742"/>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25/02/2021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030207898"/>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2" y="1763927"/>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7"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7" y="4341567"/>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2"/>
            <a:ext cx="3524250" cy="401638"/>
          </a:xfrm>
          <a:prstGeom prst="rect">
            <a:avLst/>
          </a:prstGeom>
        </p:spPr>
        <p:txBody>
          <a:bodyPr vert="horz" lIns="91440" tIns="45720" rIns="91440" bIns="45720" rtlCol="0" anchor="ctr"/>
          <a:lstStyle>
            <a:lvl1pPr algn="r">
              <a:defRPr sz="1202">
                <a:solidFill>
                  <a:schemeClr val="bg2"/>
                </a:solidFill>
                <a:latin typeface="+mj-lt"/>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365374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7" y="4283075"/>
            <a:ext cx="7308850" cy="1931987"/>
          </a:xfrm>
        </p:spPr>
        <p:txBody>
          <a:bodyPr/>
          <a:lstStyle>
            <a:lvl1pPr marL="0" indent="0" algn="ctr">
              <a:buNone/>
              <a:defRPr>
                <a:solidFill>
                  <a:schemeClr val="tx2"/>
                </a:solidFill>
              </a:defRPr>
            </a:lvl1pPr>
            <a:lvl2pPr marL="457236" indent="0" algn="ctr">
              <a:buNone/>
              <a:defRPr>
                <a:solidFill>
                  <a:schemeClr val="tx1">
                    <a:tint val="75000"/>
                  </a:schemeClr>
                </a:solidFill>
              </a:defRPr>
            </a:lvl2pPr>
            <a:lvl3pPr marL="914474" indent="0" algn="ctr">
              <a:buNone/>
              <a:defRPr>
                <a:solidFill>
                  <a:schemeClr val="tx1">
                    <a:tint val="75000"/>
                  </a:schemeClr>
                </a:solidFill>
              </a:defRPr>
            </a:lvl3pPr>
            <a:lvl4pPr marL="1371710" indent="0" algn="ctr">
              <a:buNone/>
              <a:defRPr>
                <a:solidFill>
                  <a:schemeClr val="tx1">
                    <a:tint val="75000"/>
                  </a:schemeClr>
                </a:solidFill>
              </a:defRPr>
            </a:lvl4pPr>
            <a:lvl5pPr marL="1828945" indent="0" algn="ctr">
              <a:buNone/>
              <a:defRPr>
                <a:solidFill>
                  <a:schemeClr val="tx1">
                    <a:tint val="75000"/>
                  </a:schemeClr>
                </a:solidFill>
              </a:defRPr>
            </a:lvl5pPr>
            <a:lvl6pPr marL="2286180" indent="0" algn="ctr">
              <a:buNone/>
              <a:defRPr>
                <a:solidFill>
                  <a:schemeClr val="tx1">
                    <a:tint val="75000"/>
                  </a:schemeClr>
                </a:solidFill>
              </a:defRPr>
            </a:lvl6pPr>
            <a:lvl7pPr marL="2743417" indent="0" algn="ctr">
              <a:buNone/>
              <a:defRPr>
                <a:solidFill>
                  <a:schemeClr val="tx1">
                    <a:tint val="75000"/>
                  </a:schemeClr>
                </a:solidFill>
              </a:defRPr>
            </a:lvl7pPr>
            <a:lvl8pPr marL="3200654" indent="0" algn="ctr">
              <a:buNone/>
              <a:defRPr>
                <a:solidFill>
                  <a:schemeClr val="tx1">
                    <a:tint val="75000"/>
                  </a:schemeClr>
                </a:solidFill>
              </a:defRPr>
            </a:lvl8pPr>
            <a:lvl9pPr marL="365789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1925465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7" y="4283075"/>
            <a:ext cx="7308850" cy="1931987"/>
          </a:xfrm>
        </p:spPr>
        <p:txBody>
          <a:bodyPr/>
          <a:lstStyle>
            <a:lvl1pPr marL="0" indent="0" algn="ctr">
              <a:buNone/>
              <a:defRPr>
                <a:solidFill>
                  <a:schemeClr val="tx2"/>
                </a:solidFill>
              </a:defRPr>
            </a:lvl1pPr>
            <a:lvl2pPr marL="457236" indent="0" algn="ctr">
              <a:buNone/>
              <a:defRPr>
                <a:solidFill>
                  <a:schemeClr val="tx1">
                    <a:tint val="75000"/>
                  </a:schemeClr>
                </a:solidFill>
              </a:defRPr>
            </a:lvl2pPr>
            <a:lvl3pPr marL="914474" indent="0" algn="ctr">
              <a:buNone/>
              <a:defRPr>
                <a:solidFill>
                  <a:schemeClr val="tx1">
                    <a:tint val="75000"/>
                  </a:schemeClr>
                </a:solidFill>
              </a:defRPr>
            </a:lvl3pPr>
            <a:lvl4pPr marL="1371710" indent="0" algn="ctr">
              <a:buNone/>
              <a:defRPr>
                <a:solidFill>
                  <a:schemeClr val="tx1">
                    <a:tint val="75000"/>
                  </a:schemeClr>
                </a:solidFill>
              </a:defRPr>
            </a:lvl4pPr>
            <a:lvl5pPr marL="1828945" indent="0" algn="ctr">
              <a:buNone/>
              <a:defRPr>
                <a:solidFill>
                  <a:schemeClr val="tx1">
                    <a:tint val="75000"/>
                  </a:schemeClr>
                </a:solidFill>
              </a:defRPr>
            </a:lvl5pPr>
            <a:lvl6pPr marL="2286180" indent="0" algn="ctr">
              <a:buNone/>
              <a:defRPr>
                <a:solidFill>
                  <a:schemeClr val="tx1">
                    <a:tint val="75000"/>
                  </a:schemeClr>
                </a:solidFill>
              </a:defRPr>
            </a:lvl6pPr>
            <a:lvl7pPr marL="2743417" indent="0" algn="ctr">
              <a:buNone/>
              <a:defRPr>
                <a:solidFill>
                  <a:schemeClr val="tx1">
                    <a:tint val="75000"/>
                  </a:schemeClr>
                </a:solidFill>
              </a:defRPr>
            </a:lvl7pPr>
            <a:lvl8pPr marL="3200654" indent="0" algn="ctr">
              <a:buNone/>
              <a:defRPr>
                <a:solidFill>
                  <a:schemeClr val="tx1">
                    <a:tint val="75000"/>
                  </a:schemeClr>
                </a:solidFill>
              </a:defRPr>
            </a:lvl8pPr>
            <a:lvl9pPr marL="365789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14773405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3"/>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58" indent="0" algn="ctr">
              <a:buNone/>
              <a:defRPr>
                <a:solidFill>
                  <a:schemeClr val="tx1">
                    <a:tint val="75000"/>
                  </a:schemeClr>
                </a:solidFill>
              </a:defRPr>
            </a:lvl2pPr>
            <a:lvl3pPr marL="1007918" indent="0" algn="ctr">
              <a:buNone/>
              <a:defRPr>
                <a:solidFill>
                  <a:schemeClr val="tx1">
                    <a:tint val="75000"/>
                  </a:schemeClr>
                </a:solidFill>
              </a:defRPr>
            </a:lvl3pPr>
            <a:lvl4pPr marL="1511875" indent="0" algn="ctr">
              <a:buNone/>
              <a:defRPr>
                <a:solidFill>
                  <a:schemeClr val="tx1">
                    <a:tint val="75000"/>
                  </a:schemeClr>
                </a:solidFill>
              </a:defRPr>
            </a:lvl4pPr>
            <a:lvl5pPr marL="2015833" indent="0" algn="ctr">
              <a:buNone/>
              <a:defRPr>
                <a:solidFill>
                  <a:schemeClr val="tx1">
                    <a:tint val="75000"/>
                  </a:schemeClr>
                </a:solidFill>
              </a:defRPr>
            </a:lvl5pPr>
            <a:lvl6pPr marL="2519792" indent="0" algn="ctr">
              <a:buNone/>
              <a:defRPr>
                <a:solidFill>
                  <a:schemeClr val="tx1">
                    <a:tint val="75000"/>
                  </a:schemeClr>
                </a:solidFill>
              </a:defRPr>
            </a:lvl6pPr>
            <a:lvl7pPr marL="3023749" indent="0" algn="ctr">
              <a:buNone/>
              <a:defRPr>
                <a:solidFill>
                  <a:schemeClr val="tx1">
                    <a:tint val="75000"/>
                  </a:schemeClr>
                </a:solidFill>
              </a:defRPr>
            </a:lvl7pPr>
            <a:lvl8pPr marL="3527708" indent="0" algn="ctr">
              <a:buNone/>
              <a:defRPr>
                <a:solidFill>
                  <a:schemeClr val="tx1">
                    <a:tint val="75000"/>
                  </a:schemeClr>
                </a:solidFill>
              </a:defRPr>
            </a:lvl8pPr>
            <a:lvl9pPr marL="403166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E2A916FB-AE7F-4DAE-889E-4F9CD9B98D15}" type="datetime1">
              <a:rPr lang="en-GB" smtClean="0"/>
              <a:t>25/02/2021</a:t>
            </a:fld>
            <a:endParaRPr lang="en-GB" dirty="0"/>
          </a:p>
        </p:txBody>
      </p:sp>
      <p:sp>
        <p:nvSpPr>
          <p:cNvPr id="5" name="Fußzeilenplatzhalter 4"/>
          <p:cNvSpPr>
            <a:spLocks noGrp="1"/>
          </p:cNvSpPr>
          <p:nvPr>
            <p:ph type="ftr" sz="quarter" idx="11"/>
          </p:nvPr>
        </p:nvSpPr>
        <p:spPr/>
        <p:txBody>
          <a:bodyPr/>
          <a:lstStyle/>
          <a:p>
            <a:r>
              <a:rPr lang="en-GB"/>
              <a:t>© 2020 - GET Across Borders</a:t>
            </a:r>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25064166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umsplatzhalter 3"/>
          <p:cNvSpPr>
            <a:spLocks noGrp="1"/>
          </p:cNvSpPr>
          <p:nvPr>
            <p:ph type="dt" sz="half" idx="10"/>
          </p:nvPr>
        </p:nvSpPr>
        <p:spPr/>
        <p:txBody>
          <a:bodyPr/>
          <a:lstStyle/>
          <a:p>
            <a:fld id="{1E621D0D-0F9A-4C36-B585-C2028A89A9B6}" type="datetime1">
              <a:rPr lang="en-GB" smtClean="0"/>
              <a:t>25/02/2021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8524375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6"/>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8"/>
            <a:ext cx="8873490" cy="1653678"/>
          </a:xfrm>
        </p:spPr>
        <p:txBody>
          <a:bodyPr anchor="b"/>
          <a:lstStyle>
            <a:lvl1pPr marL="0" indent="0">
              <a:buNone/>
              <a:defRPr sz="2206">
                <a:solidFill>
                  <a:schemeClr val="tx1">
                    <a:tint val="75000"/>
                  </a:schemeClr>
                </a:solidFill>
              </a:defRPr>
            </a:lvl1pPr>
            <a:lvl2pPr marL="503958" indent="0">
              <a:buNone/>
              <a:defRPr sz="1984">
                <a:solidFill>
                  <a:schemeClr val="tx1">
                    <a:tint val="75000"/>
                  </a:schemeClr>
                </a:solidFill>
              </a:defRPr>
            </a:lvl2pPr>
            <a:lvl3pPr marL="1007918" indent="0">
              <a:buNone/>
              <a:defRPr sz="1764">
                <a:solidFill>
                  <a:schemeClr val="tx1">
                    <a:tint val="75000"/>
                  </a:schemeClr>
                </a:solidFill>
              </a:defRPr>
            </a:lvl3pPr>
            <a:lvl4pPr marL="1511875" indent="0">
              <a:buNone/>
              <a:defRPr sz="1543">
                <a:solidFill>
                  <a:schemeClr val="tx1">
                    <a:tint val="75000"/>
                  </a:schemeClr>
                </a:solidFill>
              </a:defRPr>
            </a:lvl4pPr>
            <a:lvl5pPr marL="2015833" indent="0">
              <a:buNone/>
              <a:defRPr sz="1543">
                <a:solidFill>
                  <a:schemeClr val="tx1">
                    <a:tint val="75000"/>
                  </a:schemeClr>
                </a:solidFill>
              </a:defRPr>
            </a:lvl5pPr>
            <a:lvl6pPr marL="2519792" indent="0">
              <a:buNone/>
              <a:defRPr sz="1543">
                <a:solidFill>
                  <a:schemeClr val="tx1">
                    <a:tint val="75000"/>
                  </a:schemeClr>
                </a:solidFill>
              </a:defRPr>
            </a:lvl6pPr>
            <a:lvl7pPr marL="3023749" indent="0">
              <a:buNone/>
              <a:defRPr sz="1543">
                <a:solidFill>
                  <a:schemeClr val="tx1">
                    <a:tint val="75000"/>
                  </a:schemeClr>
                </a:solidFill>
              </a:defRPr>
            </a:lvl7pPr>
            <a:lvl8pPr marL="3527708" indent="0">
              <a:buNone/>
              <a:defRPr sz="1543">
                <a:solidFill>
                  <a:schemeClr val="tx1">
                    <a:tint val="75000"/>
                  </a:schemeClr>
                </a:solidFill>
              </a:defRPr>
            </a:lvl8pPr>
            <a:lvl9pPr marL="403166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53945E9-172C-4B53-A1A3-3879344D2966}" type="datetime1">
              <a:rPr lang="en-GB" smtClean="0"/>
              <a:t>25/02/2021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067954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2" y="1763928"/>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Inhaltsplatzhalter 3"/>
          <p:cNvSpPr>
            <a:spLocks noGrp="1"/>
          </p:cNvSpPr>
          <p:nvPr>
            <p:ph sz="half" idx="2"/>
          </p:nvPr>
        </p:nvSpPr>
        <p:spPr>
          <a:xfrm>
            <a:off x="5306697" y="1763928"/>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umsplatzhalter 4"/>
          <p:cNvSpPr>
            <a:spLocks noGrp="1"/>
          </p:cNvSpPr>
          <p:nvPr>
            <p:ph type="dt" sz="half" idx="10"/>
          </p:nvPr>
        </p:nvSpPr>
        <p:spPr/>
        <p:txBody>
          <a:bodyPr/>
          <a:lstStyle/>
          <a:p>
            <a:fld id="{8D318FEC-EE74-447A-84E6-7109D3A54195}" type="datetime1">
              <a:rPr lang="en-GB" smtClean="0"/>
              <a:t>25/02/2021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3538818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58" indent="0">
              <a:buNone/>
              <a:defRPr sz="2206" b="1"/>
            </a:lvl2pPr>
            <a:lvl3pPr marL="1007918" indent="0">
              <a:buNone/>
              <a:defRPr sz="1984" b="1"/>
            </a:lvl3pPr>
            <a:lvl4pPr marL="1511875" indent="0">
              <a:buNone/>
              <a:defRPr sz="1764" b="1"/>
            </a:lvl4pPr>
            <a:lvl5pPr marL="2015833" indent="0">
              <a:buNone/>
              <a:defRPr sz="1764" b="1"/>
            </a:lvl5pPr>
            <a:lvl6pPr marL="2519792" indent="0">
              <a:buNone/>
              <a:defRPr sz="1764" b="1"/>
            </a:lvl6pPr>
            <a:lvl7pPr marL="3023749" indent="0">
              <a:buNone/>
              <a:defRPr sz="1764" b="1"/>
            </a:lvl7pPr>
            <a:lvl8pPr marL="3527708" indent="0">
              <a:buNone/>
              <a:defRPr sz="1764" b="1"/>
            </a:lvl8pPr>
            <a:lvl9pPr marL="403166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58" indent="0">
              <a:buNone/>
              <a:defRPr sz="2206" b="1"/>
            </a:lvl2pPr>
            <a:lvl3pPr marL="1007918" indent="0">
              <a:buNone/>
              <a:defRPr sz="1984" b="1"/>
            </a:lvl3pPr>
            <a:lvl4pPr marL="1511875" indent="0">
              <a:buNone/>
              <a:defRPr sz="1764" b="1"/>
            </a:lvl4pPr>
            <a:lvl5pPr marL="2015833" indent="0">
              <a:buNone/>
              <a:defRPr sz="1764" b="1"/>
            </a:lvl5pPr>
            <a:lvl6pPr marL="2519792" indent="0">
              <a:buNone/>
              <a:defRPr sz="1764" b="1"/>
            </a:lvl6pPr>
            <a:lvl7pPr marL="3023749" indent="0">
              <a:buNone/>
              <a:defRPr sz="1764" b="1"/>
            </a:lvl7pPr>
            <a:lvl8pPr marL="3527708" indent="0">
              <a:buNone/>
              <a:defRPr sz="1764" b="1"/>
            </a:lvl8pPr>
            <a:lvl9pPr marL="403166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umsplatzhalter 6"/>
          <p:cNvSpPr>
            <a:spLocks noGrp="1"/>
          </p:cNvSpPr>
          <p:nvPr>
            <p:ph type="dt" sz="half" idx="10"/>
          </p:nvPr>
        </p:nvSpPr>
        <p:spPr/>
        <p:txBody>
          <a:bodyPr/>
          <a:lstStyle/>
          <a:p>
            <a:fld id="{8D3F5346-F32B-405B-B250-EA708DF46A52}" type="datetime1">
              <a:rPr lang="en-GB" smtClean="0"/>
              <a:t>25/02/2021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357822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F804156-D2F9-485A-A823-6B4BF29D7ED9}" type="datetime1">
              <a:rPr lang="en-GB" smtClean="0"/>
              <a:t>25/02/2021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4080609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D4F7708E-168D-466B-8BA6-AF963840DD53}" type="datetime1">
              <a:rPr lang="en-GB" smtClean="0"/>
              <a:t>25/02/2021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8638436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6" b="1"/>
            </a:lvl1pPr>
          </a:lstStyle>
          <a:p>
            <a:r>
              <a:rPr lang="en-US"/>
              <a:t>Click to edit Master title style</a:t>
            </a:r>
            <a:endParaRPr lang="en-GB"/>
          </a:p>
        </p:txBody>
      </p:sp>
      <p:sp>
        <p:nvSpPr>
          <p:cNvPr id="3" name="Inhaltsplatzhalter 2"/>
          <p:cNvSpPr>
            <a:spLocks noGrp="1"/>
          </p:cNvSpPr>
          <p:nvPr>
            <p:ph idx="1"/>
          </p:nvPr>
        </p:nvSpPr>
        <p:spPr>
          <a:xfrm>
            <a:off x="4081517" y="300992"/>
            <a:ext cx="5835915" cy="6451973"/>
          </a:xfrm>
        </p:spPr>
        <p:txBody>
          <a:bodyPr/>
          <a:lstStyle>
            <a:lvl1pPr>
              <a:defRPr sz="3527"/>
            </a:lvl1pPr>
            <a:lvl2pPr>
              <a:defRPr sz="3088"/>
            </a:lvl2pPr>
            <a:lvl3pPr>
              <a:defRPr sz="2646"/>
            </a:lvl3pPr>
            <a:lvl4pPr>
              <a:defRPr sz="2206"/>
            </a:lvl4pPr>
            <a:lvl5pPr>
              <a:defRPr sz="2206"/>
            </a:lvl5pPr>
            <a:lvl6pPr>
              <a:defRPr sz="2206"/>
            </a:lvl6pPr>
            <a:lvl7pPr>
              <a:defRPr sz="2206"/>
            </a:lvl7pPr>
            <a:lvl8pPr>
              <a:defRPr sz="2206"/>
            </a:lvl8pPr>
            <a:lvl9pPr>
              <a:defRPr sz="2206"/>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platzhalter 3"/>
          <p:cNvSpPr>
            <a:spLocks noGrp="1"/>
          </p:cNvSpPr>
          <p:nvPr>
            <p:ph type="body" sz="half" idx="2"/>
          </p:nvPr>
        </p:nvSpPr>
        <p:spPr>
          <a:xfrm>
            <a:off x="521973" y="1581937"/>
            <a:ext cx="3434491" cy="5171028"/>
          </a:xfrm>
        </p:spPr>
        <p:txBody>
          <a:bodyPr/>
          <a:lstStyle>
            <a:lvl1pPr marL="0" indent="0">
              <a:buNone/>
              <a:defRPr sz="1543"/>
            </a:lvl1pPr>
            <a:lvl2pPr marL="503958" indent="0">
              <a:buNone/>
              <a:defRPr sz="1324"/>
            </a:lvl2pPr>
            <a:lvl3pPr marL="1007918" indent="0">
              <a:buNone/>
              <a:defRPr sz="1102"/>
            </a:lvl3pPr>
            <a:lvl4pPr marL="1511875" indent="0">
              <a:buNone/>
              <a:defRPr sz="992"/>
            </a:lvl4pPr>
            <a:lvl5pPr marL="2015833" indent="0">
              <a:buNone/>
              <a:defRPr sz="992"/>
            </a:lvl5pPr>
            <a:lvl6pPr marL="2519792" indent="0">
              <a:buNone/>
              <a:defRPr sz="992"/>
            </a:lvl6pPr>
            <a:lvl7pPr marL="3023749" indent="0">
              <a:buNone/>
              <a:defRPr sz="992"/>
            </a:lvl7pPr>
            <a:lvl8pPr marL="3527708" indent="0">
              <a:buNone/>
              <a:defRPr sz="992"/>
            </a:lvl8pPr>
            <a:lvl9pPr marL="403166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87DCC0EA-B5CA-43EC-B296-F08CC0826B46}" type="datetime1">
              <a:rPr lang="en-GB" smtClean="0"/>
              <a:t>25/02/2021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3078121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6"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58" indent="0">
              <a:buNone/>
              <a:defRPr sz="3088"/>
            </a:lvl2pPr>
            <a:lvl3pPr marL="1007918" indent="0">
              <a:buNone/>
              <a:defRPr sz="2646"/>
            </a:lvl3pPr>
            <a:lvl4pPr marL="1511875" indent="0">
              <a:buNone/>
              <a:defRPr sz="2206"/>
            </a:lvl4pPr>
            <a:lvl5pPr marL="2015833" indent="0">
              <a:buNone/>
              <a:defRPr sz="2206"/>
            </a:lvl5pPr>
            <a:lvl6pPr marL="2519792" indent="0">
              <a:buNone/>
              <a:defRPr sz="2206"/>
            </a:lvl6pPr>
            <a:lvl7pPr marL="3023749" indent="0">
              <a:buNone/>
              <a:defRPr sz="2206"/>
            </a:lvl7pPr>
            <a:lvl8pPr marL="3527708" indent="0">
              <a:buNone/>
              <a:defRPr sz="2206"/>
            </a:lvl8pPr>
            <a:lvl9pPr marL="4031666" indent="0">
              <a:buNone/>
              <a:defRPr sz="2206"/>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58" indent="0">
              <a:buNone/>
              <a:defRPr sz="1324"/>
            </a:lvl2pPr>
            <a:lvl3pPr marL="1007918" indent="0">
              <a:buNone/>
              <a:defRPr sz="1102"/>
            </a:lvl3pPr>
            <a:lvl4pPr marL="1511875" indent="0">
              <a:buNone/>
              <a:defRPr sz="992"/>
            </a:lvl4pPr>
            <a:lvl5pPr marL="2015833" indent="0">
              <a:buNone/>
              <a:defRPr sz="992"/>
            </a:lvl5pPr>
            <a:lvl6pPr marL="2519792" indent="0">
              <a:buNone/>
              <a:defRPr sz="992"/>
            </a:lvl6pPr>
            <a:lvl7pPr marL="3023749" indent="0">
              <a:buNone/>
              <a:defRPr sz="992"/>
            </a:lvl7pPr>
            <a:lvl8pPr marL="3527708" indent="0">
              <a:buNone/>
              <a:defRPr sz="992"/>
            </a:lvl8pPr>
            <a:lvl9pPr marL="403166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50C6A136-7431-4C2E-920B-C34F266C9E12}" type="datetime1">
              <a:rPr lang="en-GB" smtClean="0"/>
              <a:t>25/02/2021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476295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929B2143-98D2-4ACA-97C5-33EE695C396E}" type="datetime1">
              <a:rPr lang="en-GB" smtClean="0"/>
              <a:t>25/02/2021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191893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7" y="302742"/>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2" y="302742"/>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83DA198-D361-434B-904E-A6DDF671B16D}" type="datetime1">
              <a:rPr lang="en-GB" smtClean="0"/>
              <a:t>25/02/2021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8921182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7" y="4283075"/>
            <a:ext cx="7308850" cy="1931987"/>
          </a:xfrm>
        </p:spPr>
        <p:txBody>
          <a:bodyPr/>
          <a:lstStyle>
            <a:lvl1pPr marL="0" indent="0" algn="ctr">
              <a:buNone/>
              <a:defRPr>
                <a:solidFill>
                  <a:schemeClr val="tx2"/>
                </a:solidFill>
              </a:defRPr>
            </a:lvl1pPr>
            <a:lvl2pPr marL="457236" indent="0" algn="ctr">
              <a:buNone/>
              <a:defRPr>
                <a:solidFill>
                  <a:schemeClr val="tx1">
                    <a:tint val="75000"/>
                  </a:schemeClr>
                </a:solidFill>
              </a:defRPr>
            </a:lvl2pPr>
            <a:lvl3pPr marL="914474" indent="0" algn="ctr">
              <a:buNone/>
              <a:defRPr>
                <a:solidFill>
                  <a:schemeClr val="tx1">
                    <a:tint val="75000"/>
                  </a:schemeClr>
                </a:solidFill>
              </a:defRPr>
            </a:lvl3pPr>
            <a:lvl4pPr marL="1371710" indent="0" algn="ctr">
              <a:buNone/>
              <a:defRPr>
                <a:solidFill>
                  <a:schemeClr val="tx1">
                    <a:tint val="75000"/>
                  </a:schemeClr>
                </a:solidFill>
              </a:defRPr>
            </a:lvl4pPr>
            <a:lvl5pPr marL="1828945" indent="0" algn="ctr">
              <a:buNone/>
              <a:defRPr>
                <a:solidFill>
                  <a:schemeClr val="tx1">
                    <a:tint val="75000"/>
                  </a:schemeClr>
                </a:solidFill>
              </a:defRPr>
            </a:lvl5pPr>
            <a:lvl6pPr marL="2286180" indent="0" algn="ctr">
              <a:buNone/>
              <a:defRPr>
                <a:solidFill>
                  <a:schemeClr val="tx1">
                    <a:tint val="75000"/>
                  </a:schemeClr>
                </a:solidFill>
              </a:defRPr>
            </a:lvl6pPr>
            <a:lvl7pPr marL="2743417" indent="0" algn="ctr">
              <a:buNone/>
              <a:defRPr>
                <a:solidFill>
                  <a:schemeClr val="tx1">
                    <a:tint val="75000"/>
                  </a:schemeClr>
                </a:solidFill>
              </a:defRPr>
            </a:lvl7pPr>
            <a:lvl8pPr marL="3200654" indent="0" algn="ctr">
              <a:buNone/>
              <a:defRPr>
                <a:solidFill>
                  <a:schemeClr val="tx1">
                    <a:tint val="75000"/>
                  </a:schemeClr>
                </a:solidFill>
              </a:defRPr>
            </a:lvl8pPr>
            <a:lvl9pPr marL="365789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7685052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7" y="4283075"/>
            <a:ext cx="7308850" cy="1931987"/>
          </a:xfrm>
        </p:spPr>
        <p:txBody>
          <a:bodyPr/>
          <a:lstStyle>
            <a:lvl1pPr marL="0" indent="0" algn="ctr">
              <a:buNone/>
              <a:defRPr>
                <a:solidFill>
                  <a:schemeClr val="bg1"/>
                </a:solidFill>
              </a:defRPr>
            </a:lvl1pPr>
            <a:lvl2pPr marL="457236" indent="0" algn="ctr">
              <a:buNone/>
              <a:defRPr>
                <a:solidFill>
                  <a:schemeClr val="tx1">
                    <a:tint val="75000"/>
                  </a:schemeClr>
                </a:solidFill>
              </a:defRPr>
            </a:lvl2pPr>
            <a:lvl3pPr marL="914474" indent="0" algn="ctr">
              <a:buNone/>
              <a:defRPr>
                <a:solidFill>
                  <a:schemeClr val="tx1">
                    <a:tint val="75000"/>
                  </a:schemeClr>
                </a:solidFill>
              </a:defRPr>
            </a:lvl3pPr>
            <a:lvl4pPr marL="1371710" indent="0" algn="ctr">
              <a:buNone/>
              <a:defRPr>
                <a:solidFill>
                  <a:schemeClr val="tx1">
                    <a:tint val="75000"/>
                  </a:schemeClr>
                </a:solidFill>
              </a:defRPr>
            </a:lvl4pPr>
            <a:lvl5pPr marL="1828945" indent="0" algn="ctr">
              <a:buNone/>
              <a:defRPr>
                <a:solidFill>
                  <a:schemeClr val="tx1">
                    <a:tint val="75000"/>
                  </a:schemeClr>
                </a:solidFill>
              </a:defRPr>
            </a:lvl5pPr>
            <a:lvl6pPr marL="2286180" indent="0" algn="ctr">
              <a:buNone/>
              <a:defRPr>
                <a:solidFill>
                  <a:schemeClr val="tx1">
                    <a:tint val="75000"/>
                  </a:schemeClr>
                </a:solidFill>
              </a:defRPr>
            </a:lvl6pPr>
            <a:lvl7pPr marL="2743417" indent="0" algn="ctr">
              <a:buNone/>
              <a:defRPr>
                <a:solidFill>
                  <a:schemeClr val="tx1">
                    <a:tint val="75000"/>
                  </a:schemeClr>
                </a:solidFill>
              </a:defRPr>
            </a:lvl7pPr>
            <a:lvl8pPr marL="3200654" indent="0" algn="ctr">
              <a:buNone/>
              <a:defRPr>
                <a:solidFill>
                  <a:schemeClr val="tx1">
                    <a:tint val="75000"/>
                  </a:schemeClr>
                </a:solidFill>
              </a:defRPr>
            </a:lvl8pPr>
            <a:lvl9pPr marL="3657890"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41441791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36" indent="0">
              <a:buFontTx/>
              <a:buNone/>
              <a:defRPr sz="2400"/>
            </a:lvl2pPr>
            <a:lvl3pPr marL="914474" indent="0">
              <a:buFontTx/>
              <a:buNone/>
              <a:defRPr sz="2400"/>
            </a:lvl3pPr>
            <a:lvl4pPr marL="1371710" indent="0">
              <a:buFontTx/>
              <a:buNone/>
              <a:defRPr sz="2400"/>
            </a:lvl4pPr>
            <a:lvl5pPr marL="1828945"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2"/>
            <a:ext cx="3524250" cy="401638"/>
          </a:xfrm>
          <a:prstGeom prst="rect">
            <a:avLst/>
          </a:prstGeom>
        </p:spPr>
        <p:txBody>
          <a:bodyPr vert="horz" lIns="91440" tIns="45720" rIns="91440" bIns="45720" rtlCol="0" anchor="ctr"/>
          <a:lstStyle>
            <a:lvl1pPr algn="r">
              <a:defRPr sz="1202">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572669783"/>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36" indent="0">
              <a:buFontTx/>
              <a:buNone/>
              <a:defRPr sz="2400"/>
            </a:lvl2pPr>
            <a:lvl3pPr marL="914474" indent="0">
              <a:buFontTx/>
              <a:buNone/>
              <a:defRPr sz="2400"/>
            </a:lvl3pPr>
            <a:lvl4pPr marL="1371710" indent="0">
              <a:buFontTx/>
              <a:buNone/>
              <a:defRPr sz="2400"/>
            </a:lvl4pPr>
            <a:lvl5pPr marL="1828945"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2" y="1763713"/>
            <a:ext cx="4621213" cy="4989512"/>
          </a:xfrm>
        </p:spPr>
        <p:txBody>
          <a:bodyPr/>
          <a:lstStyle>
            <a:lvl1pPr marL="0" indent="0">
              <a:buFontTx/>
              <a:buNone/>
              <a:defRPr sz="2400"/>
            </a:lvl1pPr>
            <a:lvl2pPr marL="457236" indent="0">
              <a:buFontTx/>
              <a:buNone/>
              <a:defRPr sz="2400"/>
            </a:lvl2pPr>
            <a:lvl3pPr marL="914474" indent="0">
              <a:buFontTx/>
              <a:buNone/>
              <a:defRPr sz="2400"/>
            </a:lvl3pPr>
            <a:lvl4pPr marL="1371710" indent="0">
              <a:buFontTx/>
              <a:buNone/>
              <a:defRPr sz="2400"/>
            </a:lvl4pPr>
            <a:lvl5pPr marL="1828945"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2"/>
            <a:ext cx="3524250" cy="401638"/>
          </a:xfrm>
          <a:prstGeom prst="rect">
            <a:avLst/>
          </a:prstGeom>
        </p:spPr>
        <p:txBody>
          <a:bodyPr vert="horz" lIns="91440" tIns="45720" rIns="91440" bIns="45720" rtlCol="0" anchor="ctr"/>
          <a:lstStyle>
            <a:lvl1pPr algn="r">
              <a:defRPr sz="1202">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3968186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2" y="1763927"/>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7"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7" y="4341567"/>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2"/>
            <a:ext cx="3524250" cy="401638"/>
          </a:xfrm>
          <a:prstGeom prst="rect">
            <a:avLst/>
          </a:prstGeom>
        </p:spPr>
        <p:txBody>
          <a:bodyPr vert="horz" lIns="91440" tIns="45720" rIns="91440" bIns="45720" rtlCol="0" anchor="ctr"/>
          <a:lstStyle>
            <a:lvl1pPr algn="r">
              <a:defRPr sz="1202">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5254538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theme" Target="../theme/theme4.xml"/><Relationship Id="rId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8"/>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4"/>
            <a:ext cx="2435860" cy="402483"/>
          </a:xfrm>
          <a:prstGeom prst="rect">
            <a:avLst/>
          </a:prstGeom>
        </p:spPr>
        <p:txBody>
          <a:bodyPr vert="horz" lIns="91430" tIns="45716" rIns="91430" bIns="45716" rtlCol="0" anchor="ctr"/>
          <a:lstStyle>
            <a:lvl1pPr algn="l">
              <a:defRPr sz="1324">
                <a:solidFill>
                  <a:schemeClr val="tx1"/>
                </a:solidFill>
              </a:defRPr>
            </a:lvl1pPr>
          </a:lstStyle>
          <a:p>
            <a:fld id="{E9DBB94B-7369-455E-8C33-C3D06DBCC3E6}" type="datetime1">
              <a:rPr lang="en-GB" smtClean="0"/>
              <a:pPr/>
              <a:t>25/02/2021</a:t>
            </a:fld>
            <a:endParaRPr lang="en-GB" dirty="0"/>
          </a:p>
        </p:txBody>
      </p:sp>
      <p:sp>
        <p:nvSpPr>
          <p:cNvPr id="5" name="Fußzeilenplatzhalter 4"/>
          <p:cNvSpPr>
            <a:spLocks noGrp="1"/>
          </p:cNvSpPr>
          <p:nvPr>
            <p:ph type="ftr" sz="quarter" idx="3"/>
          </p:nvPr>
        </p:nvSpPr>
        <p:spPr>
          <a:xfrm>
            <a:off x="3566795" y="7006704"/>
            <a:ext cx="3305810" cy="402483"/>
          </a:xfrm>
          <a:prstGeom prst="rect">
            <a:avLst/>
          </a:prstGeom>
        </p:spPr>
        <p:txBody>
          <a:bodyPr vert="horz" lIns="91430" tIns="45716" rIns="91430" bIns="45716" rtlCol="0" anchor="ctr"/>
          <a:lstStyle>
            <a:lvl1pPr algn="ctr">
              <a:defRPr sz="1324">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4"/>
            <a:ext cx="2435860" cy="402483"/>
          </a:xfrm>
          <a:prstGeom prst="rect">
            <a:avLst/>
          </a:prstGeom>
        </p:spPr>
        <p:txBody>
          <a:bodyPr vert="horz" lIns="91430" tIns="45716" rIns="91430" bIns="45716" rtlCol="0" anchor="ctr"/>
          <a:lstStyle>
            <a:lvl1pPr algn="r">
              <a:defRPr sz="1324">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14968291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dt="0"/>
  <p:txStyles>
    <p:titleStyle>
      <a:lvl1pPr algn="ctr" defTabSz="1007918" rtl="0" eaLnBrk="1" latinLnBrk="0" hangingPunct="1">
        <a:spcBef>
          <a:spcPct val="0"/>
        </a:spcBef>
        <a:buNone/>
        <a:defRPr sz="3601" kern="1200">
          <a:solidFill>
            <a:schemeClr val="accent2"/>
          </a:solidFill>
          <a:latin typeface="Comic Sans MS" panose="030F0702030302020204" pitchFamily="66" charset="0"/>
          <a:ea typeface="+mj-ea"/>
          <a:cs typeface="+mj-cs"/>
        </a:defRPr>
      </a:lvl1pPr>
    </p:titleStyle>
    <p:bodyStyle>
      <a:lvl1pPr marL="377969" indent="-377969" algn="l" defTabSz="1007918"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934" indent="-314975" algn="l" defTabSz="1007918"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896" indent="-251978" algn="l" defTabSz="1007918"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853" indent="-251978" algn="l" defTabSz="1007918"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814" indent="-251978" algn="l" defTabSz="1007918"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770" indent="-251978" algn="l" defTabSz="1007918" rtl="0" eaLnBrk="1" latinLnBrk="0" hangingPunct="1">
        <a:spcBef>
          <a:spcPct val="20000"/>
        </a:spcBef>
        <a:buFont typeface="Arial" pitchFamily="34" charset="0"/>
        <a:buChar char="•"/>
        <a:defRPr sz="2206" kern="1200">
          <a:solidFill>
            <a:schemeClr val="tx1"/>
          </a:solidFill>
          <a:latin typeface="+mn-lt"/>
          <a:ea typeface="+mn-ea"/>
          <a:cs typeface="+mn-cs"/>
        </a:defRPr>
      </a:lvl6pPr>
      <a:lvl7pPr marL="3275729" indent="-251978" algn="l" defTabSz="1007918" rtl="0" eaLnBrk="1" latinLnBrk="0" hangingPunct="1">
        <a:spcBef>
          <a:spcPct val="20000"/>
        </a:spcBef>
        <a:buFont typeface="Arial" pitchFamily="34" charset="0"/>
        <a:buChar char="•"/>
        <a:defRPr sz="2206" kern="1200">
          <a:solidFill>
            <a:schemeClr val="tx1"/>
          </a:solidFill>
          <a:latin typeface="+mn-lt"/>
          <a:ea typeface="+mn-ea"/>
          <a:cs typeface="+mn-cs"/>
        </a:defRPr>
      </a:lvl7pPr>
      <a:lvl8pPr marL="3779687" indent="-251978" algn="l" defTabSz="1007918" rtl="0" eaLnBrk="1" latinLnBrk="0" hangingPunct="1">
        <a:spcBef>
          <a:spcPct val="20000"/>
        </a:spcBef>
        <a:buFont typeface="Arial" pitchFamily="34" charset="0"/>
        <a:buChar char="•"/>
        <a:defRPr sz="2206" kern="1200">
          <a:solidFill>
            <a:schemeClr val="tx1"/>
          </a:solidFill>
          <a:latin typeface="+mn-lt"/>
          <a:ea typeface="+mn-ea"/>
          <a:cs typeface="+mn-cs"/>
        </a:defRPr>
      </a:lvl8pPr>
      <a:lvl9pPr marL="4283645" indent="-251978" algn="l" defTabSz="1007918" rtl="0" eaLnBrk="1" latinLnBrk="0" hangingPunct="1">
        <a:spcBef>
          <a:spcPct val="20000"/>
        </a:spcBef>
        <a:buFont typeface="Arial" pitchFamily="34" charset="0"/>
        <a:buChar char="•"/>
        <a:defRPr sz="2206" kern="1200">
          <a:solidFill>
            <a:schemeClr val="tx1"/>
          </a:solidFill>
          <a:latin typeface="+mn-lt"/>
          <a:ea typeface="+mn-ea"/>
          <a:cs typeface="+mn-cs"/>
        </a:defRPr>
      </a:lvl9pPr>
    </p:bodyStyle>
    <p:otherStyle>
      <a:defPPr>
        <a:defRPr lang="de-DE"/>
      </a:defPPr>
      <a:lvl1pPr marL="0" algn="l" defTabSz="1007918" rtl="0" eaLnBrk="1" latinLnBrk="0" hangingPunct="1">
        <a:defRPr sz="1984" kern="1200">
          <a:solidFill>
            <a:schemeClr val="tx1"/>
          </a:solidFill>
          <a:latin typeface="+mn-lt"/>
          <a:ea typeface="+mn-ea"/>
          <a:cs typeface="+mn-cs"/>
        </a:defRPr>
      </a:lvl1pPr>
      <a:lvl2pPr marL="503958" algn="l" defTabSz="1007918" rtl="0" eaLnBrk="1" latinLnBrk="0" hangingPunct="1">
        <a:defRPr sz="1984" kern="1200">
          <a:solidFill>
            <a:schemeClr val="tx1"/>
          </a:solidFill>
          <a:latin typeface="+mn-lt"/>
          <a:ea typeface="+mn-ea"/>
          <a:cs typeface="+mn-cs"/>
        </a:defRPr>
      </a:lvl2pPr>
      <a:lvl3pPr marL="1007918" algn="l" defTabSz="1007918" rtl="0" eaLnBrk="1" latinLnBrk="0" hangingPunct="1">
        <a:defRPr sz="1984" kern="1200">
          <a:solidFill>
            <a:schemeClr val="tx1"/>
          </a:solidFill>
          <a:latin typeface="+mn-lt"/>
          <a:ea typeface="+mn-ea"/>
          <a:cs typeface="+mn-cs"/>
        </a:defRPr>
      </a:lvl3pPr>
      <a:lvl4pPr marL="1511875" algn="l" defTabSz="1007918" rtl="0" eaLnBrk="1" latinLnBrk="0" hangingPunct="1">
        <a:defRPr sz="1984" kern="1200">
          <a:solidFill>
            <a:schemeClr val="tx1"/>
          </a:solidFill>
          <a:latin typeface="+mn-lt"/>
          <a:ea typeface="+mn-ea"/>
          <a:cs typeface="+mn-cs"/>
        </a:defRPr>
      </a:lvl4pPr>
      <a:lvl5pPr marL="2015833" algn="l" defTabSz="1007918" rtl="0" eaLnBrk="1" latinLnBrk="0" hangingPunct="1">
        <a:defRPr sz="1984" kern="1200">
          <a:solidFill>
            <a:schemeClr val="tx1"/>
          </a:solidFill>
          <a:latin typeface="+mn-lt"/>
          <a:ea typeface="+mn-ea"/>
          <a:cs typeface="+mn-cs"/>
        </a:defRPr>
      </a:lvl5pPr>
      <a:lvl6pPr marL="2519792" algn="l" defTabSz="1007918" rtl="0" eaLnBrk="1" latinLnBrk="0" hangingPunct="1">
        <a:defRPr sz="1984" kern="1200">
          <a:solidFill>
            <a:schemeClr val="tx1"/>
          </a:solidFill>
          <a:latin typeface="+mn-lt"/>
          <a:ea typeface="+mn-ea"/>
          <a:cs typeface="+mn-cs"/>
        </a:defRPr>
      </a:lvl6pPr>
      <a:lvl7pPr marL="3023749" algn="l" defTabSz="1007918" rtl="0" eaLnBrk="1" latinLnBrk="0" hangingPunct="1">
        <a:defRPr sz="1984" kern="1200">
          <a:solidFill>
            <a:schemeClr val="tx1"/>
          </a:solidFill>
          <a:latin typeface="+mn-lt"/>
          <a:ea typeface="+mn-ea"/>
          <a:cs typeface="+mn-cs"/>
        </a:defRPr>
      </a:lvl7pPr>
      <a:lvl8pPr marL="3527708" algn="l" defTabSz="1007918" rtl="0" eaLnBrk="1" latinLnBrk="0" hangingPunct="1">
        <a:defRPr sz="1984" kern="1200">
          <a:solidFill>
            <a:schemeClr val="tx1"/>
          </a:solidFill>
          <a:latin typeface="+mn-lt"/>
          <a:ea typeface="+mn-ea"/>
          <a:cs typeface="+mn-cs"/>
        </a:defRPr>
      </a:lvl8pPr>
      <a:lvl9pPr marL="4031666" algn="l" defTabSz="1007918" rtl="0" eaLnBrk="1" latinLnBrk="0" hangingPunct="1">
        <a:defRPr sz="1984"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2"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2" y="2012952"/>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2"/>
            <a:ext cx="3524250" cy="401638"/>
          </a:xfrm>
          <a:prstGeom prst="rect">
            <a:avLst/>
          </a:prstGeom>
        </p:spPr>
        <p:txBody>
          <a:bodyPr vert="horz" lIns="91440" tIns="45720" rIns="91440" bIns="45720" rtlCol="0" anchor="ctr"/>
          <a:lstStyle>
            <a:lvl1pPr algn="r">
              <a:defRPr sz="1202">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2415171829"/>
      </p:ext>
    </p:extLst>
  </p:cSld>
  <p:clrMap bg1="lt1" tx1="dk1" bg2="lt2" tx2="dk2" accent1="accent1" accent2="accent2" accent3="accent3" accent4="accent4" accent5="accent5" accent6="accent6" hlink="hlink" folHlink="folHlink"/>
  <p:sldLayoutIdLst>
    <p:sldLayoutId id="2147483675" r:id="rId1"/>
    <p:sldLayoutId id="2147483706" r:id="rId2"/>
  </p:sldLayoutIdLst>
  <p:hf hdr="0" dt="0"/>
  <p:txStyles>
    <p:titleStyle>
      <a:lvl1pPr algn="ctr" defTabSz="914474" rtl="0" eaLnBrk="1" latinLnBrk="0" hangingPunct="1">
        <a:lnSpc>
          <a:spcPct val="90000"/>
        </a:lnSpc>
        <a:spcBef>
          <a:spcPct val="0"/>
        </a:spcBef>
        <a:buNone/>
        <a:defRPr sz="3601" b="1" kern="1200">
          <a:solidFill>
            <a:schemeClr val="accent3"/>
          </a:solidFill>
          <a:latin typeface="Comic Sans MS" panose="030F0702030302020204" pitchFamily="66" charset="0"/>
          <a:ea typeface="+mj-ea"/>
          <a:cs typeface="+mj-cs"/>
        </a:defRPr>
      </a:lvl1pPr>
    </p:titleStyle>
    <p:bodyStyle>
      <a:lvl1pPr marL="0" indent="0" algn="l" defTabSz="914474"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36" indent="0" algn="l" defTabSz="914474"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74" indent="0" algn="l" defTabSz="914474"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710" indent="0" algn="l" defTabSz="914474"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945" indent="0" algn="l" defTabSz="914474"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799" indent="-228619" algn="l" defTabSz="91447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36" indent="-228619" algn="l" defTabSz="91447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73" indent="-228619" algn="l" defTabSz="91447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09" indent="-228619" algn="l" defTabSz="91447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74" rtl="0" eaLnBrk="1" latinLnBrk="0" hangingPunct="1">
        <a:defRPr sz="1800" kern="1200">
          <a:solidFill>
            <a:schemeClr val="tx1"/>
          </a:solidFill>
          <a:latin typeface="+mn-lt"/>
          <a:ea typeface="+mn-ea"/>
          <a:cs typeface="+mn-cs"/>
        </a:defRPr>
      </a:lvl1pPr>
      <a:lvl2pPr marL="457236" algn="l" defTabSz="914474" rtl="0" eaLnBrk="1" latinLnBrk="0" hangingPunct="1">
        <a:defRPr sz="1800" kern="1200">
          <a:solidFill>
            <a:schemeClr val="tx1"/>
          </a:solidFill>
          <a:latin typeface="+mn-lt"/>
          <a:ea typeface="+mn-ea"/>
          <a:cs typeface="+mn-cs"/>
        </a:defRPr>
      </a:lvl2pPr>
      <a:lvl3pPr marL="914474" algn="l" defTabSz="914474" rtl="0" eaLnBrk="1" latinLnBrk="0" hangingPunct="1">
        <a:defRPr sz="1800" kern="1200">
          <a:solidFill>
            <a:schemeClr val="tx1"/>
          </a:solidFill>
          <a:latin typeface="+mn-lt"/>
          <a:ea typeface="+mn-ea"/>
          <a:cs typeface="+mn-cs"/>
        </a:defRPr>
      </a:lvl3pPr>
      <a:lvl4pPr marL="1371710" algn="l" defTabSz="914474" rtl="0" eaLnBrk="1" latinLnBrk="0" hangingPunct="1">
        <a:defRPr sz="1800" kern="1200">
          <a:solidFill>
            <a:schemeClr val="tx1"/>
          </a:solidFill>
          <a:latin typeface="+mn-lt"/>
          <a:ea typeface="+mn-ea"/>
          <a:cs typeface="+mn-cs"/>
        </a:defRPr>
      </a:lvl4pPr>
      <a:lvl5pPr marL="1828945" algn="l" defTabSz="914474" rtl="0" eaLnBrk="1" latinLnBrk="0" hangingPunct="1">
        <a:defRPr sz="1800" kern="1200">
          <a:solidFill>
            <a:schemeClr val="tx1"/>
          </a:solidFill>
          <a:latin typeface="+mn-lt"/>
          <a:ea typeface="+mn-ea"/>
          <a:cs typeface="+mn-cs"/>
        </a:defRPr>
      </a:lvl5pPr>
      <a:lvl6pPr marL="2286180" algn="l" defTabSz="914474" rtl="0" eaLnBrk="1" latinLnBrk="0" hangingPunct="1">
        <a:defRPr sz="1800" kern="1200">
          <a:solidFill>
            <a:schemeClr val="tx1"/>
          </a:solidFill>
          <a:latin typeface="+mn-lt"/>
          <a:ea typeface="+mn-ea"/>
          <a:cs typeface="+mn-cs"/>
        </a:defRPr>
      </a:lvl6pPr>
      <a:lvl7pPr marL="2743417" algn="l" defTabSz="914474" rtl="0" eaLnBrk="1" latinLnBrk="0" hangingPunct="1">
        <a:defRPr sz="1800" kern="1200">
          <a:solidFill>
            <a:schemeClr val="tx1"/>
          </a:solidFill>
          <a:latin typeface="+mn-lt"/>
          <a:ea typeface="+mn-ea"/>
          <a:cs typeface="+mn-cs"/>
        </a:defRPr>
      </a:lvl7pPr>
      <a:lvl8pPr marL="3200654" algn="l" defTabSz="914474" rtl="0" eaLnBrk="1" latinLnBrk="0" hangingPunct="1">
        <a:defRPr sz="1800" kern="1200">
          <a:solidFill>
            <a:schemeClr val="tx1"/>
          </a:solidFill>
          <a:latin typeface="+mn-lt"/>
          <a:ea typeface="+mn-ea"/>
          <a:cs typeface="+mn-cs"/>
        </a:defRPr>
      </a:lvl8pPr>
      <a:lvl9pPr marL="3657890" algn="l" defTabSz="914474"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8"/>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4"/>
            <a:ext cx="2435860" cy="402483"/>
          </a:xfrm>
          <a:prstGeom prst="rect">
            <a:avLst/>
          </a:prstGeom>
        </p:spPr>
        <p:txBody>
          <a:bodyPr vert="horz" lIns="91430" tIns="45716" rIns="91430" bIns="45716" rtlCol="0" anchor="ctr"/>
          <a:lstStyle>
            <a:lvl1pPr algn="l">
              <a:defRPr sz="1324">
                <a:solidFill>
                  <a:schemeClr val="tx1"/>
                </a:solidFill>
              </a:defRPr>
            </a:lvl1pPr>
          </a:lstStyle>
          <a:p>
            <a:fld id="{577B60F4-04F1-49D9-8551-8E1D4095C97A}" type="datetime1">
              <a:rPr lang="en-GB" smtClean="0"/>
              <a:t>25/02/2021</a:t>
            </a:fld>
            <a:endParaRPr lang="en-GB" dirty="0"/>
          </a:p>
        </p:txBody>
      </p:sp>
      <p:sp>
        <p:nvSpPr>
          <p:cNvPr id="5" name="Fußzeilenplatzhalter 4"/>
          <p:cNvSpPr>
            <a:spLocks noGrp="1"/>
          </p:cNvSpPr>
          <p:nvPr>
            <p:ph type="ftr" sz="quarter" idx="3"/>
          </p:nvPr>
        </p:nvSpPr>
        <p:spPr>
          <a:xfrm>
            <a:off x="3566795" y="7006704"/>
            <a:ext cx="3305810" cy="402483"/>
          </a:xfrm>
          <a:prstGeom prst="rect">
            <a:avLst/>
          </a:prstGeom>
        </p:spPr>
        <p:txBody>
          <a:bodyPr vert="horz" lIns="91430" tIns="45716" rIns="91430" bIns="45716" rtlCol="0" anchor="ctr"/>
          <a:lstStyle>
            <a:lvl1pPr algn="ctr">
              <a:defRPr sz="1324">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4"/>
            <a:ext cx="2435860" cy="402483"/>
          </a:xfrm>
          <a:prstGeom prst="rect">
            <a:avLst/>
          </a:prstGeom>
        </p:spPr>
        <p:txBody>
          <a:bodyPr vert="horz" lIns="91430" tIns="45716" rIns="91430" bIns="45716" rtlCol="0" anchor="ctr"/>
          <a:lstStyle>
            <a:lvl1pPr algn="r">
              <a:defRPr sz="1324">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44425783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hf hdr="0" ftr="0" dt="0"/>
  <p:txStyles>
    <p:titleStyle>
      <a:lvl1pPr algn="ctr" defTabSz="1007918" rtl="0" eaLnBrk="1" latinLnBrk="0" hangingPunct="1">
        <a:spcBef>
          <a:spcPct val="0"/>
        </a:spcBef>
        <a:buNone/>
        <a:defRPr sz="3601" kern="1200">
          <a:solidFill>
            <a:schemeClr val="accent2"/>
          </a:solidFill>
          <a:latin typeface="Comic Sans MS" panose="030F0702030302020204" pitchFamily="66" charset="0"/>
          <a:ea typeface="+mj-ea"/>
          <a:cs typeface="+mj-cs"/>
        </a:defRPr>
      </a:lvl1pPr>
    </p:titleStyle>
    <p:bodyStyle>
      <a:lvl1pPr marL="377969" indent="-377969" algn="l" defTabSz="1007918"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934" indent="-314975" algn="l" defTabSz="1007918"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896" indent="-251978" algn="l" defTabSz="1007918"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853" indent="-251978" algn="l" defTabSz="1007918"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814" indent="-251978" algn="l" defTabSz="1007918"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770" indent="-251978" algn="l" defTabSz="1007918" rtl="0" eaLnBrk="1" latinLnBrk="0" hangingPunct="1">
        <a:spcBef>
          <a:spcPct val="20000"/>
        </a:spcBef>
        <a:buFont typeface="Arial" pitchFamily="34" charset="0"/>
        <a:buChar char="•"/>
        <a:defRPr sz="2206" kern="1200">
          <a:solidFill>
            <a:schemeClr val="tx1"/>
          </a:solidFill>
          <a:latin typeface="+mn-lt"/>
          <a:ea typeface="+mn-ea"/>
          <a:cs typeface="+mn-cs"/>
        </a:defRPr>
      </a:lvl6pPr>
      <a:lvl7pPr marL="3275729" indent="-251978" algn="l" defTabSz="1007918" rtl="0" eaLnBrk="1" latinLnBrk="0" hangingPunct="1">
        <a:spcBef>
          <a:spcPct val="20000"/>
        </a:spcBef>
        <a:buFont typeface="Arial" pitchFamily="34" charset="0"/>
        <a:buChar char="•"/>
        <a:defRPr sz="2206" kern="1200">
          <a:solidFill>
            <a:schemeClr val="tx1"/>
          </a:solidFill>
          <a:latin typeface="+mn-lt"/>
          <a:ea typeface="+mn-ea"/>
          <a:cs typeface="+mn-cs"/>
        </a:defRPr>
      </a:lvl7pPr>
      <a:lvl8pPr marL="3779687" indent="-251978" algn="l" defTabSz="1007918" rtl="0" eaLnBrk="1" latinLnBrk="0" hangingPunct="1">
        <a:spcBef>
          <a:spcPct val="20000"/>
        </a:spcBef>
        <a:buFont typeface="Arial" pitchFamily="34" charset="0"/>
        <a:buChar char="•"/>
        <a:defRPr sz="2206" kern="1200">
          <a:solidFill>
            <a:schemeClr val="tx1"/>
          </a:solidFill>
          <a:latin typeface="+mn-lt"/>
          <a:ea typeface="+mn-ea"/>
          <a:cs typeface="+mn-cs"/>
        </a:defRPr>
      </a:lvl8pPr>
      <a:lvl9pPr marL="4283645" indent="-251978" algn="l" defTabSz="1007918" rtl="0" eaLnBrk="1" latinLnBrk="0" hangingPunct="1">
        <a:spcBef>
          <a:spcPct val="20000"/>
        </a:spcBef>
        <a:buFont typeface="Arial" pitchFamily="34" charset="0"/>
        <a:buChar char="•"/>
        <a:defRPr sz="2206" kern="1200">
          <a:solidFill>
            <a:schemeClr val="tx1"/>
          </a:solidFill>
          <a:latin typeface="+mn-lt"/>
          <a:ea typeface="+mn-ea"/>
          <a:cs typeface="+mn-cs"/>
        </a:defRPr>
      </a:lvl9pPr>
    </p:bodyStyle>
    <p:otherStyle>
      <a:defPPr>
        <a:defRPr lang="de-DE"/>
      </a:defPPr>
      <a:lvl1pPr marL="0" algn="l" defTabSz="1007918" rtl="0" eaLnBrk="1" latinLnBrk="0" hangingPunct="1">
        <a:defRPr sz="1984" kern="1200">
          <a:solidFill>
            <a:schemeClr val="tx1"/>
          </a:solidFill>
          <a:latin typeface="+mn-lt"/>
          <a:ea typeface="+mn-ea"/>
          <a:cs typeface="+mn-cs"/>
        </a:defRPr>
      </a:lvl1pPr>
      <a:lvl2pPr marL="503958" algn="l" defTabSz="1007918" rtl="0" eaLnBrk="1" latinLnBrk="0" hangingPunct="1">
        <a:defRPr sz="1984" kern="1200">
          <a:solidFill>
            <a:schemeClr val="tx1"/>
          </a:solidFill>
          <a:latin typeface="+mn-lt"/>
          <a:ea typeface="+mn-ea"/>
          <a:cs typeface="+mn-cs"/>
        </a:defRPr>
      </a:lvl2pPr>
      <a:lvl3pPr marL="1007918" algn="l" defTabSz="1007918" rtl="0" eaLnBrk="1" latinLnBrk="0" hangingPunct="1">
        <a:defRPr sz="1984" kern="1200">
          <a:solidFill>
            <a:schemeClr val="tx1"/>
          </a:solidFill>
          <a:latin typeface="+mn-lt"/>
          <a:ea typeface="+mn-ea"/>
          <a:cs typeface="+mn-cs"/>
        </a:defRPr>
      </a:lvl3pPr>
      <a:lvl4pPr marL="1511875" algn="l" defTabSz="1007918" rtl="0" eaLnBrk="1" latinLnBrk="0" hangingPunct="1">
        <a:defRPr sz="1984" kern="1200">
          <a:solidFill>
            <a:schemeClr val="tx1"/>
          </a:solidFill>
          <a:latin typeface="+mn-lt"/>
          <a:ea typeface="+mn-ea"/>
          <a:cs typeface="+mn-cs"/>
        </a:defRPr>
      </a:lvl4pPr>
      <a:lvl5pPr marL="2015833" algn="l" defTabSz="1007918" rtl="0" eaLnBrk="1" latinLnBrk="0" hangingPunct="1">
        <a:defRPr sz="1984" kern="1200">
          <a:solidFill>
            <a:schemeClr val="tx1"/>
          </a:solidFill>
          <a:latin typeface="+mn-lt"/>
          <a:ea typeface="+mn-ea"/>
          <a:cs typeface="+mn-cs"/>
        </a:defRPr>
      </a:lvl5pPr>
      <a:lvl6pPr marL="2519792" algn="l" defTabSz="1007918" rtl="0" eaLnBrk="1" latinLnBrk="0" hangingPunct="1">
        <a:defRPr sz="1984" kern="1200">
          <a:solidFill>
            <a:schemeClr val="tx1"/>
          </a:solidFill>
          <a:latin typeface="+mn-lt"/>
          <a:ea typeface="+mn-ea"/>
          <a:cs typeface="+mn-cs"/>
        </a:defRPr>
      </a:lvl6pPr>
      <a:lvl7pPr marL="3023749" algn="l" defTabSz="1007918" rtl="0" eaLnBrk="1" latinLnBrk="0" hangingPunct="1">
        <a:defRPr sz="1984" kern="1200">
          <a:solidFill>
            <a:schemeClr val="tx1"/>
          </a:solidFill>
          <a:latin typeface="+mn-lt"/>
          <a:ea typeface="+mn-ea"/>
          <a:cs typeface="+mn-cs"/>
        </a:defRPr>
      </a:lvl7pPr>
      <a:lvl8pPr marL="3527708" algn="l" defTabSz="1007918" rtl="0" eaLnBrk="1" latinLnBrk="0" hangingPunct="1">
        <a:defRPr sz="1984" kern="1200">
          <a:solidFill>
            <a:schemeClr val="tx1"/>
          </a:solidFill>
          <a:latin typeface="+mn-lt"/>
          <a:ea typeface="+mn-ea"/>
          <a:cs typeface="+mn-cs"/>
        </a:defRPr>
      </a:lvl8pPr>
      <a:lvl9pPr marL="4031666" algn="l" defTabSz="1007918" rtl="0" eaLnBrk="1" latinLnBrk="0" hangingPunct="1">
        <a:defRPr sz="1984"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9"/>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6"/>
            <a:ext cx="9394825" cy="5395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2"/>
            <a:ext cx="3524250" cy="401638"/>
          </a:xfrm>
          <a:prstGeom prst="rect">
            <a:avLst/>
          </a:prstGeom>
        </p:spPr>
        <p:txBody>
          <a:bodyPr vert="horz" lIns="91440" tIns="45720" rIns="91440" bIns="45720" rtlCol="0" anchor="ctr"/>
          <a:lstStyle>
            <a:lvl1pPr algn="r">
              <a:defRPr sz="1202">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30" y="6958806"/>
            <a:ext cx="607347" cy="401638"/>
          </a:xfrm>
          <a:prstGeom prst="rect">
            <a:avLst/>
          </a:prstGeom>
        </p:spPr>
        <p:txBody>
          <a:bodyPr vert="horz" lIns="91440" tIns="45720" rIns="91440" bIns="45720" rtlCol="0" anchor="ctr"/>
          <a:lstStyle>
            <a:lvl1pPr algn="r">
              <a:defRPr sz="1202">
                <a:solidFill>
                  <a:schemeClr val="tx1">
                    <a:tint val="75000"/>
                  </a:schemeClr>
                </a:solidFill>
              </a:defRPr>
            </a:lvl1pPr>
          </a:lstStyle>
          <a:p>
            <a:fld id="{1C6A1CB6-5D98-4296-B8F9-B78E6A9A9E34}" type="slidenum">
              <a:rPr lang="en-GB" smtClean="0"/>
              <a:t>‹Nr.›</a:t>
            </a:fld>
            <a:endParaRPr lang="en-GB"/>
          </a:p>
        </p:txBody>
      </p:sp>
    </p:spTree>
    <p:extLst>
      <p:ext uri="{BB962C8B-B14F-4D97-AF65-F5344CB8AC3E}">
        <p14:creationId xmlns:p14="http://schemas.microsoft.com/office/powerpoint/2010/main" val="252030160"/>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Lst>
  <p:hf hdr="0" dt="0"/>
  <p:txStyles>
    <p:titleStyle>
      <a:lvl1pPr algn="ctr" rtl="0" eaLnBrk="0" fontAlgn="base" hangingPunct="0">
        <a:spcBef>
          <a:spcPct val="0"/>
        </a:spcBef>
        <a:spcAft>
          <a:spcPct val="0"/>
        </a:spcAft>
        <a:defRPr sz="3601"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1" b="1">
          <a:solidFill>
            <a:schemeClr val="tx1"/>
          </a:solidFill>
          <a:latin typeface="Perpetua" pitchFamily="18" charset="0"/>
        </a:defRPr>
      </a:lvl2pPr>
      <a:lvl3pPr algn="ctr" rtl="0" eaLnBrk="0" fontAlgn="base" hangingPunct="0">
        <a:spcBef>
          <a:spcPct val="0"/>
        </a:spcBef>
        <a:spcAft>
          <a:spcPct val="0"/>
        </a:spcAft>
        <a:defRPr sz="3601" b="1">
          <a:solidFill>
            <a:schemeClr val="tx1"/>
          </a:solidFill>
          <a:latin typeface="Perpetua" pitchFamily="18" charset="0"/>
        </a:defRPr>
      </a:lvl3pPr>
      <a:lvl4pPr algn="ctr" rtl="0" eaLnBrk="0" fontAlgn="base" hangingPunct="0">
        <a:spcBef>
          <a:spcPct val="0"/>
        </a:spcBef>
        <a:spcAft>
          <a:spcPct val="0"/>
        </a:spcAft>
        <a:defRPr sz="3601" b="1">
          <a:solidFill>
            <a:schemeClr val="tx1"/>
          </a:solidFill>
          <a:latin typeface="Perpetua" pitchFamily="18" charset="0"/>
        </a:defRPr>
      </a:lvl4pPr>
      <a:lvl5pPr algn="ctr" rtl="0" eaLnBrk="0" fontAlgn="base" hangingPunct="0">
        <a:spcBef>
          <a:spcPct val="0"/>
        </a:spcBef>
        <a:spcAft>
          <a:spcPct val="0"/>
        </a:spcAft>
        <a:defRPr sz="3601" b="1">
          <a:solidFill>
            <a:schemeClr val="tx1"/>
          </a:solidFill>
          <a:latin typeface="Perpetua" pitchFamily="18" charset="0"/>
        </a:defRPr>
      </a:lvl5pPr>
      <a:lvl6pPr marL="457236" algn="ctr" rtl="0" fontAlgn="base">
        <a:spcBef>
          <a:spcPct val="0"/>
        </a:spcBef>
        <a:spcAft>
          <a:spcPct val="0"/>
        </a:spcAft>
        <a:defRPr sz="3601" b="1">
          <a:solidFill>
            <a:schemeClr val="tx1"/>
          </a:solidFill>
          <a:latin typeface="Perpetua" pitchFamily="18" charset="0"/>
        </a:defRPr>
      </a:lvl6pPr>
      <a:lvl7pPr marL="914474" algn="ctr" rtl="0" fontAlgn="base">
        <a:spcBef>
          <a:spcPct val="0"/>
        </a:spcBef>
        <a:spcAft>
          <a:spcPct val="0"/>
        </a:spcAft>
        <a:defRPr sz="3601" b="1">
          <a:solidFill>
            <a:schemeClr val="tx1"/>
          </a:solidFill>
          <a:latin typeface="Perpetua" pitchFamily="18" charset="0"/>
        </a:defRPr>
      </a:lvl7pPr>
      <a:lvl8pPr marL="1371710" algn="ctr" rtl="0" fontAlgn="base">
        <a:spcBef>
          <a:spcPct val="0"/>
        </a:spcBef>
        <a:spcAft>
          <a:spcPct val="0"/>
        </a:spcAft>
        <a:defRPr sz="3601" b="1">
          <a:solidFill>
            <a:schemeClr val="tx1"/>
          </a:solidFill>
          <a:latin typeface="Perpetua" pitchFamily="18" charset="0"/>
        </a:defRPr>
      </a:lvl8pPr>
      <a:lvl9pPr marL="1828945" algn="ctr" rtl="0" fontAlgn="base">
        <a:spcBef>
          <a:spcPct val="0"/>
        </a:spcBef>
        <a:spcAft>
          <a:spcPct val="0"/>
        </a:spcAft>
        <a:defRPr sz="3601"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36"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74"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71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945"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799" indent="-228619" algn="l" defTabSz="91447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2036" indent="-228619" algn="l" defTabSz="91447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273" indent="-228619" algn="l" defTabSz="91447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509" indent="-228619" algn="l" defTabSz="91447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74" rtl="0" eaLnBrk="1" latinLnBrk="0" hangingPunct="1">
        <a:defRPr sz="1800" kern="1200">
          <a:solidFill>
            <a:schemeClr val="tx1"/>
          </a:solidFill>
          <a:latin typeface="+mn-lt"/>
          <a:ea typeface="+mn-ea"/>
          <a:cs typeface="+mn-cs"/>
        </a:defRPr>
      </a:lvl1pPr>
      <a:lvl2pPr marL="457236" algn="l" defTabSz="914474" rtl="0" eaLnBrk="1" latinLnBrk="0" hangingPunct="1">
        <a:defRPr sz="1800" kern="1200">
          <a:solidFill>
            <a:schemeClr val="tx1"/>
          </a:solidFill>
          <a:latin typeface="+mn-lt"/>
          <a:ea typeface="+mn-ea"/>
          <a:cs typeface="+mn-cs"/>
        </a:defRPr>
      </a:lvl2pPr>
      <a:lvl3pPr marL="914474" algn="l" defTabSz="914474" rtl="0" eaLnBrk="1" latinLnBrk="0" hangingPunct="1">
        <a:defRPr sz="1800" kern="1200">
          <a:solidFill>
            <a:schemeClr val="tx1"/>
          </a:solidFill>
          <a:latin typeface="+mn-lt"/>
          <a:ea typeface="+mn-ea"/>
          <a:cs typeface="+mn-cs"/>
        </a:defRPr>
      </a:lvl3pPr>
      <a:lvl4pPr marL="1371710" algn="l" defTabSz="914474" rtl="0" eaLnBrk="1" latinLnBrk="0" hangingPunct="1">
        <a:defRPr sz="1800" kern="1200">
          <a:solidFill>
            <a:schemeClr val="tx1"/>
          </a:solidFill>
          <a:latin typeface="+mn-lt"/>
          <a:ea typeface="+mn-ea"/>
          <a:cs typeface="+mn-cs"/>
        </a:defRPr>
      </a:lvl4pPr>
      <a:lvl5pPr marL="1828945" algn="l" defTabSz="914474" rtl="0" eaLnBrk="1" latinLnBrk="0" hangingPunct="1">
        <a:defRPr sz="1800" kern="1200">
          <a:solidFill>
            <a:schemeClr val="tx1"/>
          </a:solidFill>
          <a:latin typeface="+mn-lt"/>
          <a:ea typeface="+mn-ea"/>
          <a:cs typeface="+mn-cs"/>
        </a:defRPr>
      </a:lvl5pPr>
      <a:lvl6pPr marL="2286180" algn="l" defTabSz="914474" rtl="0" eaLnBrk="1" latinLnBrk="0" hangingPunct="1">
        <a:defRPr sz="1800" kern="1200">
          <a:solidFill>
            <a:schemeClr val="tx1"/>
          </a:solidFill>
          <a:latin typeface="+mn-lt"/>
          <a:ea typeface="+mn-ea"/>
          <a:cs typeface="+mn-cs"/>
        </a:defRPr>
      </a:lvl6pPr>
      <a:lvl7pPr marL="2743417" algn="l" defTabSz="914474" rtl="0" eaLnBrk="1" latinLnBrk="0" hangingPunct="1">
        <a:defRPr sz="1800" kern="1200">
          <a:solidFill>
            <a:schemeClr val="tx1"/>
          </a:solidFill>
          <a:latin typeface="+mn-lt"/>
          <a:ea typeface="+mn-ea"/>
          <a:cs typeface="+mn-cs"/>
        </a:defRPr>
      </a:lvl7pPr>
      <a:lvl8pPr marL="3200654" algn="l" defTabSz="914474" rtl="0" eaLnBrk="1" latinLnBrk="0" hangingPunct="1">
        <a:defRPr sz="1800" kern="1200">
          <a:solidFill>
            <a:schemeClr val="tx1"/>
          </a:solidFill>
          <a:latin typeface="+mn-lt"/>
          <a:ea typeface="+mn-ea"/>
          <a:cs typeface="+mn-cs"/>
        </a:defRPr>
      </a:lvl8pPr>
      <a:lvl9pPr marL="3657890" algn="l" defTabSz="91447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2.m4a"/><Relationship Id="rId7" Type="http://schemas.openxmlformats.org/officeDocument/2006/relationships/image" Target="../media/image8.jpe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7.jpeg"/><Relationship Id="rId5" Type="http://schemas.openxmlformats.org/officeDocument/2006/relationships/slideLayout" Target="../slideLayouts/slideLayout5.xml"/><Relationship Id="rId4" Type="http://schemas.openxmlformats.org/officeDocument/2006/relationships/audio" Target="../media/media2.m4a"/></Relationships>
</file>

<file path=ppt/slides/_rels/slide5.xml.rels><?xml version="1.0" encoding="UTF-8" standalone="yes"?>
<Relationships xmlns="http://schemas.openxmlformats.org/package/2006/relationships"><Relationship Id="rId8" Type="http://schemas.openxmlformats.org/officeDocument/2006/relationships/image" Target="../media/image11.jpeg"/><Relationship Id="rId3" Type="http://schemas.microsoft.com/office/2007/relationships/media" Target="../media/media4.m4a"/><Relationship Id="rId7" Type="http://schemas.openxmlformats.org/officeDocument/2006/relationships/image" Target="../media/image9.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0.jpeg"/><Relationship Id="rId5" Type="http://schemas.openxmlformats.org/officeDocument/2006/relationships/slideLayout" Target="../slideLayouts/slideLayout5.xml"/><Relationship Id="rId4" Type="http://schemas.openxmlformats.org/officeDocument/2006/relationships/audio" Target="../media/media4.m4a"/></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media" Target="../media/media6.m4a"/><Relationship Id="rId7" Type="http://schemas.openxmlformats.org/officeDocument/2006/relationships/image" Target="../media/image9.png"/><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2.jpeg"/><Relationship Id="rId5" Type="http://schemas.openxmlformats.org/officeDocument/2006/relationships/slideLayout" Target="../slideLayouts/slideLayout5.xml"/><Relationship Id="rId4" Type="http://schemas.openxmlformats.org/officeDocument/2006/relationships/audio" Target="../media/media6.m4a"/></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8.m4a"/><Relationship Id="rId7" Type="http://schemas.openxmlformats.org/officeDocument/2006/relationships/image" Target="../media/image15.JP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4.jpeg"/><Relationship Id="rId5" Type="http://schemas.openxmlformats.org/officeDocument/2006/relationships/slideLayout" Target="../slideLayouts/slideLayout5.xml"/><Relationship Id="rId4" Type="http://schemas.openxmlformats.org/officeDocument/2006/relationships/audio" Target="../media/media8.m4a"/></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0.m4a"/><Relationship Id="rId7" Type="http://schemas.openxmlformats.org/officeDocument/2006/relationships/image" Target="../media/image17.jpe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6.jpeg"/><Relationship Id="rId5" Type="http://schemas.openxmlformats.org/officeDocument/2006/relationships/slideLayout" Target="../slideLayouts/slideLayout5.xml"/><Relationship Id="rId4" Type="http://schemas.openxmlformats.org/officeDocument/2006/relationships/audio" Target="../media/media10.m4a"/></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2.m4a"/><Relationship Id="rId7" Type="http://schemas.openxmlformats.org/officeDocument/2006/relationships/image" Target="../media/image19.jpe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18.jpeg"/><Relationship Id="rId5" Type="http://schemas.openxmlformats.org/officeDocument/2006/relationships/slideLayout" Target="../slideLayouts/slideLayout5.xml"/><Relationship Id="rId4" Type="http://schemas.openxmlformats.org/officeDocument/2006/relationships/audio" Target="../media/media12.m4a"/></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4.m4a"/><Relationship Id="rId7" Type="http://schemas.openxmlformats.org/officeDocument/2006/relationships/image" Target="../media/image21.jpeg"/><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20.jpeg"/><Relationship Id="rId5" Type="http://schemas.openxmlformats.org/officeDocument/2006/relationships/slideLayout" Target="../slideLayouts/slideLayout5.xml"/><Relationship Id="rId4" Type="http://schemas.openxmlformats.org/officeDocument/2006/relationships/audio" Target="../media/media14.m4a"/></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microsoft.com/office/2007/relationships/media" Target="../media/media16.m4a"/><Relationship Id="rId7" Type="http://schemas.openxmlformats.org/officeDocument/2006/relationships/image" Target="../media/image9.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2.jpeg"/><Relationship Id="rId5" Type="http://schemas.openxmlformats.org/officeDocument/2006/relationships/slideLayout" Target="../slideLayouts/slideLayout5.xml"/><Relationship Id="rId4" Type="http://schemas.openxmlformats.org/officeDocument/2006/relationships/audio" Target="../media/media16.m4a"/></Relationships>
</file>

<file path=ppt/slides/_rels/slide12.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8.m4a"/><Relationship Id="rId7" Type="http://schemas.openxmlformats.org/officeDocument/2006/relationships/image" Target="../media/image25.jpe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4.jpeg"/><Relationship Id="rId5" Type="http://schemas.openxmlformats.org/officeDocument/2006/relationships/slideLayout" Target="../slideLayouts/slideLayout5.xml"/><Relationship Id="rId4" Type="http://schemas.openxmlformats.org/officeDocument/2006/relationships/audio" Target="../media/media18.m4a"/></Relationships>
</file>

<file path=ppt/slides/_rels/slide13.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20.m4a"/><Relationship Id="rId7" Type="http://schemas.openxmlformats.org/officeDocument/2006/relationships/image" Target="../media/image27.jpeg"/><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6.jpeg"/><Relationship Id="rId5" Type="http://schemas.openxmlformats.org/officeDocument/2006/relationships/slideLayout" Target="../slideLayouts/slideLayout5.xml"/><Relationship Id="rId4" Type="http://schemas.openxmlformats.org/officeDocument/2006/relationships/audio" Target="../media/media20.m4a"/></Relationships>
</file>

<file path=ppt/slides/_rels/slide14.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22.m4a"/><Relationship Id="rId7" Type="http://schemas.openxmlformats.org/officeDocument/2006/relationships/image" Target="../media/image29.jpeg"/><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8.jpeg"/><Relationship Id="rId5" Type="http://schemas.openxmlformats.org/officeDocument/2006/relationships/slideLayout" Target="../slideLayouts/slideLayout5.xml"/><Relationship Id="rId4" Type="http://schemas.openxmlformats.org/officeDocument/2006/relationships/audio" Target="../media/media22.m4a"/></Relationships>
</file>

<file path=ppt/slides/_rels/slide15.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24.m4a"/><Relationship Id="rId7" Type="http://schemas.openxmlformats.org/officeDocument/2006/relationships/image" Target="../media/image31.jpeg"/><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30.jpeg"/><Relationship Id="rId5" Type="http://schemas.openxmlformats.org/officeDocument/2006/relationships/slideLayout" Target="../slideLayouts/slideLayout5.xml"/><Relationship Id="rId4" Type="http://schemas.openxmlformats.org/officeDocument/2006/relationships/audio" Target="../media/media24.m4a"/></Relationships>
</file>

<file path=ppt/slides/_rels/slide16.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26.m4a"/><Relationship Id="rId7" Type="http://schemas.openxmlformats.org/officeDocument/2006/relationships/image" Target="../media/image33.jpeg"/><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32.jpeg"/><Relationship Id="rId5" Type="http://schemas.openxmlformats.org/officeDocument/2006/relationships/slideLayout" Target="../slideLayouts/slideLayout5.xml"/><Relationship Id="rId4" Type="http://schemas.openxmlformats.org/officeDocument/2006/relationships/audio" Target="../media/media26.m4a"/></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audio" Target="../media/media27.m4a"/><Relationship Id="rId1" Type="http://schemas.microsoft.com/office/2007/relationships/media" Target="../media/media27.m4a"/><Relationship Id="rId5" Type="http://schemas.openxmlformats.org/officeDocument/2006/relationships/image" Target="../media/image9.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29.m4a"/><Relationship Id="rId7" Type="http://schemas.openxmlformats.org/officeDocument/2006/relationships/image" Target="../media/image35.png"/><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34.png"/><Relationship Id="rId5" Type="http://schemas.openxmlformats.org/officeDocument/2006/relationships/slideLayout" Target="../slideLayouts/slideLayout5.xml"/><Relationship Id="rId4" Type="http://schemas.openxmlformats.org/officeDocument/2006/relationships/audio" Target="../media/media29.m4a"/></Relationships>
</file>

<file path=ppt/slides/_rels/slide19.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31.m4a"/><Relationship Id="rId7" Type="http://schemas.openxmlformats.org/officeDocument/2006/relationships/image" Target="../media/image37.png"/><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36.png"/><Relationship Id="rId5" Type="http://schemas.openxmlformats.org/officeDocument/2006/relationships/slideLayout" Target="../slideLayouts/slideLayout5.xml"/><Relationship Id="rId4" Type="http://schemas.openxmlformats.org/officeDocument/2006/relationships/audio" Target="../media/media31.m4a"/></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3.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2020 - GET </a:t>
            </a:r>
            <a:r>
              <a:rPr lang="de-DE" sz="1050" b="0" err="1"/>
              <a:t>Across</a:t>
            </a:r>
            <a:r>
              <a:rPr lang="de-DE" sz="1050" b="0"/>
              <a:t> Borders</a:t>
            </a:r>
            <a:endParaRPr lang="en-GB" sz="1050" b="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90" y="198440"/>
            <a:ext cx="9394825" cy="1258887"/>
          </a:xfrm>
        </p:spPr>
        <p:txBody>
          <a:bodyPr wrap="square" anchor="ctr">
            <a:normAutofit/>
          </a:bodyPr>
          <a:lstStyle/>
          <a:p>
            <a:r>
              <a:rPr lang="en-GB" sz="3600" b="1" noProof="0" dirty="0" err="1"/>
              <a:t>Willkommen</a:t>
            </a:r>
            <a:r>
              <a:rPr lang="en-GB" sz="3600" b="1" noProof="0" dirty="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1763715"/>
            <a:ext cx="4872709" cy="4989512"/>
          </a:xfrm>
        </p:spPr>
        <p:txBody>
          <a:bodyPr>
            <a:normAutofit/>
          </a:bodyPr>
          <a:lstStyle/>
          <a:p>
            <a:pPr marL="0" indent="0" defTabSz="893834">
              <a:buNone/>
            </a:pPr>
            <a:r>
              <a:rPr lang="en-GB" altLang="de-DE" sz="2800" noProof="0" dirty="0">
                <a:solidFill>
                  <a:srgbClr val="000066"/>
                </a:solidFill>
                <a:cs typeface="Times New Roman" panose="02020603050405020304" pitchFamily="18" charset="0"/>
              </a:rPr>
              <a:t>Today, we will learn …</a:t>
            </a:r>
          </a:p>
          <a:p>
            <a:pPr marL="0" indent="0" defTabSz="893834">
              <a:buNone/>
            </a:pPr>
            <a:endParaRPr lang="en-GB" altLang="de-DE" sz="2800" noProof="0" dirty="0">
              <a:solidFill>
                <a:srgbClr val="000066"/>
              </a:solidFill>
              <a:cs typeface="Times New Roman" panose="02020603050405020304" pitchFamily="18" charset="0"/>
            </a:endParaRPr>
          </a:p>
          <a:p>
            <a:pPr marL="457236" indent="-457236" defTabSz="893834"/>
            <a:r>
              <a:rPr lang="en-GB" altLang="de-DE" sz="2800" noProof="0" dirty="0">
                <a:solidFill>
                  <a:srgbClr val="000066"/>
                </a:solidFill>
                <a:cs typeface="Times New Roman" panose="02020603050405020304" pitchFamily="18" charset="0"/>
              </a:rPr>
              <a:t>the alphabet.</a:t>
            </a:r>
          </a:p>
          <a:p>
            <a:pPr marL="457236" indent="-457236" defTabSz="893834"/>
            <a:endParaRPr lang="en-GB" altLang="de-DE" sz="2800" noProof="0" dirty="0">
              <a:solidFill>
                <a:srgbClr val="000066"/>
              </a:solidFill>
              <a:cs typeface="Times New Roman" panose="02020603050405020304" pitchFamily="18" charset="0"/>
            </a:endParaRPr>
          </a:p>
          <a:p>
            <a:pPr marL="0" indent="0" defTabSz="893834">
              <a:buNone/>
            </a:pPr>
            <a:r>
              <a:rPr lang="en-GB" altLang="de-DE" sz="2800" noProof="0" dirty="0">
                <a:solidFill>
                  <a:srgbClr val="000066"/>
                </a:solidFill>
                <a:cs typeface="Times New Roman" panose="02020603050405020304" pitchFamily="18" charset="0"/>
              </a:rPr>
              <a:t>It is important to know the letters and sounds of a language.</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7768" y="1457327"/>
            <a:ext cx="3694438" cy="3866376"/>
          </a:xfrm>
          <a:prstGeom prst="rect">
            <a:avLst/>
          </a:prstGeom>
        </p:spPr>
      </p:pic>
      <p:sp>
        <p:nvSpPr>
          <p:cNvPr id="5" name="Fußzeilenplatzhalter 3">
            <a:extLst>
              <a:ext uri="{FF2B5EF4-FFF2-40B4-BE49-F238E27FC236}">
                <a16:creationId xmlns:a16="http://schemas.microsoft.com/office/drawing/2014/main" id="{A4ECE3EF-F120-4E27-9FC6-7725E19E625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6" name="Foliennummernplatzhalter 4">
            <a:extLst>
              <a:ext uri="{FF2B5EF4-FFF2-40B4-BE49-F238E27FC236}">
                <a16:creationId xmlns:a16="http://schemas.microsoft.com/office/drawing/2014/main" id="{723F231E-9F06-47E9-ABD2-B971DA6FD73C}"/>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3</a:t>
            </a:fld>
            <a:endParaRPr lang="en-GB" sz="105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5B643-C4C3-4D06-9697-EE2529FA0827}"/>
              </a:ext>
            </a:extLst>
          </p:cNvPr>
          <p:cNvSpPr>
            <a:spLocks noGrp="1"/>
          </p:cNvSpPr>
          <p:nvPr>
            <p:ph type="title"/>
          </p:nvPr>
        </p:nvSpPr>
        <p:spPr/>
        <p:txBody>
          <a:bodyPr/>
          <a:lstStyle/>
          <a:p>
            <a:r>
              <a:rPr lang="en-GB" b="1" noProof="0" dirty="0"/>
              <a:t>A und B</a:t>
            </a:r>
          </a:p>
        </p:txBody>
      </p:sp>
      <p:sp>
        <p:nvSpPr>
          <p:cNvPr id="3" name="Textplatzhalter 2">
            <a:extLst>
              <a:ext uri="{FF2B5EF4-FFF2-40B4-BE49-F238E27FC236}">
                <a16:creationId xmlns:a16="http://schemas.microsoft.com/office/drawing/2014/main" id="{9127F179-23A7-6F4B-8BAE-20C7D2DFFD54}"/>
              </a:ext>
            </a:extLst>
          </p:cNvPr>
          <p:cNvSpPr>
            <a:spLocks noGrp="1"/>
          </p:cNvSpPr>
          <p:nvPr>
            <p:ph type="body" idx="1"/>
          </p:nvPr>
        </p:nvSpPr>
        <p:spPr/>
        <p:txBody>
          <a:bodyPr>
            <a:normAutofit/>
          </a:bodyPr>
          <a:lstStyle/>
          <a:p>
            <a:pPr algn="ctr"/>
            <a:r>
              <a:rPr lang="en-GB" sz="2800" u="sng" noProof="0" dirty="0" err="1">
                <a:solidFill>
                  <a:schemeClr val="accent2"/>
                </a:solidFill>
              </a:rPr>
              <a:t>A</a:t>
            </a:r>
            <a:r>
              <a:rPr lang="en-GB" sz="2800" b="0" noProof="0" dirty="0" err="1">
                <a:solidFill>
                  <a:schemeClr val="accent2"/>
                </a:solidFill>
              </a:rPr>
              <a:t>pfel</a:t>
            </a:r>
            <a:r>
              <a:rPr lang="en-GB" sz="2800" b="0" noProof="0" dirty="0"/>
              <a:t> - apple</a:t>
            </a:r>
          </a:p>
        </p:txBody>
      </p:sp>
      <p:pic>
        <p:nvPicPr>
          <p:cNvPr id="1026" name="Picture 2" descr="Äpfel, Obst, Rot, Saftig, Reif, Vitamine">
            <a:extLst>
              <a:ext uri="{FF2B5EF4-FFF2-40B4-BE49-F238E27FC236}">
                <a16:creationId xmlns:a16="http://schemas.microsoft.com/office/drawing/2014/main" id="{70A22F13-EAC0-4761-A99F-19B62A03B903}"/>
              </a:ext>
            </a:extLst>
          </p:cNvPr>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tretch>
            <a:fillRect/>
          </a:stretch>
        </p:blipFill>
        <p:spPr bwMode="auto">
          <a:xfrm>
            <a:off x="1605776" y="2603581"/>
            <a:ext cx="2538307" cy="3807460"/>
          </a:xfrm>
          <a:prstGeom prst="rect">
            <a:avLst/>
          </a:prstGeom>
          <a:noFill/>
          <a:extLst>
            <a:ext uri="{909E8E84-426E-40DD-AFC4-6F175D3DCCD1}">
              <a14:hiddenFill xmlns:a14="http://schemas.microsoft.com/office/drawing/2010/main">
                <a:solidFill>
                  <a:srgbClr val="FFFFFF"/>
                </a:solidFill>
              </a14:hiddenFill>
            </a:ext>
          </a:extLst>
        </p:spPr>
      </p:pic>
      <p:sp>
        <p:nvSpPr>
          <p:cNvPr id="4" name="Textplatzhalter 3">
            <a:extLst>
              <a:ext uri="{FF2B5EF4-FFF2-40B4-BE49-F238E27FC236}">
                <a16:creationId xmlns:a16="http://schemas.microsoft.com/office/drawing/2014/main" id="{FC54C946-A102-7B43-A807-221A6B0B5EF1}"/>
              </a:ext>
            </a:extLst>
          </p:cNvPr>
          <p:cNvSpPr>
            <a:spLocks noGrp="1"/>
          </p:cNvSpPr>
          <p:nvPr>
            <p:ph type="body" sz="quarter" idx="3"/>
          </p:nvPr>
        </p:nvSpPr>
        <p:spPr/>
        <p:txBody>
          <a:bodyPr>
            <a:normAutofit/>
          </a:bodyPr>
          <a:lstStyle/>
          <a:p>
            <a:pPr algn="ctr"/>
            <a:r>
              <a:rPr lang="en-GB" sz="2800" u="sng" noProof="0" dirty="0" err="1">
                <a:solidFill>
                  <a:schemeClr val="accent2"/>
                </a:solidFill>
              </a:rPr>
              <a:t>B</a:t>
            </a:r>
            <a:r>
              <a:rPr lang="en-GB" sz="2800" b="0" noProof="0" dirty="0" err="1">
                <a:solidFill>
                  <a:schemeClr val="accent2"/>
                </a:solidFill>
              </a:rPr>
              <a:t>anane</a:t>
            </a:r>
            <a:r>
              <a:rPr lang="en-GB" sz="2800" b="0" noProof="0" dirty="0"/>
              <a:t> - banana</a:t>
            </a:r>
          </a:p>
        </p:txBody>
      </p:sp>
      <p:pic>
        <p:nvPicPr>
          <p:cNvPr id="1028" name="Picture 4" descr="Bananen, Früchte, Lebensmittel, Lebensmittelgeschäft">
            <a:extLst>
              <a:ext uri="{FF2B5EF4-FFF2-40B4-BE49-F238E27FC236}">
                <a16:creationId xmlns:a16="http://schemas.microsoft.com/office/drawing/2014/main" id="{4DB6EE2F-8CE9-4D0A-940F-4C3F0D6C08D3}"/>
              </a:ext>
            </a:extLst>
          </p:cNvPr>
          <p:cNvPicPr>
            <a:picLocks noGrp="1" noChangeAspect="1" noChangeArrowheads="1"/>
          </p:cNvPicPr>
          <p:nvPr>
            <p:ph sz="quarter" idx="4"/>
          </p:nvPr>
        </p:nvPicPr>
        <p:blipFill>
          <a:blip r:embed="rId7">
            <a:extLst>
              <a:ext uri="{28A0092B-C50C-407E-A947-70E740481C1C}">
                <a14:useLocalDpi xmlns:a14="http://schemas.microsoft.com/office/drawing/2010/main" val="0"/>
              </a:ext>
            </a:extLst>
          </a:blip>
          <a:stretch>
            <a:fillRect/>
          </a:stretch>
        </p:blipFill>
        <p:spPr bwMode="auto">
          <a:xfrm>
            <a:off x="5325376" y="2754009"/>
            <a:ext cx="4592054" cy="3061369"/>
          </a:xfrm>
          <a:prstGeom prst="rect">
            <a:avLst/>
          </a:prstGeom>
          <a:noFill/>
          <a:extLst>
            <a:ext uri="{909E8E84-426E-40DD-AFC4-6F175D3DCCD1}">
              <a14:hiddenFill xmlns:a14="http://schemas.microsoft.com/office/drawing/2010/main">
                <a:solidFill>
                  <a:srgbClr val="FFFFFF"/>
                </a:solidFill>
              </a14:hiddenFill>
            </a:ext>
          </a:extLst>
        </p:spPr>
      </p:pic>
      <p:pic>
        <p:nvPicPr>
          <p:cNvPr id="12" name="Apfel">
            <a:hlinkClick r:id="" action="ppaction://media"/>
            <a:extLst>
              <a:ext uri="{FF2B5EF4-FFF2-40B4-BE49-F238E27FC236}">
                <a16:creationId xmlns:a16="http://schemas.microsoft.com/office/drawing/2014/main" id="{AF578CB1-7E52-4277-9639-8D241B4A99F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605776" y="500887"/>
            <a:ext cx="671971" cy="671971"/>
          </a:xfrm>
          <a:prstGeom prst="rect">
            <a:avLst/>
          </a:prstGeom>
        </p:spPr>
      </p:pic>
      <p:pic>
        <p:nvPicPr>
          <p:cNvPr id="13" name="Banane">
            <a:hlinkClick r:id="" action="ppaction://media"/>
            <a:extLst>
              <a:ext uri="{FF2B5EF4-FFF2-40B4-BE49-F238E27FC236}">
                <a16:creationId xmlns:a16="http://schemas.microsoft.com/office/drawing/2014/main" id="{E5D580BF-6DC8-44AD-AB42-2263D9BB4BAE}"/>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998515" y="505100"/>
            <a:ext cx="671971" cy="671971"/>
          </a:xfrm>
          <a:prstGeom prst="rect">
            <a:avLst/>
          </a:prstGeom>
        </p:spPr>
      </p:pic>
      <p:sp>
        <p:nvSpPr>
          <p:cNvPr id="14" name="Fußzeilenplatzhalter 3">
            <a:extLst>
              <a:ext uri="{FF2B5EF4-FFF2-40B4-BE49-F238E27FC236}">
                <a16:creationId xmlns:a16="http://schemas.microsoft.com/office/drawing/2014/main" id="{BBA9106F-B685-41CB-8750-E219044227E0}"/>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5" name="Foliennummernplatzhalter 4">
            <a:extLst>
              <a:ext uri="{FF2B5EF4-FFF2-40B4-BE49-F238E27FC236}">
                <a16:creationId xmlns:a16="http://schemas.microsoft.com/office/drawing/2014/main" id="{5E3D6A3D-4400-4F7B-812B-B30F3025388D}"/>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4</a:t>
            </a:fld>
            <a:endParaRPr lang="en-GB" sz="1050">
              <a:solidFill>
                <a:schemeClr val="bg2"/>
              </a:solidFill>
              <a:latin typeface="Comic Sans MS" panose="030F0702030302020204" pitchFamily="66" charset="0"/>
            </a:endParaRPr>
          </a:p>
        </p:txBody>
      </p:sp>
      <p:sp>
        <p:nvSpPr>
          <p:cNvPr id="16" name="Textfeld 15">
            <a:extLst>
              <a:ext uri="{FF2B5EF4-FFF2-40B4-BE49-F238E27FC236}">
                <a16:creationId xmlns:a16="http://schemas.microsoft.com/office/drawing/2014/main" id="{D5BFC889-2E1B-4AF3-A1CC-B83BCEBB3C01}"/>
              </a:ext>
            </a:extLst>
          </p:cNvPr>
          <p:cNvSpPr txBox="1"/>
          <p:nvPr/>
        </p:nvSpPr>
        <p:spPr>
          <a:xfrm>
            <a:off x="2084976" y="6411041"/>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17" name="Textfeld 16">
            <a:extLst>
              <a:ext uri="{FF2B5EF4-FFF2-40B4-BE49-F238E27FC236}">
                <a16:creationId xmlns:a16="http://schemas.microsoft.com/office/drawing/2014/main" id="{1577E21C-7517-41C6-893C-E1CB64B4D42F}"/>
              </a:ext>
            </a:extLst>
          </p:cNvPr>
          <p:cNvSpPr txBox="1"/>
          <p:nvPr/>
        </p:nvSpPr>
        <p:spPr>
          <a:xfrm>
            <a:off x="6878135" y="5815378"/>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extLst>
      <p:ext uri="{BB962C8B-B14F-4D97-AF65-F5344CB8AC3E}">
        <p14:creationId xmlns:p14="http://schemas.microsoft.com/office/powerpoint/2010/main" val="3142376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305"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156"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2"/>
                </p:tgtEl>
              </p:cMediaNode>
            </p:audio>
            <p:audio>
              <p:cMediaNode vol="80000">
                <p:cTn id="12" fill="hold" display="0">
                  <p:stCondLst>
                    <p:cond delay="indefinite"/>
                  </p:stCondLst>
                  <p:endCondLst>
                    <p:cond evt="onStopAudio" delay="0">
                      <p:tgtEl>
                        <p:sldTgt/>
                      </p:tgtEl>
                    </p:cond>
                  </p:endCondLst>
                </p:cTn>
                <p:tgtEl>
                  <p:spTgt spid="1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C9F1C-6766-4446-A0B6-F42B9C326AF0}"/>
              </a:ext>
            </a:extLst>
          </p:cNvPr>
          <p:cNvSpPr>
            <a:spLocks noGrp="1"/>
          </p:cNvSpPr>
          <p:nvPr>
            <p:ph type="title"/>
          </p:nvPr>
        </p:nvSpPr>
        <p:spPr/>
        <p:txBody>
          <a:bodyPr/>
          <a:lstStyle/>
          <a:p>
            <a:r>
              <a:rPr lang="en-GB" b="1" noProof="0" dirty="0"/>
              <a:t>C und D</a:t>
            </a:r>
          </a:p>
        </p:txBody>
      </p:sp>
      <p:sp>
        <p:nvSpPr>
          <p:cNvPr id="3" name="Textplatzhalter 2">
            <a:extLst>
              <a:ext uri="{FF2B5EF4-FFF2-40B4-BE49-F238E27FC236}">
                <a16:creationId xmlns:a16="http://schemas.microsoft.com/office/drawing/2014/main" id="{0293123C-DE97-A24D-906A-E019973CA58C}"/>
              </a:ext>
            </a:extLst>
          </p:cNvPr>
          <p:cNvSpPr>
            <a:spLocks noGrp="1"/>
          </p:cNvSpPr>
          <p:nvPr>
            <p:ph type="body" idx="1"/>
          </p:nvPr>
        </p:nvSpPr>
        <p:spPr/>
        <p:txBody>
          <a:bodyPr>
            <a:normAutofit/>
          </a:bodyPr>
          <a:lstStyle/>
          <a:p>
            <a:pPr algn="ctr"/>
            <a:r>
              <a:rPr lang="en-GB" sz="2800" u="sng" noProof="0" dirty="0">
                <a:solidFill>
                  <a:schemeClr val="accent2"/>
                </a:solidFill>
              </a:rPr>
              <a:t>C</a:t>
            </a:r>
            <a:r>
              <a:rPr lang="en-GB" sz="2800" b="0" noProof="0" dirty="0">
                <a:solidFill>
                  <a:schemeClr val="accent2"/>
                </a:solidFill>
              </a:rPr>
              <a:t>itroen </a:t>
            </a:r>
            <a:r>
              <a:rPr lang="en-GB" sz="2800" b="0" noProof="0" dirty="0"/>
              <a:t>– Citroen</a:t>
            </a:r>
          </a:p>
        </p:txBody>
      </p:sp>
      <p:sp>
        <p:nvSpPr>
          <p:cNvPr id="4" name="Textplatzhalter 3">
            <a:extLst>
              <a:ext uri="{FF2B5EF4-FFF2-40B4-BE49-F238E27FC236}">
                <a16:creationId xmlns:a16="http://schemas.microsoft.com/office/drawing/2014/main" id="{4BDF869A-68F4-6146-97C1-ED1D33C36238}"/>
              </a:ext>
            </a:extLst>
          </p:cNvPr>
          <p:cNvSpPr>
            <a:spLocks noGrp="1"/>
          </p:cNvSpPr>
          <p:nvPr>
            <p:ph type="body" sz="quarter" idx="3"/>
          </p:nvPr>
        </p:nvSpPr>
        <p:spPr/>
        <p:txBody>
          <a:bodyPr>
            <a:normAutofit/>
          </a:bodyPr>
          <a:lstStyle/>
          <a:p>
            <a:pPr algn="ctr"/>
            <a:r>
              <a:rPr lang="en-GB" sz="2800" u="sng" noProof="0" dirty="0" err="1">
                <a:solidFill>
                  <a:schemeClr val="accent2"/>
                </a:solidFill>
              </a:rPr>
              <a:t>D</a:t>
            </a:r>
            <a:r>
              <a:rPr lang="en-GB" sz="2800" b="0" noProof="0" dirty="0" err="1">
                <a:solidFill>
                  <a:schemeClr val="accent2"/>
                </a:solidFill>
              </a:rPr>
              <a:t>inosaurier</a:t>
            </a:r>
            <a:r>
              <a:rPr lang="en-GB" sz="2800" b="0" noProof="0" dirty="0"/>
              <a:t> - dinosaur</a:t>
            </a:r>
          </a:p>
        </p:txBody>
      </p:sp>
      <p:pic>
        <p:nvPicPr>
          <p:cNvPr id="2054" name="Picture 6" descr="Landschaft, Berg, Himmel, Wolken, Natur, Dinosaurier">
            <a:extLst>
              <a:ext uri="{FF2B5EF4-FFF2-40B4-BE49-F238E27FC236}">
                <a16:creationId xmlns:a16="http://schemas.microsoft.com/office/drawing/2014/main" id="{4029A1DE-BD88-47C0-84D3-D752E6763ACF}"/>
              </a:ext>
            </a:extLst>
          </p:cNvPr>
          <p:cNvPicPr>
            <a:picLocks noGrp="1" noChangeAspect="1" noChangeArrowheads="1"/>
          </p:cNvPicPr>
          <p:nvPr>
            <p:ph sz="quarter" idx="4"/>
          </p:nvPr>
        </p:nvPicPr>
        <p:blipFill>
          <a:blip r:embed="rId6">
            <a:extLst>
              <a:ext uri="{28A0092B-C50C-407E-A947-70E740481C1C}">
                <a14:useLocalDpi xmlns:a14="http://schemas.microsoft.com/office/drawing/2010/main" val="0"/>
              </a:ext>
            </a:extLst>
          </a:blip>
          <a:stretch>
            <a:fillRect/>
          </a:stretch>
        </p:blipFill>
        <p:spPr bwMode="auto">
          <a:xfrm>
            <a:off x="5326448" y="2597942"/>
            <a:ext cx="4912005" cy="3269554"/>
          </a:xfrm>
          <a:prstGeom prst="rect">
            <a:avLst/>
          </a:prstGeom>
          <a:noFill/>
          <a:extLst>
            <a:ext uri="{909E8E84-426E-40DD-AFC4-6F175D3DCCD1}">
              <a14:hiddenFill xmlns:a14="http://schemas.microsoft.com/office/drawing/2010/main">
                <a:solidFill>
                  <a:srgbClr val="FFFFFF"/>
                </a:solidFill>
              </a14:hiddenFill>
            </a:ext>
          </a:extLst>
        </p:spPr>
      </p:pic>
      <p:pic>
        <p:nvPicPr>
          <p:cNvPr id="9" name="Dinosaurier">
            <a:hlinkClick r:id="" action="ppaction://media"/>
            <a:extLst>
              <a:ext uri="{FF2B5EF4-FFF2-40B4-BE49-F238E27FC236}">
                <a16:creationId xmlns:a16="http://schemas.microsoft.com/office/drawing/2014/main" id="{4BEAD8C0-B3CF-4FFC-97B0-9039ABCABEB6}"/>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998515" y="498252"/>
            <a:ext cx="671971" cy="671971"/>
          </a:xfrm>
          <a:prstGeom prst="rect">
            <a:avLst/>
          </a:prstGeom>
        </p:spPr>
      </p:pic>
      <p:pic>
        <p:nvPicPr>
          <p:cNvPr id="1026" name="Picture 2" descr="Auto, Citroen, 2Cv, Rot, Klassiker, Alte, Indien">
            <a:extLst>
              <a:ext uri="{FF2B5EF4-FFF2-40B4-BE49-F238E27FC236}">
                <a16:creationId xmlns:a16="http://schemas.microsoft.com/office/drawing/2014/main" id="{9D696058-E033-431D-A2CB-1AEA2E868CB0}"/>
              </a:ext>
            </a:extLst>
          </p:cNvPr>
          <p:cNvPicPr>
            <a:picLocks noGrp="1" noChangeAspect="1" noChangeArrowheads="1"/>
          </p:cNvPicPr>
          <p:nvPr>
            <p:ph sz="half" idx="2"/>
          </p:nvPr>
        </p:nvPicPr>
        <p:blipFill>
          <a:blip r:embed="rId8">
            <a:extLst>
              <a:ext uri="{28A0092B-C50C-407E-A947-70E740481C1C}">
                <a14:useLocalDpi xmlns:a14="http://schemas.microsoft.com/office/drawing/2010/main" val="0"/>
              </a:ext>
            </a:extLst>
          </a:blip>
          <a:srcRect/>
          <a:stretch>
            <a:fillRect/>
          </a:stretch>
        </p:blipFill>
        <p:spPr bwMode="auto">
          <a:xfrm>
            <a:off x="256035" y="2597942"/>
            <a:ext cx="4788382" cy="3260577"/>
          </a:xfrm>
          <a:prstGeom prst="rect">
            <a:avLst/>
          </a:prstGeom>
          <a:noFill/>
          <a:extLst>
            <a:ext uri="{909E8E84-426E-40DD-AFC4-6F175D3DCCD1}">
              <a14:hiddenFill xmlns:a14="http://schemas.microsoft.com/office/drawing/2010/main">
                <a:solidFill>
                  <a:srgbClr val="FFFFFF"/>
                </a:solidFill>
              </a14:hiddenFill>
            </a:ext>
          </a:extLst>
        </p:spPr>
      </p:pic>
      <p:pic>
        <p:nvPicPr>
          <p:cNvPr id="10" name="Citroen">
            <a:hlinkClick r:id="" action="ppaction://media"/>
            <a:extLst>
              <a:ext uri="{FF2B5EF4-FFF2-40B4-BE49-F238E27FC236}">
                <a16:creationId xmlns:a16="http://schemas.microsoft.com/office/drawing/2014/main" id="{B2BBA0FF-F0A4-4E74-B733-86FBE4FA1DBA}"/>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704477" y="493247"/>
            <a:ext cx="671971" cy="671971"/>
          </a:xfrm>
          <a:prstGeom prst="rect">
            <a:avLst/>
          </a:prstGeom>
        </p:spPr>
      </p:pic>
      <p:sp>
        <p:nvSpPr>
          <p:cNvPr id="12" name="Fußzeilenplatzhalter 3">
            <a:extLst>
              <a:ext uri="{FF2B5EF4-FFF2-40B4-BE49-F238E27FC236}">
                <a16:creationId xmlns:a16="http://schemas.microsoft.com/office/drawing/2014/main" id="{9D75AD4E-04E7-4140-BCCF-7D44117B333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3" name="Foliennummernplatzhalter 4">
            <a:extLst>
              <a:ext uri="{FF2B5EF4-FFF2-40B4-BE49-F238E27FC236}">
                <a16:creationId xmlns:a16="http://schemas.microsoft.com/office/drawing/2014/main" id="{BF6B59C8-D9A9-4638-965E-9633A9FC011D}"/>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5</a:t>
            </a:fld>
            <a:endParaRPr lang="en-GB" sz="105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94BFF143-13BA-4FF4-A4DB-F2FC84EEFFE7}"/>
              </a:ext>
            </a:extLst>
          </p:cNvPr>
          <p:cNvSpPr txBox="1"/>
          <p:nvPr/>
        </p:nvSpPr>
        <p:spPr>
          <a:xfrm>
            <a:off x="1906958" y="5858519"/>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15" name="Textfeld 14">
            <a:extLst>
              <a:ext uri="{FF2B5EF4-FFF2-40B4-BE49-F238E27FC236}">
                <a16:creationId xmlns:a16="http://schemas.microsoft.com/office/drawing/2014/main" id="{8502F730-3D47-47EE-ADB8-520DF722EBF4}"/>
              </a:ext>
            </a:extLst>
          </p:cNvPr>
          <p:cNvSpPr txBox="1"/>
          <p:nvPr/>
        </p:nvSpPr>
        <p:spPr>
          <a:xfrm>
            <a:off x="7039182" y="5852330"/>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extLst>
      <p:ext uri="{BB962C8B-B14F-4D97-AF65-F5344CB8AC3E}">
        <p14:creationId xmlns:p14="http://schemas.microsoft.com/office/powerpoint/2010/main" val="2312464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90"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95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9"/>
                </p:tgtEl>
              </p:cMediaNode>
            </p:audio>
            <p:audio>
              <p:cMediaNode vol="80000">
                <p:cTn id="12" fill="hold" display="0">
                  <p:stCondLst>
                    <p:cond delay="indefinite"/>
                  </p:stCondLst>
                  <p:endCondLst>
                    <p:cond evt="onStopAudio" delay="0">
                      <p:tgtEl>
                        <p:sldTgt/>
                      </p:tgtEl>
                    </p:cond>
                  </p:endCondLst>
                </p:cTn>
                <p:tgtEl>
                  <p:spTgt spid="10"/>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A86D7-358A-4E83-9A19-D0CDE06C3506}"/>
              </a:ext>
            </a:extLst>
          </p:cNvPr>
          <p:cNvSpPr>
            <a:spLocks noGrp="1"/>
          </p:cNvSpPr>
          <p:nvPr>
            <p:ph type="title"/>
          </p:nvPr>
        </p:nvSpPr>
        <p:spPr/>
        <p:txBody>
          <a:bodyPr/>
          <a:lstStyle/>
          <a:p>
            <a:r>
              <a:rPr lang="en-GB" b="1" noProof="0" dirty="0"/>
              <a:t>E und F</a:t>
            </a:r>
          </a:p>
        </p:txBody>
      </p:sp>
      <p:sp>
        <p:nvSpPr>
          <p:cNvPr id="3" name="Textplatzhalter 2">
            <a:extLst>
              <a:ext uri="{FF2B5EF4-FFF2-40B4-BE49-F238E27FC236}">
                <a16:creationId xmlns:a16="http://schemas.microsoft.com/office/drawing/2014/main" id="{6500364A-8F39-B74F-91F6-EB0C616E31E0}"/>
              </a:ext>
            </a:extLst>
          </p:cNvPr>
          <p:cNvSpPr>
            <a:spLocks noGrp="1"/>
          </p:cNvSpPr>
          <p:nvPr>
            <p:ph type="body" idx="1"/>
          </p:nvPr>
        </p:nvSpPr>
        <p:spPr/>
        <p:txBody>
          <a:bodyPr>
            <a:normAutofit/>
          </a:bodyPr>
          <a:lstStyle/>
          <a:p>
            <a:pPr algn="ctr"/>
            <a:r>
              <a:rPr lang="en-GB" sz="2800" u="sng" noProof="0" dirty="0" err="1">
                <a:solidFill>
                  <a:schemeClr val="accent2"/>
                </a:solidFill>
              </a:rPr>
              <a:t>E</a:t>
            </a:r>
            <a:r>
              <a:rPr lang="en-GB" sz="2800" b="0" noProof="0" dirty="0" err="1">
                <a:solidFill>
                  <a:schemeClr val="accent2"/>
                </a:solidFill>
              </a:rPr>
              <a:t>sel</a:t>
            </a:r>
            <a:r>
              <a:rPr lang="en-GB" sz="2800" b="0" noProof="0" dirty="0">
                <a:solidFill>
                  <a:schemeClr val="accent2"/>
                </a:solidFill>
              </a:rPr>
              <a:t> </a:t>
            </a:r>
            <a:r>
              <a:rPr lang="en-GB" sz="2800" b="0" noProof="0" dirty="0"/>
              <a:t>- donkey</a:t>
            </a:r>
          </a:p>
        </p:txBody>
      </p:sp>
      <p:sp>
        <p:nvSpPr>
          <p:cNvPr id="4" name="Textplatzhalter 3">
            <a:extLst>
              <a:ext uri="{FF2B5EF4-FFF2-40B4-BE49-F238E27FC236}">
                <a16:creationId xmlns:a16="http://schemas.microsoft.com/office/drawing/2014/main" id="{5D0CA7DA-1108-1248-AF27-9728AC523ADD}"/>
              </a:ext>
            </a:extLst>
          </p:cNvPr>
          <p:cNvSpPr>
            <a:spLocks noGrp="1"/>
          </p:cNvSpPr>
          <p:nvPr>
            <p:ph type="body" sz="quarter" idx="3"/>
          </p:nvPr>
        </p:nvSpPr>
        <p:spPr/>
        <p:txBody>
          <a:bodyPr>
            <a:normAutofit/>
          </a:bodyPr>
          <a:lstStyle/>
          <a:p>
            <a:pPr algn="ctr"/>
            <a:r>
              <a:rPr lang="en-GB" sz="2800" u="sng" noProof="0" dirty="0" err="1">
                <a:solidFill>
                  <a:schemeClr val="accent2"/>
                </a:solidFill>
              </a:rPr>
              <a:t>F</a:t>
            </a:r>
            <a:r>
              <a:rPr lang="en-GB" sz="2800" b="0" noProof="0" dirty="0" err="1">
                <a:solidFill>
                  <a:schemeClr val="accent2"/>
                </a:solidFill>
              </a:rPr>
              <a:t>ußball</a:t>
            </a:r>
            <a:r>
              <a:rPr lang="en-GB" sz="2800" b="0" noProof="0" dirty="0"/>
              <a:t> - football</a:t>
            </a:r>
          </a:p>
        </p:txBody>
      </p:sp>
      <p:pic>
        <p:nvPicPr>
          <p:cNvPr id="3076" name="Picture 4" descr="Kugel, Stadion, Fußball, Sport, Fußballstadion">
            <a:extLst>
              <a:ext uri="{FF2B5EF4-FFF2-40B4-BE49-F238E27FC236}">
                <a16:creationId xmlns:a16="http://schemas.microsoft.com/office/drawing/2014/main" id="{CC911879-2504-4721-901A-686F3149B676}"/>
              </a:ext>
            </a:extLst>
          </p:cNvPr>
          <p:cNvPicPr>
            <a:picLocks noGrp="1" noChangeAspect="1" noChangeArrowheads="1"/>
          </p:cNvPicPr>
          <p:nvPr>
            <p:ph sz="quarter" idx="4"/>
          </p:nvPr>
        </p:nvPicPr>
        <p:blipFill>
          <a:blip r:embed="rId6">
            <a:extLst>
              <a:ext uri="{28A0092B-C50C-407E-A947-70E740481C1C}">
                <a14:useLocalDpi xmlns:a14="http://schemas.microsoft.com/office/drawing/2010/main" val="0"/>
              </a:ext>
            </a:extLst>
          </a:blip>
          <a:stretch>
            <a:fillRect/>
          </a:stretch>
        </p:blipFill>
        <p:spPr bwMode="auto">
          <a:xfrm>
            <a:off x="5326449" y="2790254"/>
            <a:ext cx="4908972" cy="3077242"/>
          </a:xfrm>
          <a:prstGeom prst="rect">
            <a:avLst/>
          </a:prstGeom>
          <a:noFill/>
          <a:extLst>
            <a:ext uri="{909E8E84-426E-40DD-AFC4-6F175D3DCCD1}">
              <a14:hiddenFill xmlns:a14="http://schemas.microsoft.com/office/drawing/2010/main">
                <a:solidFill>
                  <a:srgbClr val="FFFFFF"/>
                </a:solidFill>
              </a14:hiddenFill>
            </a:ext>
          </a:extLst>
        </p:spPr>
      </p:pic>
      <p:pic>
        <p:nvPicPr>
          <p:cNvPr id="8" name="Fußball">
            <a:hlinkClick r:id="" action="ppaction://media"/>
            <a:extLst>
              <a:ext uri="{FF2B5EF4-FFF2-40B4-BE49-F238E27FC236}">
                <a16:creationId xmlns:a16="http://schemas.microsoft.com/office/drawing/2014/main" id="{A0F8A9C5-BD33-45F0-AE81-EF1845D6917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950429" y="686185"/>
            <a:ext cx="671971" cy="671971"/>
          </a:xfrm>
          <a:prstGeom prst="rect">
            <a:avLst/>
          </a:prstGeom>
        </p:spPr>
      </p:pic>
      <p:pic>
        <p:nvPicPr>
          <p:cNvPr id="11" name="Content Placeholder 10">
            <a:extLst>
              <a:ext uri="{FF2B5EF4-FFF2-40B4-BE49-F238E27FC236}">
                <a16:creationId xmlns:a16="http://schemas.microsoft.com/office/drawing/2014/main" id="{9CAE40E0-4133-413A-9495-443237AAE3DC}"/>
              </a:ext>
            </a:extLst>
          </p:cNvPr>
          <p:cNvPicPr>
            <a:picLocks noGrp="1" noChangeAspect="1"/>
          </p:cNvPicPr>
          <p:nvPr>
            <p:ph sz="half" idx="2"/>
          </p:nvPr>
        </p:nvPicPr>
        <p:blipFill>
          <a:blip r:embed="rId8"/>
          <a:stretch>
            <a:fillRect/>
          </a:stretch>
        </p:blipFill>
        <p:spPr>
          <a:xfrm>
            <a:off x="452478" y="2790255"/>
            <a:ext cx="4615860" cy="3077241"/>
          </a:xfrm>
          <a:prstGeom prst="rect">
            <a:avLst/>
          </a:prstGeom>
        </p:spPr>
      </p:pic>
      <p:pic>
        <p:nvPicPr>
          <p:cNvPr id="12" name="Esel">
            <a:hlinkClick r:id="" action="ppaction://media"/>
            <a:extLst>
              <a:ext uri="{FF2B5EF4-FFF2-40B4-BE49-F238E27FC236}">
                <a16:creationId xmlns:a16="http://schemas.microsoft.com/office/drawing/2014/main" id="{BB5633AF-D2DB-4369-993E-DAD02CCD175C}"/>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488300" y="596724"/>
            <a:ext cx="671971" cy="671971"/>
          </a:xfrm>
          <a:prstGeom prst="rect">
            <a:avLst/>
          </a:prstGeom>
        </p:spPr>
      </p:pic>
      <p:sp>
        <p:nvSpPr>
          <p:cNvPr id="13" name="Fußzeilenplatzhalter 3">
            <a:extLst>
              <a:ext uri="{FF2B5EF4-FFF2-40B4-BE49-F238E27FC236}">
                <a16:creationId xmlns:a16="http://schemas.microsoft.com/office/drawing/2014/main" id="{2A316DDF-BDA7-41F3-8E4C-54AD1FDF1B8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4" name="Foliennummernplatzhalter 4">
            <a:extLst>
              <a:ext uri="{FF2B5EF4-FFF2-40B4-BE49-F238E27FC236}">
                <a16:creationId xmlns:a16="http://schemas.microsoft.com/office/drawing/2014/main" id="{4534AF44-71EB-4CD5-92A3-2F41643E8B4D}"/>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6</a:t>
            </a:fld>
            <a:endParaRPr lang="en-GB" sz="1050">
              <a:solidFill>
                <a:schemeClr val="bg2"/>
              </a:solidFill>
              <a:latin typeface="Comic Sans MS" panose="030F0702030302020204" pitchFamily="66" charset="0"/>
            </a:endParaRPr>
          </a:p>
        </p:txBody>
      </p:sp>
      <p:sp>
        <p:nvSpPr>
          <p:cNvPr id="15" name="Textfeld 14">
            <a:extLst>
              <a:ext uri="{FF2B5EF4-FFF2-40B4-BE49-F238E27FC236}">
                <a16:creationId xmlns:a16="http://schemas.microsoft.com/office/drawing/2014/main" id="{E7CF5ED8-E380-4F59-AFBE-0AC583EF5815}"/>
              </a:ext>
            </a:extLst>
          </p:cNvPr>
          <p:cNvSpPr txBox="1"/>
          <p:nvPr/>
        </p:nvSpPr>
        <p:spPr>
          <a:xfrm>
            <a:off x="2017140" y="5867496"/>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16" name="Textfeld 15">
            <a:extLst>
              <a:ext uri="{FF2B5EF4-FFF2-40B4-BE49-F238E27FC236}">
                <a16:creationId xmlns:a16="http://schemas.microsoft.com/office/drawing/2014/main" id="{AD5BC5E5-2CD6-449B-85F0-48D5E6E89FB1}"/>
              </a:ext>
            </a:extLst>
          </p:cNvPr>
          <p:cNvSpPr txBox="1"/>
          <p:nvPr/>
        </p:nvSpPr>
        <p:spPr>
          <a:xfrm>
            <a:off x="7037667" y="5867496"/>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extLst>
      <p:ext uri="{BB962C8B-B14F-4D97-AF65-F5344CB8AC3E}">
        <p14:creationId xmlns:p14="http://schemas.microsoft.com/office/powerpoint/2010/main" val="1487466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45"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97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8"/>
                </p:tgtEl>
              </p:cMediaNode>
            </p:audio>
            <p:audio>
              <p:cMediaNode vol="80000">
                <p:cTn id="12" fill="hold" display="0">
                  <p:stCondLst>
                    <p:cond delay="indefinite"/>
                  </p:stCondLst>
                  <p:endCondLst>
                    <p:cond evt="onStopAudio" delay="0">
                      <p:tgtEl>
                        <p:sldTgt/>
                      </p:tgtEl>
                    </p:cond>
                  </p:endCondLst>
                </p:cTn>
                <p:tgtEl>
                  <p:spTgt spid="1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D9E10-2D80-4987-9F6D-14EC6D902978}"/>
              </a:ext>
            </a:extLst>
          </p:cNvPr>
          <p:cNvSpPr>
            <a:spLocks noGrp="1"/>
          </p:cNvSpPr>
          <p:nvPr>
            <p:ph type="title"/>
          </p:nvPr>
        </p:nvSpPr>
        <p:spPr/>
        <p:txBody>
          <a:bodyPr/>
          <a:lstStyle/>
          <a:p>
            <a:r>
              <a:rPr lang="en-GB" b="1" noProof="0" dirty="0"/>
              <a:t>G und H</a:t>
            </a:r>
          </a:p>
        </p:txBody>
      </p:sp>
      <p:sp>
        <p:nvSpPr>
          <p:cNvPr id="3" name="Textplatzhalter 2">
            <a:extLst>
              <a:ext uri="{FF2B5EF4-FFF2-40B4-BE49-F238E27FC236}">
                <a16:creationId xmlns:a16="http://schemas.microsoft.com/office/drawing/2014/main" id="{3FECFB9B-D22B-164A-A2BD-87752C92EE8E}"/>
              </a:ext>
            </a:extLst>
          </p:cNvPr>
          <p:cNvSpPr>
            <a:spLocks noGrp="1"/>
          </p:cNvSpPr>
          <p:nvPr>
            <p:ph type="body" idx="1"/>
          </p:nvPr>
        </p:nvSpPr>
        <p:spPr/>
        <p:txBody>
          <a:bodyPr>
            <a:normAutofit/>
          </a:bodyPr>
          <a:lstStyle/>
          <a:p>
            <a:pPr algn="ctr"/>
            <a:r>
              <a:rPr lang="en-GB" sz="2800" u="sng" noProof="0" dirty="0" err="1">
                <a:solidFill>
                  <a:schemeClr val="accent2"/>
                </a:solidFill>
              </a:rPr>
              <a:t>G</a:t>
            </a:r>
            <a:r>
              <a:rPr lang="en-GB" sz="2800" b="0" noProof="0" dirty="0" err="1">
                <a:solidFill>
                  <a:schemeClr val="accent2"/>
                </a:solidFill>
              </a:rPr>
              <a:t>itarre</a:t>
            </a:r>
            <a:r>
              <a:rPr lang="en-GB" sz="2800" b="0" noProof="0" dirty="0"/>
              <a:t> - guitar</a:t>
            </a:r>
          </a:p>
        </p:txBody>
      </p:sp>
      <p:pic>
        <p:nvPicPr>
          <p:cNvPr id="4098" name="Picture 2" descr="Gitarre, Konzertgitarre, Akustische Gitarre, E Gitarre">
            <a:extLst>
              <a:ext uri="{FF2B5EF4-FFF2-40B4-BE49-F238E27FC236}">
                <a16:creationId xmlns:a16="http://schemas.microsoft.com/office/drawing/2014/main" id="{6BE3E54F-EE56-49B5-A610-2FBE38D8505E}"/>
              </a:ext>
            </a:extLst>
          </p:cNvPr>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tretch>
            <a:fillRect/>
          </a:stretch>
        </p:blipFill>
        <p:spPr bwMode="auto">
          <a:xfrm>
            <a:off x="483822" y="2605291"/>
            <a:ext cx="4916353" cy="3262205"/>
          </a:xfrm>
          <a:prstGeom prst="rect">
            <a:avLst/>
          </a:prstGeom>
          <a:noFill/>
          <a:extLst>
            <a:ext uri="{909E8E84-426E-40DD-AFC4-6F175D3DCCD1}">
              <a14:hiddenFill xmlns:a14="http://schemas.microsoft.com/office/drawing/2010/main">
                <a:solidFill>
                  <a:srgbClr val="FFFFFF"/>
                </a:solidFill>
              </a14:hiddenFill>
            </a:ext>
          </a:extLst>
        </p:spPr>
      </p:pic>
      <p:sp>
        <p:nvSpPr>
          <p:cNvPr id="4" name="Textplatzhalter 3">
            <a:extLst>
              <a:ext uri="{FF2B5EF4-FFF2-40B4-BE49-F238E27FC236}">
                <a16:creationId xmlns:a16="http://schemas.microsoft.com/office/drawing/2014/main" id="{D6A54EBC-81B3-BF4F-B81A-950C7451D0BC}"/>
              </a:ext>
            </a:extLst>
          </p:cNvPr>
          <p:cNvSpPr>
            <a:spLocks noGrp="1"/>
          </p:cNvSpPr>
          <p:nvPr>
            <p:ph type="body" sz="quarter" idx="3"/>
          </p:nvPr>
        </p:nvSpPr>
        <p:spPr/>
        <p:txBody>
          <a:bodyPr>
            <a:normAutofit/>
          </a:bodyPr>
          <a:lstStyle/>
          <a:p>
            <a:pPr algn="ctr"/>
            <a:r>
              <a:rPr lang="en-GB" sz="2800" u="sng" noProof="0" dirty="0">
                <a:solidFill>
                  <a:schemeClr val="accent2"/>
                </a:solidFill>
              </a:rPr>
              <a:t>H</a:t>
            </a:r>
            <a:r>
              <a:rPr lang="en-GB" sz="2800" b="0" noProof="0" dirty="0">
                <a:solidFill>
                  <a:schemeClr val="accent2"/>
                </a:solidFill>
              </a:rPr>
              <a:t>und</a:t>
            </a:r>
            <a:r>
              <a:rPr lang="en-GB" sz="2800" b="0" noProof="0" dirty="0"/>
              <a:t> - dog</a:t>
            </a:r>
          </a:p>
        </p:txBody>
      </p:sp>
      <p:pic>
        <p:nvPicPr>
          <p:cNvPr id="8" name="Content Placeholder 7">
            <a:extLst>
              <a:ext uri="{FF2B5EF4-FFF2-40B4-BE49-F238E27FC236}">
                <a16:creationId xmlns:a16="http://schemas.microsoft.com/office/drawing/2014/main" id="{0951ECB1-30A7-44EE-AD80-17F742BBEC62}"/>
              </a:ext>
            </a:extLst>
          </p:cNvPr>
          <p:cNvPicPr>
            <a:picLocks noGrp="1" noChangeAspect="1"/>
          </p:cNvPicPr>
          <p:nvPr>
            <p:ph sz="quarter" idx="4"/>
          </p:nvPr>
        </p:nvPicPr>
        <p:blipFill>
          <a:blip r:embed="rId7">
            <a:extLst>
              <a:ext uri="{28A0092B-C50C-407E-A947-70E740481C1C}">
                <a14:useLocalDpi xmlns:a14="http://schemas.microsoft.com/office/drawing/2010/main" val="0"/>
              </a:ext>
            </a:extLst>
          </a:blip>
          <a:stretch>
            <a:fillRect/>
          </a:stretch>
        </p:blipFill>
        <p:spPr>
          <a:xfrm>
            <a:off x="6392862" y="2619603"/>
            <a:ext cx="2756336" cy="4147669"/>
          </a:xfrm>
        </p:spPr>
      </p:pic>
      <p:pic>
        <p:nvPicPr>
          <p:cNvPr id="9" name="Gitarre">
            <a:hlinkClick r:id="" action="ppaction://media"/>
            <a:extLst>
              <a:ext uri="{FF2B5EF4-FFF2-40B4-BE49-F238E27FC236}">
                <a16:creationId xmlns:a16="http://schemas.microsoft.com/office/drawing/2014/main" id="{5A57E313-F80C-4A78-B1E6-FF862E5358E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44797" y="491894"/>
            <a:ext cx="671971" cy="671971"/>
          </a:xfrm>
          <a:prstGeom prst="rect">
            <a:avLst/>
          </a:prstGeom>
        </p:spPr>
      </p:pic>
      <p:pic>
        <p:nvPicPr>
          <p:cNvPr id="11" name="Hund">
            <a:hlinkClick r:id="" action="ppaction://media"/>
            <a:extLst>
              <a:ext uri="{FF2B5EF4-FFF2-40B4-BE49-F238E27FC236}">
                <a16:creationId xmlns:a16="http://schemas.microsoft.com/office/drawing/2014/main" id="{AD8C26AB-A373-44AA-9088-85CACDB21D7F}"/>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722632" y="470729"/>
            <a:ext cx="671971" cy="671971"/>
          </a:xfrm>
          <a:prstGeom prst="rect">
            <a:avLst/>
          </a:prstGeom>
        </p:spPr>
      </p:pic>
      <p:sp>
        <p:nvSpPr>
          <p:cNvPr id="12" name="Fußzeilenplatzhalter 3">
            <a:extLst>
              <a:ext uri="{FF2B5EF4-FFF2-40B4-BE49-F238E27FC236}">
                <a16:creationId xmlns:a16="http://schemas.microsoft.com/office/drawing/2014/main" id="{A9521C54-AF37-47C6-A245-A3E8CFF9514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3" name="Foliennummernplatzhalter 4">
            <a:extLst>
              <a:ext uri="{FF2B5EF4-FFF2-40B4-BE49-F238E27FC236}">
                <a16:creationId xmlns:a16="http://schemas.microsoft.com/office/drawing/2014/main" id="{4E7FC84D-C27D-43DE-AD91-9C7DA9FFA2A3}"/>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7</a:t>
            </a:fld>
            <a:endParaRPr lang="en-GB" sz="105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43E8478D-E2AE-4027-88DE-94026E4B3A98}"/>
              </a:ext>
            </a:extLst>
          </p:cNvPr>
          <p:cNvSpPr txBox="1"/>
          <p:nvPr/>
        </p:nvSpPr>
        <p:spPr>
          <a:xfrm>
            <a:off x="2084976" y="5867496"/>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15" name="Textfeld 14">
            <a:extLst>
              <a:ext uri="{FF2B5EF4-FFF2-40B4-BE49-F238E27FC236}">
                <a16:creationId xmlns:a16="http://schemas.microsoft.com/office/drawing/2014/main" id="{41F3A2B5-F51B-4D0B-AD78-3EEB21138FFB}"/>
              </a:ext>
            </a:extLst>
          </p:cNvPr>
          <p:cNvSpPr txBox="1"/>
          <p:nvPr/>
        </p:nvSpPr>
        <p:spPr>
          <a:xfrm>
            <a:off x="7027762" y="6736478"/>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extLst>
      <p:ext uri="{BB962C8B-B14F-4D97-AF65-F5344CB8AC3E}">
        <p14:creationId xmlns:p14="http://schemas.microsoft.com/office/powerpoint/2010/main" val="2518919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77"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282"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9"/>
                </p:tgtEl>
              </p:cMediaNode>
            </p:audio>
            <p:audio>
              <p:cMediaNode vol="80000">
                <p:cTn id="12" fill="hold" display="0">
                  <p:stCondLst>
                    <p:cond delay="indefinite"/>
                  </p:stCondLst>
                  <p:endCondLst>
                    <p:cond evt="onStopAudio" delay="0">
                      <p:tgtEl>
                        <p:sldTgt/>
                      </p:tgtEl>
                    </p:cond>
                  </p:endCondLst>
                </p:cTn>
                <p:tgtEl>
                  <p:spTgt spid="11"/>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E6756-791A-4D04-BC8D-3DF2CCF2BDCA}"/>
              </a:ext>
            </a:extLst>
          </p:cNvPr>
          <p:cNvSpPr>
            <a:spLocks noGrp="1"/>
          </p:cNvSpPr>
          <p:nvPr>
            <p:ph type="title"/>
          </p:nvPr>
        </p:nvSpPr>
        <p:spPr/>
        <p:txBody>
          <a:bodyPr/>
          <a:lstStyle/>
          <a:p>
            <a:r>
              <a:rPr lang="en-GB" b="1" noProof="0" dirty="0"/>
              <a:t>I und J</a:t>
            </a:r>
          </a:p>
        </p:txBody>
      </p:sp>
      <p:sp>
        <p:nvSpPr>
          <p:cNvPr id="3" name="Textplatzhalter 2">
            <a:extLst>
              <a:ext uri="{FF2B5EF4-FFF2-40B4-BE49-F238E27FC236}">
                <a16:creationId xmlns:a16="http://schemas.microsoft.com/office/drawing/2014/main" id="{08C14338-92D5-B044-9B1A-E0AFB56DB3B5}"/>
              </a:ext>
            </a:extLst>
          </p:cNvPr>
          <p:cNvSpPr>
            <a:spLocks noGrp="1"/>
          </p:cNvSpPr>
          <p:nvPr>
            <p:ph type="body" idx="1"/>
          </p:nvPr>
        </p:nvSpPr>
        <p:spPr/>
        <p:txBody>
          <a:bodyPr>
            <a:normAutofit/>
          </a:bodyPr>
          <a:lstStyle/>
          <a:p>
            <a:pPr algn="ctr"/>
            <a:r>
              <a:rPr lang="en-GB" sz="2800" u="sng" noProof="0" dirty="0" err="1">
                <a:solidFill>
                  <a:schemeClr val="accent2"/>
                </a:solidFill>
              </a:rPr>
              <a:t>I</a:t>
            </a:r>
            <a:r>
              <a:rPr lang="en-GB" sz="2800" b="0" noProof="0" dirty="0" err="1">
                <a:solidFill>
                  <a:schemeClr val="accent2"/>
                </a:solidFill>
              </a:rPr>
              <a:t>gel</a:t>
            </a:r>
            <a:r>
              <a:rPr lang="en-GB" sz="2800" b="0" noProof="0" dirty="0"/>
              <a:t> - hedgehog</a:t>
            </a:r>
          </a:p>
        </p:txBody>
      </p:sp>
      <p:pic>
        <p:nvPicPr>
          <p:cNvPr id="5126" name="Picture 6" descr="Igel, Tier, Stacheln, Natur, Säugetier, Stacheltier">
            <a:extLst>
              <a:ext uri="{FF2B5EF4-FFF2-40B4-BE49-F238E27FC236}">
                <a16:creationId xmlns:a16="http://schemas.microsoft.com/office/drawing/2014/main" id="{4044202F-E69A-48C8-A6FA-95E1A4706C3D}"/>
              </a:ext>
            </a:extLst>
          </p:cNvPr>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tretch>
            <a:fillRect/>
          </a:stretch>
        </p:blipFill>
        <p:spPr bwMode="auto">
          <a:xfrm>
            <a:off x="483822" y="2733634"/>
            <a:ext cx="4805923" cy="3133862"/>
          </a:xfrm>
          <a:prstGeom prst="rect">
            <a:avLst/>
          </a:prstGeom>
          <a:noFill/>
          <a:extLst>
            <a:ext uri="{909E8E84-426E-40DD-AFC4-6F175D3DCCD1}">
              <a14:hiddenFill xmlns:a14="http://schemas.microsoft.com/office/drawing/2010/main">
                <a:solidFill>
                  <a:srgbClr val="FFFFFF"/>
                </a:solidFill>
              </a14:hiddenFill>
            </a:ext>
          </a:extLst>
        </p:spPr>
      </p:pic>
      <p:sp>
        <p:nvSpPr>
          <p:cNvPr id="4" name="Textplatzhalter 3">
            <a:extLst>
              <a:ext uri="{FF2B5EF4-FFF2-40B4-BE49-F238E27FC236}">
                <a16:creationId xmlns:a16="http://schemas.microsoft.com/office/drawing/2014/main" id="{8B0C2C1D-FD2D-154B-B93B-89563B08F98A}"/>
              </a:ext>
            </a:extLst>
          </p:cNvPr>
          <p:cNvSpPr>
            <a:spLocks noGrp="1"/>
          </p:cNvSpPr>
          <p:nvPr>
            <p:ph type="body" sz="quarter" idx="3"/>
          </p:nvPr>
        </p:nvSpPr>
        <p:spPr/>
        <p:txBody>
          <a:bodyPr>
            <a:normAutofit/>
          </a:bodyPr>
          <a:lstStyle/>
          <a:p>
            <a:pPr algn="ctr"/>
            <a:r>
              <a:rPr lang="en-GB" sz="2800" u="sng" noProof="0" dirty="0" err="1">
                <a:solidFill>
                  <a:schemeClr val="accent2"/>
                </a:solidFill>
              </a:rPr>
              <a:t>J</a:t>
            </a:r>
            <a:r>
              <a:rPr lang="en-GB" sz="2800" b="0" noProof="0" dirty="0" err="1">
                <a:solidFill>
                  <a:schemeClr val="accent2"/>
                </a:solidFill>
              </a:rPr>
              <a:t>unge</a:t>
            </a:r>
            <a:r>
              <a:rPr lang="en-GB" sz="2800" b="0" noProof="0" dirty="0"/>
              <a:t> - boy</a:t>
            </a:r>
          </a:p>
        </p:txBody>
      </p:sp>
      <p:pic>
        <p:nvPicPr>
          <p:cNvPr id="5124" name="Picture 4" descr="Baby, Junge, Kinder, Kind, Bezaubernd, Kleinkind">
            <a:extLst>
              <a:ext uri="{FF2B5EF4-FFF2-40B4-BE49-F238E27FC236}">
                <a16:creationId xmlns:a16="http://schemas.microsoft.com/office/drawing/2014/main" id="{AB1EFEE9-0738-40AE-BEC9-4ADEB1D19046}"/>
              </a:ext>
            </a:extLst>
          </p:cNvPr>
          <p:cNvPicPr>
            <a:picLocks noGrp="1" noChangeAspect="1" noChangeArrowheads="1"/>
          </p:cNvPicPr>
          <p:nvPr>
            <p:ph sz="quarter" idx="4"/>
          </p:nvPr>
        </p:nvPicPr>
        <p:blipFill>
          <a:blip r:embed="rId7">
            <a:extLst>
              <a:ext uri="{28A0092B-C50C-407E-A947-70E740481C1C}">
                <a14:useLocalDpi xmlns:a14="http://schemas.microsoft.com/office/drawing/2010/main" val="0"/>
              </a:ext>
            </a:extLst>
          </a:blip>
          <a:stretch>
            <a:fillRect/>
          </a:stretch>
        </p:blipFill>
        <p:spPr bwMode="auto">
          <a:xfrm>
            <a:off x="5780015" y="2733634"/>
            <a:ext cx="4397023" cy="3137459"/>
          </a:xfrm>
          <a:prstGeom prst="rect">
            <a:avLst/>
          </a:prstGeom>
          <a:noFill/>
          <a:extLst>
            <a:ext uri="{909E8E84-426E-40DD-AFC4-6F175D3DCCD1}">
              <a14:hiddenFill xmlns:a14="http://schemas.microsoft.com/office/drawing/2010/main">
                <a:solidFill>
                  <a:srgbClr val="FFFFFF"/>
                </a:solidFill>
              </a14:hiddenFill>
            </a:ext>
          </a:extLst>
        </p:spPr>
      </p:pic>
      <p:pic>
        <p:nvPicPr>
          <p:cNvPr id="8" name="Igel">
            <a:hlinkClick r:id="" action="ppaction://media"/>
            <a:extLst>
              <a:ext uri="{FF2B5EF4-FFF2-40B4-BE49-F238E27FC236}">
                <a16:creationId xmlns:a16="http://schemas.microsoft.com/office/drawing/2014/main" id="{1EAD28FD-974D-441C-84CE-E46D8CFBBC5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44797" y="491894"/>
            <a:ext cx="671971" cy="671971"/>
          </a:xfrm>
          <a:prstGeom prst="rect">
            <a:avLst/>
          </a:prstGeom>
        </p:spPr>
      </p:pic>
      <p:pic>
        <p:nvPicPr>
          <p:cNvPr id="9" name="Junge">
            <a:hlinkClick r:id="" action="ppaction://media"/>
            <a:extLst>
              <a:ext uri="{FF2B5EF4-FFF2-40B4-BE49-F238E27FC236}">
                <a16:creationId xmlns:a16="http://schemas.microsoft.com/office/drawing/2014/main" id="{548910A6-1E10-4A2C-8379-EB67DF110A8E}"/>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722632" y="491894"/>
            <a:ext cx="671971" cy="671971"/>
          </a:xfrm>
          <a:prstGeom prst="rect">
            <a:avLst/>
          </a:prstGeom>
        </p:spPr>
      </p:pic>
      <p:sp>
        <p:nvSpPr>
          <p:cNvPr id="12" name="Fußzeilenplatzhalter 3">
            <a:extLst>
              <a:ext uri="{FF2B5EF4-FFF2-40B4-BE49-F238E27FC236}">
                <a16:creationId xmlns:a16="http://schemas.microsoft.com/office/drawing/2014/main" id="{E9C1BF45-D110-40D7-AC07-CDA2B877EE8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3" name="Foliennummernplatzhalter 4">
            <a:extLst>
              <a:ext uri="{FF2B5EF4-FFF2-40B4-BE49-F238E27FC236}">
                <a16:creationId xmlns:a16="http://schemas.microsoft.com/office/drawing/2014/main" id="{CCD4B42B-9461-44A7-880D-B927D4224E1B}"/>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8</a:t>
            </a:fld>
            <a:endParaRPr lang="en-GB" sz="105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0F5EED48-110F-4B91-BFC7-7F8B1E9115F1}"/>
              </a:ext>
            </a:extLst>
          </p:cNvPr>
          <p:cNvSpPr txBox="1"/>
          <p:nvPr/>
        </p:nvSpPr>
        <p:spPr>
          <a:xfrm>
            <a:off x="2143515" y="5867496"/>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15" name="Textfeld 14">
            <a:extLst>
              <a:ext uri="{FF2B5EF4-FFF2-40B4-BE49-F238E27FC236}">
                <a16:creationId xmlns:a16="http://schemas.microsoft.com/office/drawing/2014/main" id="{B01E4893-4624-42B1-8D7B-85B924DC08E9}"/>
              </a:ext>
            </a:extLst>
          </p:cNvPr>
          <p:cNvSpPr txBox="1"/>
          <p:nvPr/>
        </p:nvSpPr>
        <p:spPr>
          <a:xfrm>
            <a:off x="7411719" y="5867496"/>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extLst>
      <p:ext uri="{BB962C8B-B14F-4D97-AF65-F5344CB8AC3E}">
        <p14:creationId xmlns:p14="http://schemas.microsoft.com/office/powerpoint/2010/main" val="1494286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90"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81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8"/>
                </p:tgtEl>
              </p:cMediaNode>
            </p:audio>
            <p:audio>
              <p:cMediaNode vol="80000">
                <p:cTn id="12"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2C289-48D4-4E83-82B5-4DFB062062EE}"/>
              </a:ext>
            </a:extLst>
          </p:cNvPr>
          <p:cNvSpPr>
            <a:spLocks noGrp="1"/>
          </p:cNvSpPr>
          <p:nvPr>
            <p:ph type="title"/>
          </p:nvPr>
        </p:nvSpPr>
        <p:spPr/>
        <p:txBody>
          <a:bodyPr/>
          <a:lstStyle/>
          <a:p>
            <a:r>
              <a:rPr lang="en-GB" b="1" noProof="0" dirty="0"/>
              <a:t>K und L</a:t>
            </a:r>
          </a:p>
        </p:txBody>
      </p:sp>
      <p:sp>
        <p:nvSpPr>
          <p:cNvPr id="3" name="Textplatzhalter 2">
            <a:extLst>
              <a:ext uri="{FF2B5EF4-FFF2-40B4-BE49-F238E27FC236}">
                <a16:creationId xmlns:a16="http://schemas.microsoft.com/office/drawing/2014/main" id="{D312F7CA-F25F-5A43-B48C-45F65A11D20B}"/>
              </a:ext>
            </a:extLst>
          </p:cNvPr>
          <p:cNvSpPr>
            <a:spLocks noGrp="1"/>
          </p:cNvSpPr>
          <p:nvPr>
            <p:ph type="body" idx="1"/>
          </p:nvPr>
        </p:nvSpPr>
        <p:spPr/>
        <p:txBody>
          <a:bodyPr>
            <a:normAutofit/>
          </a:bodyPr>
          <a:lstStyle/>
          <a:p>
            <a:pPr algn="ctr"/>
            <a:r>
              <a:rPr lang="en-GB" sz="2800" u="sng" noProof="0" dirty="0">
                <a:solidFill>
                  <a:schemeClr val="accent2"/>
                </a:solidFill>
              </a:rPr>
              <a:t>K</a:t>
            </a:r>
            <a:r>
              <a:rPr lang="en-GB" sz="2800" b="0" noProof="0" dirty="0">
                <a:solidFill>
                  <a:schemeClr val="accent2"/>
                </a:solidFill>
              </a:rPr>
              <a:t>ino</a:t>
            </a:r>
            <a:r>
              <a:rPr lang="en-GB" sz="2800" b="0" noProof="0" dirty="0"/>
              <a:t> - cinema</a:t>
            </a:r>
          </a:p>
        </p:txBody>
      </p:sp>
      <p:pic>
        <p:nvPicPr>
          <p:cNvPr id="6146" name="Picture 2" descr="Bollywood, Film, Kino, Indien, Theater, Frau">
            <a:extLst>
              <a:ext uri="{FF2B5EF4-FFF2-40B4-BE49-F238E27FC236}">
                <a16:creationId xmlns:a16="http://schemas.microsoft.com/office/drawing/2014/main" id="{1E84EB97-B41A-43E5-8443-0E5EC100B015}"/>
              </a:ext>
            </a:extLst>
          </p:cNvPr>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tretch>
            <a:fillRect/>
          </a:stretch>
        </p:blipFill>
        <p:spPr bwMode="auto">
          <a:xfrm>
            <a:off x="315198" y="2626940"/>
            <a:ext cx="4794258" cy="3146232"/>
          </a:xfrm>
          <a:prstGeom prst="rect">
            <a:avLst/>
          </a:prstGeom>
          <a:noFill/>
          <a:extLst>
            <a:ext uri="{909E8E84-426E-40DD-AFC4-6F175D3DCCD1}">
              <a14:hiddenFill xmlns:a14="http://schemas.microsoft.com/office/drawing/2010/main">
                <a:solidFill>
                  <a:srgbClr val="FFFFFF"/>
                </a:solidFill>
              </a14:hiddenFill>
            </a:ext>
          </a:extLst>
        </p:spPr>
      </p:pic>
      <p:sp>
        <p:nvSpPr>
          <p:cNvPr id="4" name="Textplatzhalter 3">
            <a:extLst>
              <a:ext uri="{FF2B5EF4-FFF2-40B4-BE49-F238E27FC236}">
                <a16:creationId xmlns:a16="http://schemas.microsoft.com/office/drawing/2014/main" id="{B0C533B4-C4E6-FD4A-B3CF-45BFAF49BAC5}"/>
              </a:ext>
            </a:extLst>
          </p:cNvPr>
          <p:cNvSpPr>
            <a:spLocks noGrp="1"/>
          </p:cNvSpPr>
          <p:nvPr>
            <p:ph type="body" sz="quarter" idx="3"/>
          </p:nvPr>
        </p:nvSpPr>
        <p:spPr/>
        <p:txBody>
          <a:bodyPr>
            <a:normAutofit/>
          </a:bodyPr>
          <a:lstStyle/>
          <a:p>
            <a:pPr algn="ctr"/>
            <a:r>
              <a:rPr lang="en-GB" sz="2800" u="sng" noProof="0" dirty="0">
                <a:solidFill>
                  <a:schemeClr val="accent2"/>
                </a:solidFill>
              </a:rPr>
              <a:t>L</a:t>
            </a:r>
            <a:r>
              <a:rPr lang="en-GB" sz="2800" b="0" noProof="0" dirty="0">
                <a:solidFill>
                  <a:schemeClr val="accent2"/>
                </a:solidFill>
              </a:rPr>
              <a:t>ama</a:t>
            </a:r>
            <a:r>
              <a:rPr lang="en-GB" sz="2800" b="0" noProof="0" dirty="0"/>
              <a:t> - llama</a:t>
            </a:r>
          </a:p>
        </p:txBody>
      </p:sp>
      <p:pic>
        <p:nvPicPr>
          <p:cNvPr id="6148" name="Picture 4" descr="Peru, Machu Picchu, Lama, Weltkulturerbe, Landschaft">
            <a:extLst>
              <a:ext uri="{FF2B5EF4-FFF2-40B4-BE49-F238E27FC236}">
                <a16:creationId xmlns:a16="http://schemas.microsoft.com/office/drawing/2014/main" id="{D87887B3-A0FA-473B-872F-560E7DDA5B7F}"/>
              </a:ext>
            </a:extLst>
          </p:cNvPr>
          <p:cNvPicPr>
            <a:picLocks noGrp="1" noChangeAspect="1" noChangeArrowheads="1"/>
          </p:cNvPicPr>
          <p:nvPr>
            <p:ph sz="quarter" idx="4"/>
          </p:nvPr>
        </p:nvPicPr>
        <p:blipFill>
          <a:blip r:embed="rId7">
            <a:extLst>
              <a:ext uri="{28A0092B-C50C-407E-A947-70E740481C1C}">
                <a14:useLocalDpi xmlns:a14="http://schemas.microsoft.com/office/drawing/2010/main" val="0"/>
              </a:ext>
            </a:extLst>
          </a:blip>
          <a:stretch>
            <a:fillRect/>
          </a:stretch>
        </p:blipFill>
        <p:spPr bwMode="auto">
          <a:xfrm>
            <a:off x="5326448" y="2594848"/>
            <a:ext cx="4767485" cy="3178323"/>
          </a:xfrm>
          <a:prstGeom prst="rect">
            <a:avLst/>
          </a:prstGeom>
          <a:noFill/>
          <a:extLst>
            <a:ext uri="{909E8E84-426E-40DD-AFC4-6F175D3DCCD1}">
              <a14:hiddenFill xmlns:a14="http://schemas.microsoft.com/office/drawing/2010/main">
                <a:solidFill>
                  <a:srgbClr val="FFFFFF"/>
                </a:solidFill>
              </a14:hiddenFill>
            </a:ext>
          </a:extLst>
        </p:spPr>
      </p:pic>
      <p:pic>
        <p:nvPicPr>
          <p:cNvPr id="7" name="Kino">
            <a:hlinkClick r:id="" action="ppaction://media"/>
            <a:extLst>
              <a:ext uri="{FF2B5EF4-FFF2-40B4-BE49-F238E27FC236}">
                <a16:creationId xmlns:a16="http://schemas.microsoft.com/office/drawing/2014/main" id="{0C69D4C7-3585-4F36-B2B2-D45AC14507B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69791" y="491894"/>
            <a:ext cx="671971" cy="671971"/>
          </a:xfrm>
          <a:prstGeom prst="rect">
            <a:avLst/>
          </a:prstGeom>
        </p:spPr>
      </p:pic>
      <p:pic>
        <p:nvPicPr>
          <p:cNvPr id="8" name="Lama">
            <a:hlinkClick r:id="" action="ppaction://media"/>
            <a:extLst>
              <a:ext uri="{FF2B5EF4-FFF2-40B4-BE49-F238E27FC236}">
                <a16:creationId xmlns:a16="http://schemas.microsoft.com/office/drawing/2014/main" id="{99BD96CB-62D2-49FD-9F10-4CBC2682F978}"/>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345413" y="491894"/>
            <a:ext cx="671971" cy="671971"/>
          </a:xfrm>
          <a:prstGeom prst="rect">
            <a:avLst/>
          </a:prstGeom>
        </p:spPr>
      </p:pic>
      <p:sp>
        <p:nvSpPr>
          <p:cNvPr id="12" name="Fußzeilenplatzhalter 3">
            <a:extLst>
              <a:ext uri="{FF2B5EF4-FFF2-40B4-BE49-F238E27FC236}">
                <a16:creationId xmlns:a16="http://schemas.microsoft.com/office/drawing/2014/main" id="{2A89BE67-AA96-4EF3-A6A8-815409C357D0}"/>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3" name="Foliennummernplatzhalter 4">
            <a:extLst>
              <a:ext uri="{FF2B5EF4-FFF2-40B4-BE49-F238E27FC236}">
                <a16:creationId xmlns:a16="http://schemas.microsoft.com/office/drawing/2014/main" id="{4791CCCE-2CE8-4B59-9C18-E75349BBCE92}"/>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9</a:t>
            </a:fld>
            <a:endParaRPr lang="en-GB" sz="105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C479F5BB-6B52-4AB6-8804-C5286DC2DACA}"/>
              </a:ext>
            </a:extLst>
          </p:cNvPr>
          <p:cNvSpPr txBox="1"/>
          <p:nvPr/>
        </p:nvSpPr>
        <p:spPr>
          <a:xfrm>
            <a:off x="1969059" y="5773171"/>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15" name="Textfeld 14">
            <a:extLst>
              <a:ext uri="{FF2B5EF4-FFF2-40B4-BE49-F238E27FC236}">
                <a16:creationId xmlns:a16="http://schemas.microsoft.com/office/drawing/2014/main" id="{B3F7351E-E227-4A93-B52B-BAE0E234FCC8}"/>
              </a:ext>
            </a:extLst>
          </p:cNvPr>
          <p:cNvSpPr txBox="1"/>
          <p:nvPr/>
        </p:nvSpPr>
        <p:spPr>
          <a:xfrm>
            <a:off x="6866985" y="5773171"/>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extLst>
      <p:ext uri="{BB962C8B-B14F-4D97-AF65-F5344CB8AC3E}">
        <p14:creationId xmlns:p14="http://schemas.microsoft.com/office/powerpoint/2010/main" val="1316285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62"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56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7"/>
                </p:tgtEl>
              </p:cMediaNode>
            </p:audio>
            <p:audio>
              <p:cMediaNode vol="80000">
                <p:cTn id="12"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877DD-88FB-47A9-A229-0AFC7B6C095D}"/>
              </a:ext>
            </a:extLst>
          </p:cNvPr>
          <p:cNvSpPr>
            <a:spLocks noGrp="1"/>
          </p:cNvSpPr>
          <p:nvPr>
            <p:ph type="title"/>
          </p:nvPr>
        </p:nvSpPr>
        <p:spPr/>
        <p:txBody>
          <a:bodyPr/>
          <a:lstStyle/>
          <a:p>
            <a:r>
              <a:rPr lang="en-GB" b="1" noProof="0" dirty="0"/>
              <a:t>M und N</a:t>
            </a:r>
          </a:p>
        </p:txBody>
      </p:sp>
      <p:sp>
        <p:nvSpPr>
          <p:cNvPr id="3" name="Textplatzhalter 2">
            <a:extLst>
              <a:ext uri="{FF2B5EF4-FFF2-40B4-BE49-F238E27FC236}">
                <a16:creationId xmlns:a16="http://schemas.microsoft.com/office/drawing/2014/main" id="{44A23F6A-279A-6D45-A7F2-4F1F8343B582}"/>
              </a:ext>
            </a:extLst>
          </p:cNvPr>
          <p:cNvSpPr>
            <a:spLocks noGrp="1"/>
          </p:cNvSpPr>
          <p:nvPr>
            <p:ph type="body" idx="1"/>
          </p:nvPr>
        </p:nvSpPr>
        <p:spPr/>
        <p:txBody>
          <a:bodyPr>
            <a:normAutofit/>
          </a:bodyPr>
          <a:lstStyle/>
          <a:p>
            <a:pPr algn="ctr"/>
            <a:r>
              <a:rPr lang="en-GB" sz="2800" u="sng" noProof="0" dirty="0">
                <a:solidFill>
                  <a:schemeClr val="accent2"/>
                </a:solidFill>
              </a:rPr>
              <a:t>M</a:t>
            </a:r>
            <a:r>
              <a:rPr lang="en-GB" sz="2800" b="0" noProof="0" dirty="0">
                <a:solidFill>
                  <a:schemeClr val="accent2"/>
                </a:solidFill>
              </a:rPr>
              <a:t>aus</a:t>
            </a:r>
            <a:r>
              <a:rPr lang="en-GB" sz="2800" b="0" noProof="0" dirty="0"/>
              <a:t> - mouse</a:t>
            </a:r>
          </a:p>
        </p:txBody>
      </p:sp>
      <p:pic>
        <p:nvPicPr>
          <p:cNvPr id="7170" name="Picture 2" descr="Maus, Nagetier, Niedlich, Säugetier, Nager, Natur, Tier">
            <a:extLst>
              <a:ext uri="{FF2B5EF4-FFF2-40B4-BE49-F238E27FC236}">
                <a16:creationId xmlns:a16="http://schemas.microsoft.com/office/drawing/2014/main" id="{52EBDBA9-63FD-4C61-8463-93A54002C834}"/>
              </a:ext>
            </a:extLst>
          </p:cNvPr>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tretch>
            <a:fillRect/>
          </a:stretch>
        </p:blipFill>
        <p:spPr bwMode="auto">
          <a:xfrm>
            <a:off x="403347" y="2596013"/>
            <a:ext cx="4706109" cy="3137407"/>
          </a:xfrm>
          <a:prstGeom prst="rect">
            <a:avLst/>
          </a:prstGeom>
          <a:noFill/>
          <a:extLst>
            <a:ext uri="{909E8E84-426E-40DD-AFC4-6F175D3DCCD1}">
              <a14:hiddenFill xmlns:a14="http://schemas.microsoft.com/office/drawing/2010/main">
                <a:solidFill>
                  <a:srgbClr val="FFFFFF"/>
                </a:solidFill>
              </a14:hiddenFill>
            </a:ext>
          </a:extLst>
        </p:spPr>
      </p:pic>
      <p:sp>
        <p:nvSpPr>
          <p:cNvPr id="4" name="Textplatzhalter 3">
            <a:extLst>
              <a:ext uri="{FF2B5EF4-FFF2-40B4-BE49-F238E27FC236}">
                <a16:creationId xmlns:a16="http://schemas.microsoft.com/office/drawing/2014/main" id="{E8ADD199-6E9A-FE4B-9C3C-528EA1BC955D}"/>
              </a:ext>
            </a:extLst>
          </p:cNvPr>
          <p:cNvSpPr>
            <a:spLocks noGrp="1"/>
          </p:cNvSpPr>
          <p:nvPr>
            <p:ph type="body" sz="quarter" idx="3"/>
          </p:nvPr>
        </p:nvSpPr>
        <p:spPr/>
        <p:txBody>
          <a:bodyPr>
            <a:normAutofit/>
          </a:bodyPr>
          <a:lstStyle/>
          <a:p>
            <a:pPr algn="ctr"/>
            <a:r>
              <a:rPr lang="en-GB" sz="2800" u="sng" noProof="0" dirty="0" err="1">
                <a:solidFill>
                  <a:schemeClr val="accent2"/>
                </a:solidFill>
              </a:rPr>
              <a:t>N</a:t>
            </a:r>
            <a:r>
              <a:rPr lang="en-GB" sz="2800" b="0" noProof="0" dirty="0" err="1">
                <a:solidFill>
                  <a:schemeClr val="accent2"/>
                </a:solidFill>
              </a:rPr>
              <a:t>uss</a:t>
            </a:r>
            <a:r>
              <a:rPr lang="en-GB" sz="2800" b="0" noProof="0" dirty="0"/>
              <a:t> - nut</a:t>
            </a:r>
          </a:p>
        </p:txBody>
      </p:sp>
      <p:pic>
        <p:nvPicPr>
          <p:cNvPr id="7172" name="Picture 4" descr="Nüsse, Mandeln, Haselnüsse, Mix, Eiweiß, Lebensmittel">
            <a:extLst>
              <a:ext uri="{FF2B5EF4-FFF2-40B4-BE49-F238E27FC236}">
                <a16:creationId xmlns:a16="http://schemas.microsoft.com/office/drawing/2014/main" id="{F78C5A8F-6C7F-4885-BF36-13F017881DEE}"/>
              </a:ext>
            </a:extLst>
          </p:cNvPr>
          <p:cNvPicPr>
            <a:picLocks noGrp="1" noChangeAspect="1" noChangeArrowheads="1"/>
          </p:cNvPicPr>
          <p:nvPr>
            <p:ph sz="quarter" idx="4"/>
          </p:nvPr>
        </p:nvPicPr>
        <p:blipFill>
          <a:blip r:embed="rId7">
            <a:extLst>
              <a:ext uri="{28A0092B-C50C-407E-A947-70E740481C1C}">
                <a14:useLocalDpi xmlns:a14="http://schemas.microsoft.com/office/drawing/2010/main" val="0"/>
              </a:ext>
            </a:extLst>
          </a:blip>
          <a:stretch>
            <a:fillRect/>
          </a:stretch>
        </p:blipFill>
        <p:spPr bwMode="auto">
          <a:xfrm>
            <a:off x="5326449" y="2588660"/>
            <a:ext cx="4691450" cy="3137407"/>
          </a:xfrm>
          <a:prstGeom prst="rect">
            <a:avLst/>
          </a:prstGeom>
          <a:noFill/>
          <a:extLst>
            <a:ext uri="{909E8E84-426E-40DD-AFC4-6F175D3DCCD1}">
              <a14:hiddenFill xmlns:a14="http://schemas.microsoft.com/office/drawing/2010/main">
                <a:solidFill>
                  <a:srgbClr val="FFFFFF"/>
                </a:solidFill>
              </a14:hiddenFill>
            </a:ext>
          </a:extLst>
        </p:spPr>
      </p:pic>
      <p:pic>
        <p:nvPicPr>
          <p:cNvPr id="7" name="Maus">
            <a:hlinkClick r:id="" action="ppaction://media"/>
            <a:extLst>
              <a:ext uri="{FF2B5EF4-FFF2-40B4-BE49-F238E27FC236}">
                <a16:creationId xmlns:a16="http://schemas.microsoft.com/office/drawing/2014/main" id="{AD8EF7DA-C8C9-47D4-84C2-8A9351814786}"/>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44797" y="491894"/>
            <a:ext cx="671971" cy="671971"/>
          </a:xfrm>
          <a:prstGeom prst="rect">
            <a:avLst/>
          </a:prstGeom>
        </p:spPr>
      </p:pic>
      <p:pic>
        <p:nvPicPr>
          <p:cNvPr id="8" name="Nuss">
            <a:hlinkClick r:id="" action="ppaction://media"/>
            <a:extLst>
              <a:ext uri="{FF2B5EF4-FFF2-40B4-BE49-F238E27FC236}">
                <a16:creationId xmlns:a16="http://schemas.microsoft.com/office/drawing/2014/main" id="{BA732B54-241E-4438-9A7F-D5963275E7CD}"/>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662529" y="491894"/>
            <a:ext cx="671971" cy="671971"/>
          </a:xfrm>
          <a:prstGeom prst="rect">
            <a:avLst/>
          </a:prstGeom>
        </p:spPr>
      </p:pic>
      <p:sp>
        <p:nvSpPr>
          <p:cNvPr id="12" name="Fußzeilenplatzhalter 3">
            <a:extLst>
              <a:ext uri="{FF2B5EF4-FFF2-40B4-BE49-F238E27FC236}">
                <a16:creationId xmlns:a16="http://schemas.microsoft.com/office/drawing/2014/main" id="{CB240E9C-BCDE-4DEB-9398-19CB8E759BE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3" name="Foliennummernplatzhalter 4">
            <a:extLst>
              <a:ext uri="{FF2B5EF4-FFF2-40B4-BE49-F238E27FC236}">
                <a16:creationId xmlns:a16="http://schemas.microsoft.com/office/drawing/2014/main" id="{2DE416C6-1A08-4AB5-BD65-D22869C1A50A}"/>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10</a:t>
            </a:fld>
            <a:endParaRPr lang="en-GB" sz="105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DDA618DE-7CA5-48A1-817D-67BBF916B50B}"/>
              </a:ext>
            </a:extLst>
          </p:cNvPr>
          <p:cNvSpPr txBox="1"/>
          <p:nvPr/>
        </p:nvSpPr>
        <p:spPr>
          <a:xfrm>
            <a:off x="2013133" y="5726067"/>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15" name="Textfeld 14">
            <a:extLst>
              <a:ext uri="{FF2B5EF4-FFF2-40B4-BE49-F238E27FC236}">
                <a16:creationId xmlns:a16="http://schemas.microsoft.com/office/drawing/2014/main" id="{0E8E3EED-7860-4773-9764-F5D900A4E281}"/>
              </a:ext>
            </a:extLst>
          </p:cNvPr>
          <p:cNvSpPr txBox="1"/>
          <p:nvPr/>
        </p:nvSpPr>
        <p:spPr>
          <a:xfrm>
            <a:off x="6928906" y="5726067"/>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extLst>
      <p:ext uri="{BB962C8B-B14F-4D97-AF65-F5344CB8AC3E}">
        <p14:creationId xmlns:p14="http://schemas.microsoft.com/office/powerpoint/2010/main" val="2816180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04"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36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7"/>
                </p:tgtEl>
              </p:cMediaNode>
            </p:audio>
            <p:audio>
              <p:cMediaNode vol="80000">
                <p:cTn id="12"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53B38-80BA-4C9C-BDA7-EC9C4995CE07}"/>
              </a:ext>
            </a:extLst>
          </p:cNvPr>
          <p:cNvSpPr>
            <a:spLocks noGrp="1"/>
          </p:cNvSpPr>
          <p:nvPr>
            <p:ph type="title"/>
          </p:nvPr>
        </p:nvSpPr>
        <p:spPr/>
        <p:txBody>
          <a:bodyPr/>
          <a:lstStyle/>
          <a:p>
            <a:r>
              <a:rPr lang="en-GB" b="1" noProof="0" dirty="0"/>
              <a:t>O und P</a:t>
            </a:r>
          </a:p>
        </p:txBody>
      </p:sp>
      <p:sp>
        <p:nvSpPr>
          <p:cNvPr id="3" name="Textplatzhalter 2">
            <a:extLst>
              <a:ext uri="{FF2B5EF4-FFF2-40B4-BE49-F238E27FC236}">
                <a16:creationId xmlns:a16="http://schemas.microsoft.com/office/drawing/2014/main" id="{373DA6A7-6714-454B-AE57-375636675DB5}"/>
              </a:ext>
            </a:extLst>
          </p:cNvPr>
          <p:cNvSpPr>
            <a:spLocks noGrp="1"/>
          </p:cNvSpPr>
          <p:nvPr>
            <p:ph type="body" idx="1"/>
          </p:nvPr>
        </p:nvSpPr>
        <p:spPr/>
        <p:txBody>
          <a:bodyPr>
            <a:normAutofit/>
          </a:bodyPr>
          <a:lstStyle/>
          <a:p>
            <a:pPr algn="ctr"/>
            <a:r>
              <a:rPr lang="en-GB" sz="2800" u="sng" noProof="0" dirty="0">
                <a:solidFill>
                  <a:schemeClr val="accent2"/>
                </a:solidFill>
              </a:rPr>
              <a:t>O</a:t>
            </a:r>
            <a:r>
              <a:rPr lang="en-GB" sz="2800" b="0" noProof="0" dirty="0">
                <a:solidFill>
                  <a:schemeClr val="accent2"/>
                </a:solidFill>
              </a:rPr>
              <a:t>range</a:t>
            </a:r>
            <a:r>
              <a:rPr lang="en-GB" sz="2800" b="0" noProof="0" dirty="0"/>
              <a:t> - orange</a:t>
            </a:r>
          </a:p>
        </p:txBody>
      </p:sp>
      <p:pic>
        <p:nvPicPr>
          <p:cNvPr id="8194" name="Picture 2" descr="Apfelsine, Orange, Zitrusfrucht, Obst, Frucht, Gesund">
            <a:extLst>
              <a:ext uri="{FF2B5EF4-FFF2-40B4-BE49-F238E27FC236}">
                <a16:creationId xmlns:a16="http://schemas.microsoft.com/office/drawing/2014/main" id="{405C06CE-05DD-43CA-8A12-72E37284A4F2}"/>
              </a:ext>
            </a:extLst>
          </p:cNvPr>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tretch>
            <a:fillRect/>
          </a:stretch>
        </p:blipFill>
        <p:spPr bwMode="auto">
          <a:xfrm>
            <a:off x="737247" y="2894992"/>
            <a:ext cx="4181993" cy="2722652"/>
          </a:xfrm>
          <a:prstGeom prst="rect">
            <a:avLst/>
          </a:prstGeom>
          <a:noFill/>
          <a:extLst>
            <a:ext uri="{909E8E84-426E-40DD-AFC4-6F175D3DCCD1}">
              <a14:hiddenFill xmlns:a14="http://schemas.microsoft.com/office/drawing/2010/main">
                <a:solidFill>
                  <a:srgbClr val="FFFFFF"/>
                </a:solidFill>
              </a14:hiddenFill>
            </a:ext>
          </a:extLst>
        </p:spPr>
      </p:pic>
      <p:sp>
        <p:nvSpPr>
          <p:cNvPr id="4" name="Textplatzhalter 3">
            <a:extLst>
              <a:ext uri="{FF2B5EF4-FFF2-40B4-BE49-F238E27FC236}">
                <a16:creationId xmlns:a16="http://schemas.microsoft.com/office/drawing/2014/main" id="{AE4509B9-A5F0-E542-9145-202A82CEF01F}"/>
              </a:ext>
            </a:extLst>
          </p:cNvPr>
          <p:cNvSpPr>
            <a:spLocks noGrp="1"/>
          </p:cNvSpPr>
          <p:nvPr>
            <p:ph type="body" sz="quarter" idx="3"/>
          </p:nvPr>
        </p:nvSpPr>
        <p:spPr/>
        <p:txBody>
          <a:bodyPr>
            <a:normAutofit/>
          </a:bodyPr>
          <a:lstStyle/>
          <a:p>
            <a:pPr algn="ctr"/>
            <a:r>
              <a:rPr lang="en-GB" sz="2800" u="sng" noProof="0" dirty="0" err="1">
                <a:solidFill>
                  <a:schemeClr val="accent2"/>
                </a:solidFill>
              </a:rPr>
              <a:t>P</a:t>
            </a:r>
            <a:r>
              <a:rPr lang="en-GB" sz="2800" b="0" noProof="0" dirty="0" err="1">
                <a:solidFill>
                  <a:schemeClr val="accent2"/>
                </a:solidFill>
              </a:rPr>
              <a:t>yramide</a:t>
            </a:r>
            <a:r>
              <a:rPr lang="en-GB" sz="2800" b="0" noProof="0" dirty="0"/>
              <a:t> - pyramid</a:t>
            </a:r>
          </a:p>
        </p:txBody>
      </p:sp>
      <p:pic>
        <p:nvPicPr>
          <p:cNvPr id="7" name="Orange">
            <a:hlinkClick r:id="" action="ppaction://media"/>
            <a:extLst>
              <a:ext uri="{FF2B5EF4-FFF2-40B4-BE49-F238E27FC236}">
                <a16:creationId xmlns:a16="http://schemas.microsoft.com/office/drawing/2014/main" id="{FE06219E-38DF-42B6-A06B-7B125F9F149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44797" y="491894"/>
            <a:ext cx="671971" cy="671971"/>
          </a:xfrm>
          <a:prstGeom prst="rect">
            <a:avLst/>
          </a:prstGeom>
        </p:spPr>
      </p:pic>
      <p:pic>
        <p:nvPicPr>
          <p:cNvPr id="11" name="Content Placeholder 10">
            <a:extLst>
              <a:ext uri="{FF2B5EF4-FFF2-40B4-BE49-F238E27FC236}">
                <a16:creationId xmlns:a16="http://schemas.microsoft.com/office/drawing/2014/main" id="{3DE6A817-96C0-426D-8E8C-08BA4C3839E7}"/>
              </a:ext>
            </a:extLst>
          </p:cNvPr>
          <p:cNvPicPr>
            <a:picLocks noGrp="1" noChangeAspect="1"/>
          </p:cNvPicPr>
          <p:nvPr>
            <p:ph sz="quarter" idx="4"/>
          </p:nvPr>
        </p:nvPicPr>
        <p:blipFill>
          <a:blip r:embed="rId8"/>
          <a:stretch>
            <a:fillRect/>
          </a:stretch>
        </p:blipFill>
        <p:spPr>
          <a:xfrm>
            <a:off x="5303073" y="2895607"/>
            <a:ext cx="4812440" cy="2722037"/>
          </a:xfrm>
          <a:prstGeom prst="rect">
            <a:avLst/>
          </a:prstGeom>
        </p:spPr>
      </p:pic>
      <p:pic>
        <p:nvPicPr>
          <p:cNvPr id="12" name="Pyramide">
            <a:hlinkClick r:id="" action="ppaction://media"/>
            <a:extLst>
              <a:ext uri="{FF2B5EF4-FFF2-40B4-BE49-F238E27FC236}">
                <a16:creationId xmlns:a16="http://schemas.microsoft.com/office/drawing/2014/main" id="{88C8FB6E-D463-4265-BE24-0E59008FBDEB}"/>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8605400" y="491894"/>
            <a:ext cx="671971" cy="671971"/>
          </a:xfrm>
          <a:prstGeom prst="rect">
            <a:avLst/>
          </a:prstGeom>
        </p:spPr>
      </p:pic>
      <p:sp>
        <p:nvSpPr>
          <p:cNvPr id="14" name="Fußzeilenplatzhalter 3">
            <a:extLst>
              <a:ext uri="{FF2B5EF4-FFF2-40B4-BE49-F238E27FC236}">
                <a16:creationId xmlns:a16="http://schemas.microsoft.com/office/drawing/2014/main" id="{B25C0017-BBBE-4A92-8141-63C404F869B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5" name="Foliennummernplatzhalter 4">
            <a:extLst>
              <a:ext uri="{FF2B5EF4-FFF2-40B4-BE49-F238E27FC236}">
                <a16:creationId xmlns:a16="http://schemas.microsoft.com/office/drawing/2014/main" id="{7C47656D-6FA9-4526-A480-585C7E3A9A3F}"/>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11</a:t>
            </a:fld>
            <a:endParaRPr lang="en-GB" sz="1050">
              <a:solidFill>
                <a:schemeClr val="bg2"/>
              </a:solidFill>
              <a:latin typeface="Comic Sans MS" panose="030F0702030302020204" pitchFamily="66" charset="0"/>
            </a:endParaRPr>
          </a:p>
        </p:txBody>
      </p:sp>
      <p:sp>
        <p:nvSpPr>
          <p:cNvPr id="16" name="Textfeld 15">
            <a:extLst>
              <a:ext uri="{FF2B5EF4-FFF2-40B4-BE49-F238E27FC236}">
                <a16:creationId xmlns:a16="http://schemas.microsoft.com/office/drawing/2014/main" id="{F33B921D-3147-4A41-BC7D-10DE15326AF4}"/>
              </a:ext>
            </a:extLst>
          </p:cNvPr>
          <p:cNvSpPr txBox="1"/>
          <p:nvPr/>
        </p:nvSpPr>
        <p:spPr>
          <a:xfrm>
            <a:off x="2084975" y="5617644"/>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17" name="Textfeld 16">
            <a:extLst>
              <a:ext uri="{FF2B5EF4-FFF2-40B4-BE49-F238E27FC236}">
                <a16:creationId xmlns:a16="http://schemas.microsoft.com/office/drawing/2014/main" id="{EBA073EB-2319-4C55-B885-04D2A3DECC09}"/>
              </a:ext>
            </a:extLst>
          </p:cNvPr>
          <p:cNvSpPr txBox="1"/>
          <p:nvPr/>
        </p:nvSpPr>
        <p:spPr>
          <a:xfrm>
            <a:off x="6867892" y="5613580"/>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extLst>
      <p:ext uri="{BB962C8B-B14F-4D97-AF65-F5344CB8AC3E}">
        <p14:creationId xmlns:p14="http://schemas.microsoft.com/office/powerpoint/2010/main" val="2890937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32"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48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7"/>
                </p:tgtEl>
              </p:cMediaNode>
            </p:audio>
            <p:audio>
              <p:cMediaNode vol="80000">
                <p:cTn id="12" fill="hold" display="0">
                  <p:stCondLst>
                    <p:cond delay="indefinite"/>
                  </p:stCondLst>
                  <p:endCondLst>
                    <p:cond evt="onStopAudio" delay="0">
                      <p:tgtEl>
                        <p:sldTgt/>
                      </p:tgtEl>
                    </p:cond>
                  </p:endCondLst>
                </p:cTn>
                <p:tgtEl>
                  <p:spTgt spid="1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ADD07-12AE-49BB-AD26-CD4AB9A4B114}"/>
              </a:ext>
            </a:extLst>
          </p:cNvPr>
          <p:cNvSpPr>
            <a:spLocks noGrp="1"/>
          </p:cNvSpPr>
          <p:nvPr>
            <p:ph type="title"/>
          </p:nvPr>
        </p:nvSpPr>
        <p:spPr/>
        <p:txBody>
          <a:bodyPr/>
          <a:lstStyle/>
          <a:p>
            <a:r>
              <a:rPr lang="en-GB" b="1" noProof="0" dirty="0"/>
              <a:t>Q und R</a:t>
            </a:r>
          </a:p>
        </p:txBody>
      </p:sp>
      <p:sp>
        <p:nvSpPr>
          <p:cNvPr id="3" name="Textplatzhalter 2">
            <a:extLst>
              <a:ext uri="{FF2B5EF4-FFF2-40B4-BE49-F238E27FC236}">
                <a16:creationId xmlns:a16="http://schemas.microsoft.com/office/drawing/2014/main" id="{F47BB6C9-2953-7448-9F99-BAA3E0EC2A90}"/>
              </a:ext>
            </a:extLst>
          </p:cNvPr>
          <p:cNvSpPr>
            <a:spLocks noGrp="1"/>
          </p:cNvSpPr>
          <p:nvPr>
            <p:ph type="body" idx="1"/>
          </p:nvPr>
        </p:nvSpPr>
        <p:spPr/>
        <p:txBody>
          <a:bodyPr>
            <a:normAutofit/>
          </a:bodyPr>
          <a:lstStyle/>
          <a:p>
            <a:pPr algn="ctr"/>
            <a:r>
              <a:rPr lang="en-GB" sz="2800" u="sng" noProof="0" dirty="0" err="1">
                <a:solidFill>
                  <a:schemeClr val="accent2"/>
                </a:solidFill>
              </a:rPr>
              <a:t>Q</a:t>
            </a:r>
            <a:r>
              <a:rPr lang="en-GB" sz="2800" b="0" noProof="0" dirty="0" err="1">
                <a:solidFill>
                  <a:schemeClr val="accent2"/>
                </a:solidFill>
              </a:rPr>
              <a:t>ualle</a:t>
            </a:r>
            <a:r>
              <a:rPr lang="en-GB" sz="2800" b="0" noProof="0" dirty="0">
                <a:solidFill>
                  <a:schemeClr val="accent2"/>
                </a:solidFill>
              </a:rPr>
              <a:t> </a:t>
            </a:r>
            <a:r>
              <a:rPr lang="en-GB" sz="2800" b="0" noProof="0" dirty="0"/>
              <a:t>- jellyfish</a:t>
            </a:r>
          </a:p>
        </p:txBody>
      </p:sp>
      <p:pic>
        <p:nvPicPr>
          <p:cNvPr id="9218" name="Picture 2" descr="Qualle, Unterwasser, Ozean, Meer, Tier, Giftig">
            <a:extLst>
              <a:ext uri="{FF2B5EF4-FFF2-40B4-BE49-F238E27FC236}">
                <a16:creationId xmlns:a16="http://schemas.microsoft.com/office/drawing/2014/main" id="{E086FDF7-3BCF-4A73-8986-1DC836FB439E}"/>
              </a:ext>
            </a:extLst>
          </p:cNvPr>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tretch>
            <a:fillRect/>
          </a:stretch>
        </p:blipFill>
        <p:spPr bwMode="auto">
          <a:xfrm>
            <a:off x="558403" y="2696116"/>
            <a:ext cx="4539681" cy="2903450"/>
          </a:xfrm>
          <a:prstGeom prst="rect">
            <a:avLst/>
          </a:prstGeom>
          <a:noFill/>
          <a:extLst>
            <a:ext uri="{909E8E84-426E-40DD-AFC4-6F175D3DCCD1}">
              <a14:hiddenFill xmlns:a14="http://schemas.microsoft.com/office/drawing/2010/main">
                <a:solidFill>
                  <a:srgbClr val="FFFFFF"/>
                </a:solidFill>
              </a14:hiddenFill>
            </a:ext>
          </a:extLst>
        </p:spPr>
      </p:pic>
      <p:sp>
        <p:nvSpPr>
          <p:cNvPr id="4" name="Textplatzhalter 3">
            <a:extLst>
              <a:ext uri="{FF2B5EF4-FFF2-40B4-BE49-F238E27FC236}">
                <a16:creationId xmlns:a16="http://schemas.microsoft.com/office/drawing/2014/main" id="{264748DF-F49F-0245-870F-A625B8D792A8}"/>
              </a:ext>
            </a:extLst>
          </p:cNvPr>
          <p:cNvSpPr>
            <a:spLocks noGrp="1"/>
          </p:cNvSpPr>
          <p:nvPr>
            <p:ph type="body" sz="quarter" idx="3"/>
          </p:nvPr>
        </p:nvSpPr>
        <p:spPr/>
        <p:txBody>
          <a:bodyPr>
            <a:normAutofit/>
          </a:bodyPr>
          <a:lstStyle/>
          <a:p>
            <a:pPr algn="ctr"/>
            <a:r>
              <a:rPr lang="en-GB" sz="2800" u="sng" noProof="0" dirty="0" err="1">
                <a:solidFill>
                  <a:schemeClr val="accent2"/>
                </a:solidFill>
              </a:rPr>
              <a:t>R</a:t>
            </a:r>
            <a:r>
              <a:rPr lang="en-GB" sz="2800" b="0" noProof="0" dirty="0" err="1">
                <a:solidFill>
                  <a:schemeClr val="accent2"/>
                </a:solidFill>
              </a:rPr>
              <a:t>osine</a:t>
            </a:r>
            <a:r>
              <a:rPr lang="en-GB" sz="2800" b="0" noProof="0" dirty="0"/>
              <a:t> - raisin</a:t>
            </a:r>
          </a:p>
        </p:txBody>
      </p:sp>
      <p:pic>
        <p:nvPicPr>
          <p:cNvPr id="9220" name="Picture 4" descr="Rosine, Schwarze Johannisbeere, Lebensmittel">
            <a:extLst>
              <a:ext uri="{FF2B5EF4-FFF2-40B4-BE49-F238E27FC236}">
                <a16:creationId xmlns:a16="http://schemas.microsoft.com/office/drawing/2014/main" id="{C058B496-9A9E-4B01-9F3D-CE67D6655301}"/>
              </a:ext>
            </a:extLst>
          </p:cNvPr>
          <p:cNvPicPr>
            <a:picLocks noGrp="1" noChangeAspect="1" noChangeArrowheads="1"/>
          </p:cNvPicPr>
          <p:nvPr>
            <p:ph sz="quarter" idx="4"/>
          </p:nvPr>
        </p:nvPicPr>
        <p:blipFill>
          <a:blip r:embed="rId7">
            <a:extLst>
              <a:ext uri="{28A0092B-C50C-407E-A947-70E740481C1C}">
                <a14:useLocalDpi xmlns:a14="http://schemas.microsoft.com/office/drawing/2010/main" val="0"/>
              </a:ext>
            </a:extLst>
          </a:blip>
          <a:stretch>
            <a:fillRect/>
          </a:stretch>
        </p:blipFill>
        <p:spPr bwMode="auto">
          <a:xfrm>
            <a:off x="5354862" y="2696115"/>
            <a:ext cx="4562250" cy="2903450"/>
          </a:xfrm>
          <a:prstGeom prst="rect">
            <a:avLst/>
          </a:prstGeom>
          <a:noFill/>
          <a:extLst>
            <a:ext uri="{909E8E84-426E-40DD-AFC4-6F175D3DCCD1}">
              <a14:hiddenFill xmlns:a14="http://schemas.microsoft.com/office/drawing/2010/main">
                <a:solidFill>
                  <a:srgbClr val="FFFFFF"/>
                </a:solidFill>
              </a14:hiddenFill>
            </a:ext>
          </a:extLst>
        </p:spPr>
      </p:pic>
      <p:pic>
        <p:nvPicPr>
          <p:cNvPr id="7" name="Qualle">
            <a:hlinkClick r:id="" action="ppaction://media"/>
            <a:extLst>
              <a:ext uri="{FF2B5EF4-FFF2-40B4-BE49-F238E27FC236}">
                <a16:creationId xmlns:a16="http://schemas.microsoft.com/office/drawing/2014/main" id="{05238A8F-6C6E-4E87-B97F-8BF21938C0CF}"/>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44797" y="491894"/>
            <a:ext cx="671971" cy="671971"/>
          </a:xfrm>
          <a:prstGeom prst="rect">
            <a:avLst/>
          </a:prstGeom>
        </p:spPr>
      </p:pic>
      <p:pic>
        <p:nvPicPr>
          <p:cNvPr id="8" name="Rosine">
            <a:hlinkClick r:id="" action="ppaction://media"/>
            <a:extLst>
              <a:ext uri="{FF2B5EF4-FFF2-40B4-BE49-F238E27FC236}">
                <a16:creationId xmlns:a16="http://schemas.microsoft.com/office/drawing/2014/main" id="{073738D6-895C-47E5-9D6C-25D368991858}"/>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722632" y="491894"/>
            <a:ext cx="671971" cy="671971"/>
          </a:xfrm>
          <a:prstGeom prst="rect">
            <a:avLst/>
          </a:prstGeom>
        </p:spPr>
      </p:pic>
      <p:sp>
        <p:nvSpPr>
          <p:cNvPr id="12" name="Fußzeilenplatzhalter 3">
            <a:extLst>
              <a:ext uri="{FF2B5EF4-FFF2-40B4-BE49-F238E27FC236}">
                <a16:creationId xmlns:a16="http://schemas.microsoft.com/office/drawing/2014/main" id="{2D329F53-C085-4154-B652-187E623A840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3" name="Foliennummernplatzhalter 4">
            <a:extLst>
              <a:ext uri="{FF2B5EF4-FFF2-40B4-BE49-F238E27FC236}">
                <a16:creationId xmlns:a16="http://schemas.microsoft.com/office/drawing/2014/main" id="{7EC7893A-3697-467F-93DE-2234DC4F5B24}"/>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12</a:t>
            </a:fld>
            <a:endParaRPr lang="en-GB" sz="105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13B7932D-6E4C-4086-A95D-4C7FEB57FE90}"/>
              </a:ext>
            </a:extLst>
          </p:cNvPr>
          <p:cNvSpPr txBox="1"/>
          <p:nvPr/>
        </p:nvSpPr>
        <p:spPr>
          <a:xfrm>
            <a:off x="2084975" y="5599565"/>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15" name="Textfeld 14">
            <a:extLst>
              <a:ext uri="{FF2B5EF4-FFF2-40B4-BE49-F238E27FC236}">
                <a16:creationId xmlns:a16="http://schemas.microsoft.com/office/drawing/2014/main" id="{BDD232C5-0D34-4781-9EDF-2063836B650C}"/>
              </a:ext>
            </a:extLst>
          </p:cNvPr>
          <p:cNvSpPr txBox="1"/>
          <p:nvPr/>
        </p:nvSpPr>
        <p:spPr>
          <a:xfrm>
            <a:off x="6866985" y="5599565"/>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extLst>
      <p:ext uri="{BB962C8B-B14F-4D97-AF65-F5344CB8AC3E}">
        <p14:creationId xmlns:p14="http://schemas.microsoft.com/office/powerpoint/2010/main" val="165707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62"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77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7"/>
                </p:tgtEl>
              </p:cMediaNode>
            </p:audio>
            <p:audio>
              <p:cMediaNode vol="80000">
                <p:cTn id="12"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87CAC-7CEF-4C2D-9576-AE8E8C1A79BC}"/>
              </a:ext>
            </a:extLst>
          </p:cNvPr>
          <p:cNvSpPr>
            <a:spLocks noGrp="1"/>
          </p:cNvSpPr>
          <p:nvPr>
            <p:ph type="title"/>
          </p:nvPr>
        </p:nvSpPr>
        <p:spPr/>
        <p:txBody>
          <a:bodyPr/>
          <a:lstStyle/>
          <a:p>
            <a:r>
              <a:rPr lang="en-GB" b="1" noProof="0" dirty="0"/>
              <a:t>S und T</a:t>
            </a:r>
          </a:p>
        </p:txBody>
      </p:sp>
      <p:sp>
        <p:nvSpPr>
          <p:cNvPr id="3" name="Textplatzhalter 2">
            <a:extLst>
              <a:ext uri="{FF2B5EF4-FFF2-40B4-BE49-F238E27FC236}">
                <a16:creationId xmlns:a16="http://schemas.microsoft.com/office/drawing/2014/main" id="{B98E239D-EDEA-1446-922C-6E714CA985AE}"/>
              </a:ext>
            </a:extLst>
          </p:cNvPr>
          <p:cNvSpPr>
            <a:spLocks noGrp="1"/>
          </p:cNvSpPr>
          <p:nvPr>
            <p:ph type="body" idx="1"/>
          </p:nvPr>
        </p:nvSpPr>
        <p:spPr/>
        <p:txBody>
          <a:bodyPr>
            <a:normAutofit/>
          </a:bodyPr>
          <a:lstStyle/>
          <a:p>
            <a:pPr algn="ctr"/>
            <a:r>
              <a:rPr lang="en-GB" sz="2800" u="sng" noProof="0" dirty="0" err="1">
                <a:solidFill>
                  <a:schemeClr val="accent2"/>
                </a:solidFill>
              </a:rPr>
              <a:t>S</a:t>
            </a:r>
            <a:r>
              <a:rPr lang="en-GB" sz="2800" b="0" noProof="0" dirty="0" err="1">
                <a:solidFill>
                  <a:schemeClr val="accent2"/>
                </a:solidFill>
              </a:rPr>
              <a:t>chaf</a:t>
            </a:r>
            <a:r>
              <a:rPr lang="en-GB" sz="2800" b="0" noProof="0" dirty="0"/>
              <a:t> - sheep</a:t>
            </a:r>
          </a:p>
        </p:txBody>
      </p:sp>
      <p:pic>
        <p:nvPicPr>
          <p:cNvPr id="10242" name="Picture 2" descr="Schaf, Lamm, Wasser, Berge, Meer, Grün, Landschaft">
            <a:extLst>
              <a:ext uri="{FF2B5EF4-FFF2-40B4-BE49-F238E27FC236}">
                <a16:creationId xmlns:a16="http://schemas.microsoft.com/office/drawing/2014/main" id="{F76F0323-DA3D-4A9B-84C9-308B1C48BD8E}"/>
              </a:ext>
            </a:extLst>
          </p:cNvPr>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tretch>
            <a:fillRect/>
          </a:stretch>
        </p:blipFill>
        <p:spPr bwMode="auto">
          <a:xfrm>
            <a:off x="391886" y="2596013"/>
            <a:ext cx="4717570" cy="3145048"/>
          </a:xfrm>
          <a:prstGeom prst="rect">
            <a:avLst/>
          </a:prstGeom>
          <a:noFill/>
          <a:extLst>
            <a:ext uri="{909E8E84-426E-40DD-AFC4-6F175D3DCCD1}">
              <a14:hiddenFill xmlns:a14="http://schemas.microsoft.com/office/drawing/2010/main">
                <a:solidFill>
                  <a:srgbClr val="FFFFFF"/>
                </a:solidFill>
              </a14:hiddenFill>
            </a:ext>
          </a:extLst>
        </p:spPr>
      </p:pic>
      <p:sp>
        <p:nvSpPr>
          <p:cNvPr id="4" name="Textplatzhalter 3">
            <a:extLst>
              <a:ext uri="{FF2B5EF4-FFF2-40B4-BE49-F238E27FC236}">
                <a16:creationId xmlns:a16="http://schemas.microsoft.com/office/drawing/2014/main" id="{D4C31085-812E-CF48-9E26-C8E07A272065}"/>
              </a:ext>
            </a:extLst>
          </p:cNvPr>
          <p:cNvSpPr>
            <a:spLocks noGrp="1"/>
          </p:cNvSpPr>
          <p:nvPr>
            <p:ph type="body" sz="quarter" idx="3"/>
          </p:nvPr>
        </p:nvSpPr>
        <p:spPr/>
        <p:txBody>
          <a:bodyPr>
            <a:normAutofit/>
          </a:bodyPr>
          <a:lstStyle/>
          <a:p>
            <a:pPr algn="ctr"/>
            <a:r>
              <a:rPr lang="en-GB" sz="2800" u="sng" noProof="0" dirty="0">
                <a:solidFill>
                  <a:schemeClr val="accent2"/>
                </a:solidFill>
              </a:rPr>
              <a:t>T</a:t>
            </a:r>
            <a:r>
              <a:rPr lang="en-GB" sz="2800" b="0" noProof="0" dirty="0">
                <a:solidFill>
                  <a:schemeClr val="accent2"/>
                </a:solidFill>
              </a:rPr>
              <a:t>iger</a:t>
            </a:r>
            <a:r>
              <a:rPr lang="en-GB" sz="2800" b="0" noProof="0" dirty="0"/>
              <a:t> - tiger</a:t>
            </a:r>
          </a:p>
        </p:txBody>
      </p:sp>
      <p:pic>
        <p:nvPicPr>
          <p:cNvPr id="10244" name="Picture 4" descr="Tier, Tiger, Große Katze, Safari, Wildkatze, Tierwelt">
            <a:extLst>
              <a:ext uri="{FF2B5EF4-FFF2-40B4-BE49-F238E27FC236}">
                <a16:creationId xmlns:a16="http://schemas.microsoft.com/office/drawing/2014/main" id="{D3F33068-7DD7-4416-9EBB-744CF8FDA68F}"/>
              </a:ext>
            </a:extLst>
          </p:cNvPr>
          <p:cNvPicPr>
            <a:picLocks noGrp="1" noChangeAspect="1" noChangeArrowheads="1"/>
          </p:cNvPicPr>
          <p:nvPr>
            <p:ph sz="quarter" idx="4"/>
          </p:nvPr>
        </p:nvPicPr>
        <p:blipFill>
          <a:blip r:embed="rId7">
            <a:extLst>
              <a:ext uri="{28A0092B-C50C-407E-A947-70E740481C1C}">
                <a14:useLocalDpi xmlns:a14="http://schemas.microsoft.com/office/drawing/2010/main" val="0"/>
              </a:ext>
            </a:extLst>
          </a:blip>
          <a:stretch>
            <a:fillRect/>
          </a:stretch>
        </p:blipFill>
        <p:spPr bwMode="auto">
          <a:xfrm>
            <a:off x="5326448" y="2594848"/>
            <a:ext cx="4717571" cy="3145047"/>
          </a:xfrm>
          <a:prstGeom prst="rect">
            <a:avLst/>
          </a:prstGeom>
          <a:noFill/>
          <a:extLst>
            <a:ext uri="{909E8E84-426E-40DD-AFC4-6F175D3DCCD1}">
              <a14:hiddenFill xmlns:a14="http://schemas.microsoft.com/office/drawing/2010/main">
                <a:solidFill>
                  <a:srgbClr val="FFFFFF"/>
                </a:solidFill>
              </a14:hiddenFill>
            </a:ext>
          </a:extLst>
        </p:spPr>
      </p:pic>
      <p:pic>
        <p:nvPicPr>
          <p:cNvPr id="7" name="Schaf">
            <a:hlinkClick r:id="" action="ppaction://media"/>
            <a:extLst>
              <a:ext uri="{FF2B5EF4-FFF2-40B4-BE49-F238E27FC236}">
                <a16:creationId xmlns:a16="http://schemas.microsoft.com/office/drawing/2014/main" id="{56CA15D5-7341-47B2-A972-4A5F61C29C2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44797" y="491894"/>
            <a:ext cx="671971" cy="671971"/>
          </a:xfrm>
          <a:prstGeom prst="rect">
            <a:avLst/>
          </a:prstGeom>
        </p:spPr>
      </p:pic>
      <p:pic>
        <p:nvPicPr>
          <p:cNvPr id="8" name="Tiger">
            <a:hlinkClick r:id="" action="ppaction://media"/>
            <a:extLst>
              <a:ext uri="{FF2B5EF4-FFF2-40B4-BE49-F238E27FC236}">
                <a16:creationId xmlns:a16="http://schemas.microsoft.com/office/drawing/2014/main" id="{7D935BA5-A596-4428-A851-FA9318375D89}"/>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662529" y="491894"/>
            <a:ext cx="671971" cy="671971"/>
          </a:xfrm>
          <a:prstGeom prst="rect">
            <a:avLst/>
          </a:prstGeom>
        </p:spPr>
      </p:pic>
      <p:sp>
        <p:nvSpPr>
          <p:cNvPr id="12" name="Fußzeilenplatzhalter 3">
            <a:extLst>
              <a:ext uri="{FF2B5EF4-FFF2-40B4-BE49-F238E27FC236}">
                <a16:creationId xmlns:a16="http://schemas.microsoft.com/office/drawing/2014/main" id="{595F7947-81E1-4485-AD1C-4A7D7EDC9D5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3" name="Foliennummernplatzhalter 4">
            <a:extLst>
              <a:ext uri="{FF2B5EF4-FFF2-40B4-BE49-F238E27FC236}">
                <a16:creationId xmlns:a16="http://schemas.microsoft.com/office/drawing/2014/main" id="{5DEFEDF8-98CA-4937-8C86-D87D6EF250C9}"/>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13</a:t>
            </a:fld>
            <a:endParaRPr lang="en-GB" sz="105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025FC7F6-5EE4-4B2E-B29F-42F49321FF55}"/>
              </a:ext>
            </a:extLst>
          </p:cNvPr>
          <p:cNvSpPr txBox="1"/>
          <p:nvPr/>
        </p:nvSpPr>
        <p:spPr>
          <a:xfrm>
            <a:off x="2007403" y="5740538"/>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15" name="Textfeld 14">
            <a:extLst>
              <a:ext uri="{FF2B5EF4-FFF2-40B4-BE49-F238E27FC236}">
                <a16:creationId xmlns:a16="http://schemas.microsoft.com/office/drawing/2014/main" id="{474D6032-1943-4E57-8373-4E5879AD5901}"/>
              </a:ext>
            </a:extLst>
          </p:cNvPr>
          <p:cNvSpPr txBox="1"/>
          <p:nvPr/>
        </p:nvSpPr>
        <p:spPr>
          <a:xfrm>
            <a:off x="6941965" y="5740538"/>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extLst>
      <p:ext uri="{BB962C8B-B14F-4D97-AF65-F5344CB8AC3E}">
        <p14:creationId xmlns:p14="http://schemas.microsoft.com/office/powerpoint/2010/main" val="2337059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15"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969"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7"/>
                </p:tgtEl>
              </p:cMediaNode>
            </p:audio>
            <p:audio>
              <p:cMediaNode vol="80000">
                <p:cTn id="12" fill="hold" display="0">
                  <p:stCondLst>
                    <p:cond delay="indefinite"/>
                  </p:stCondLst>
                  <p:endCondLst>
                    <p:cond evt="onStopAudio" delay="0">
                      <p:tgtEl>
                        <p:sldTgt/>
                      </p:tgtEl>
                    </p:cond>
                  </p:endCondLst>
                </p:cTn>
                <p:tgtEl>
                  <p:spTgt spid="8"/>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BB1A0-91B8-40D2-8AFB-040A08528D6F}"/>
              </a:ext>
            </a:extLst>
          </p:cNvPr>
          <p:cNvSpPr>
            <a:spLocks noGrp="1"/>
          </p:cNvSpPr>
          <p:nvPr>
            <p:ph type="title"/>
          </p:nvPr>
        </p:nvSpPr>
        <p:spPr/>
        <p:txBody>
          <a:bodyPr/>
          <a:lstStyle/>
          <a:p>
            <a:r>
              <a:rPr lang="en-GB" b="1" noProof="0" dirty="0"/>
              <a:t>U und V</a:t>
            </a:r>
          </a:p>
        </p:txBody>
      </p:sp>
      <p:sp>
        <p:nvSpPr>
          <p:cNvPr id="3" name="Textplatzhalter 2">
            <a:extLst>
              <a:ext uri="{FF2B5EF4-FFF2-40B4-BE49-F238E27FC236}">
                <a16:creationId xmlns:a16="http://schemas.microsoft.com/office/drawing/2014/main" id="{4D090148-C747-3A46-9457-A68ACBD4A536}"/>
              </a:ext>
            </a:extLst>
          </p:cNvPr>
          <p:cNvSpPr>
            <a:spLocks noGrp="1"/>
          </p:cNvSpPr>
          <p:nvPr>
            <p:ph type="body" idx="1"/>
          </p:nvPr>
        </p:nvSpPr>
        <p:spPr>
          <a:xfrm>
            <a:off x="197705" y="1719547"/>
            <a:ext cx="5236444" cy="705219"/>
          </a:xfrm>
        </p:spPr>
        <p:txBody>
          <a:bodyPr>
            <a:noAutofit/>
          </a:bodyPr>
          <a:lstStyle/>
          <a:p>
            <a:pPr algn="ctr"/>
            <a:r>
              <a:rPr lang="en-GB" sz="2800" u="sng" noProof="0" dirty="0">
                <a:solidFill>
                  <a:schemeClr val="accent2"/>
                </a:solidFill>
              </a:rPr>
              <a:t>U</a:t>
            </a:r>
            <a:r>
              <a:rPr lang="en-GB" sz="2800" b="0" noProof="0" dirty="0">
                <a:solidFill>
                  <a:schemeClr val="accent2"/>
                </a:solidFill>
              </a:rPr>
              <a:t>-Bahn</a:t>
            </a:r>
            <a:r>
              <a:rPr lang="en-GB" sz="2800" b="0" noProof="0" dirty="0"/>
              <a:t> – underground railway</a:t>
            </a:r>
          </a:p>
        </p:txBody>
      </p:sp>
      <p:pic>
        <p:nvPicPr>
          <p:cNvPr id="11266" name="Picture 2" descr="Vienna, Rolltreppe, U-Bahn Rolltreppe, Metro Station">
            <a:extLst>
              <a:ext uri="{FF2B5EF4-FFF2-40B4-BE49-F238E27FC236}">
                <a16:creationId xmlns:a16="http://schemas.microsoft.com/office/drawing/2014/main" id="{FADE1FD7-642E-406B-8C7A-313419C3C6F5}"/>
              </a:ext>
            </a:extLst>
          </p:cNvPr>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tretch>
            <a:fillRect/>
          </a:stretch>
        </p:blipFill>
        <p:spPr bwMode="auto">
          <a:xfrm>
            <a:off x="334465" y="2579377"/>
            <a:ext cx="4820311" cy="3043091"/>
          </a:xfrm>
          <a:prstGeom prst="rect">
            <a:avLst/>
          </a:prstGeom>
          <a:noFill/>
          <a:extLst>
            <a:ext uri="{909E8E84-426E-40DD-AFC4-6F175D3DCCD1}">
              <a14:hiddenFill xmlns:a14="http://schemas.microsoft.com/office/drawing/2010/main">
                <a:solidFill>
                  <a:srgbClr val="FFFFFF"/>
                </a:solidFill>
              </a14:hiddenFill>
            </a:ext>
          </a:extLst>
        </p:spPr>
      </p:pic>
      <p:sp>
        <p:nvSpPr>
          <p:cNvPr id="4" name="Textplatzhalter 3">
            <a:extLst>
              <a:ext uri="{FF2B5EF4-FFF2-40B4-BE49-F238E27FC236}">
                <a16:creationId xmlns:a16="http://schemas.microsoft.com/office/drawing/2014/main" id="{CC520F08-78DE-8E41-B862-042E925A4550}"/>
              </a:ext>
            </a:extLst>
          </p:cNvPr>
          <p:cNvSpPr>
            <a:spLocks noGrp="1"/>
          </p:cNvSpPr>
          <p:nvPr>
            <p:ph type="body" sz="quarter" idx="3"/>
          </p:nvPr>
        </p:nvSpPr>
        <p:spPr/>
        <p:txBody>
          <a:bodyPr>
            <a:normAutofit/>
          </a:bodyPr>
          <a:lstStyle/>
          <a:p>
            <a:pPr algn="ctr"/>
            <a:r>
              <a:rPr lang="en-GB" sz="2800" u="sng" noProof="0" dirty="0">
                <a:solidFill>
                  <a:schemeClr val="accent2"/>
                </a:solidFill>
              </a:rPr>
              <a:t>V</a:t>
            </a:r>
            <a:r>
              <a:rPr lang="en-GB" sz="2800" b="0" noProof="0" dirty="0">
                <a:solidFill>
                  <a:schemeClr val="accent2"/>
                </a:solidFill>
              </a:rPr>
              <a:t>ogel </a:t>
            </a:r>
            <a:r>
              <a:rPr lang="en-GB" sz="2800" b="0" noProof="0" dirty="0"/>
              <a:t>- birds</a:t>
            </a:r>
          </a:p>
        </p:txBody>
      </p:sp>
      <p:pic>
        <p:nvPicPr>
          <p:cNvPr id="11268" name="Picture 4" descr="Wildgänse, Graugänse, Gans, Vögel, Vogelschwarm">
            <a:extLst>
              <a:ext uri="{FF2B5EF4-FFF2-40B4-BE49-F238E27FC236}">
                <a16:creationId xmlns:a16="http://schemas.microsoft.com/office/drawing/2014/main" id="{E6FC9D1F-4763-4DA2-98CD-FB9329EBC108}"/>
              </a:ext>
            </a:extLst>
          </p:cNvPr>
          <p:cNvPicPr>
            <a:picLocks noGrp="1" noChangeAspect="1" noChangeArrowheads="1"/>
          </p:cNvPicPr>
          <p:nvPr>
            <p:ph sz="quarter" idx="4"/>
          </p:nvPr>
        </p:nvPicPr>
        <p:blipFill>
          <a:blip r:embed="rId7">
            <a:extLst>
              <a:ext uri="{28A0092B-C50C-407E-A947-70E740481C1C}">
                <a14:useLocalDpi xmlns:a14="http://schemas.microsoft.com/office/drawing/2010/main" val="0"/>
              </a:ext>
            </a:extLst>
          </a:blip>
          <a:stretch>
            <a:fillRect/>
          </a:stretch>
        </p:blipFill>
        <p:spPr bwMode="auto">
          <a:xfrm>
            <a:off x="5609950" y="2579377"/>
            <a:ext cx="4529252" cy="3043091"/>
          </a:xfrm>
          <a:prstGeom prst="rect">
            <a:avLst/>
          </a:prstGeom>
          <a:noFill/>
          <a:extLst>
            <a:ext uri="{909E8E84-426E-40DD-AFC4-6F175D3DCCD1}">
              <a14:hiddenFill xmlns:a14="http://schemas.microsoft.com/office/drawing/2010/main">
                <a:solidFill>
                  <a:srgbClr val="FFFFFF"/>
                </a:solidFill>
              </a14:hiddenFill>
            </a:ext>
          </a:extLst>
        </p:spPr>
      </p:pic>
      <p:pic>
        <p:nvPicPr>
          <p:cNvPr id="7" name="U-Bahn">
            <a:hlinkClick r:id="" action="ppaction://media"/>
            <a:extLst>
              <a:ext uri="{FF2B5EF4-FFF2-40B4-BE49-F238E27FC236}">
                <a16:creationId xmlns:a16="http://schemas.microsoft.com/office/drawing/2014/main" id="{2435DE48-7631-45EB-BD94-3ED81A4B7F9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44797" y="491894"/>
            <a:ext cx="671971" cy="671971"/>
          </a:xfrm>
          <a:prstGeom prst="rect">
            <a:avLst/>
          </a:prstGeom>
        </p:spPr>
      </p:pic>
      <p:pic>
        <p:nvPicPr>
          <p:cNvPr id="8" name="Vogel">
            <a:hlinkClick r:id="" action="ppaction://media"/>
            <a:extLst>
              <a:ext uri="{FF2B5EF4-FFF2-40B4-BE49-F238E27FC236}">
                <a16:creationId xmlns:a16="http://schemas.microsoft.com/office/drawing/2014/main" id="{F0072B75-F516-4020-B3B4-8E5442309F6A}"/>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722632" y="491894"/>
            <a:ext cx="671971" cy="671971"/>
          </a:xfrm>
          <a:prstGeom prst="rect">
            <a:avLst/>
          </a:prstGeom>
        </p:spPr>
      </p:pic>
      <p:sp>
        <p:nvSpPr>
          <p:cNvPr id="14" name="Fußzeilenplatzhalter 3">
            <a:extLst>
              <a:ext uri="{FF2B5EF4-FFF2-40B4-BE49-F238E27FC236}">
                <a16:creationId xmlns:a16="http://schemas.microsoft.com/office/drawing/2014/main" id="{80229C16-5FF8-48DB-854D-3733B80886B9}"/>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5" name="Foliennummernplatzhalter 4">
            <a:extLst>
              <a:ext uri="{FF2B5EF4-FFF2-40B4-BE49-F238E27FC236}">
                <a16:creationId xmlns:a16="http://schemas.microsoft.com/office/drawing/2014/main" id="{226F5FD0-3122-4132-A762-09BA27A3775F}"/>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14</a:t>
            </a:fld>
            <a:endParaRPr lang="en-GB" sz="1050">
              <a:solidFill>
                <a:schemeClr val="bg2"/>
              </a:solidFill>
              <a:latin typeface="Comic Sans MS" panose="030F0702030302020204" pitchFamily="66" charset="0"/>
            </a:endParaRPr>
          </a:p>
        </p:txBody>
      </p:sp>
      <p:sp>
        <p:nvSpPr>
          <p:cNvPr id="16" name="Textfeld 15">
            <a:extLst>
              <a:ext uri="{FF2B5EF4-FFF2-40B4-BE49-F238E27FC236}">
                <a16:creationId xmlns:a16="http://schemas.microsoft.com/office/drawing/2014/main" id="{D377E255-6EE9-4C3B-B91C-84DC517C365E}"/>
              </a:ext>
            </a:extLst>
          </p:cNvPr>
          <p:cNvSpPr txBox="1"/>
          <p:nvPr/>
        </p:nvSpPr>
        <p:spPr>
          <a:xfrm>
            <a:off x="1956032" y="5622468"/>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17" name="Textfeld 16">
            <a:extLst>
              <a:ext uri="{FF2B5EF4-FFF2-40B4-BE49-F238E27FC236}">
                <a16:creationId xmlns:a16="http://schemas.microsoft.com/office/drawing/2014/main" id="{4083A22B-ED69-4554-A554-F9D06C4F6AB9}"/>
              </a:ext>
            </a:extLst>
          </p:cNvPr>
          <p:cNvSpPr txBox="1"/>
          <p:nvPr/>
        </p:nvSpPr>
        <p:spPr>
          <a:xfrm>
            <a:off x="6866985" y="5613580"/>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extLst>
      <p:ext uri="{BB962C8B-B14F-4D97-AF65-F5344CB8AC3E}">
        <p14:creationId xmlns:p14="http://schemas.microsoft.com/office/powerpoint/2010/main" val="361354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30"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653"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7"/>
                </p:tgtEl>
              </p:cMediaNode>
            </p:audio>
            <p:audio>
              <p:cMediaNode vol="80000">
                <p:cTn id="12" fill="hold" display="0">
                  <p:stCondLst>
                    <p:cond delay="indefinite"/>
                  </p:stCondLst>
                  <p:endCondLst>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4069F-9B9F-47F0-97EB-5E844000D61B}"/>
              </a:ext>
            </a:extLst>
          </p:cNvPr>
          <p:cNvSpPr>
            <a:spLocks noGrp="1"/>
          </p:cNvSpPr>
          <p:nvPr>
            <p:ph type="title"/>
          </p:nvPr>
        </p:nvSpPr>
        <p:spPr/>
        <p:txBody>
          <a:bodyPr/>
          <a:lstStyle/>
          <a:p>
            <a:r>
              <a:rPr lang="en-GB" b="1" noProof="0" dirty="0"/>
              <a:t>W und X</a:t>
            </a:r>
          </a:p>
        </p:txBody>
      </p:sp>
      <p:sp>
        <p:nvSpPr>
          <p:cNvPr id="3" name="Textplatzhalter 2">
            <a:extLst>
              <a:ext uri="{FF2B5EF4-FFF2-40B4-BE49-F238E27FC236}">
                <a16:creationId xmlns:a16="http://schemas.microsoft.com/office/drawing/2014/main" id="{6C7E4F70-F8EF-0D48-9906-20F8C3167AC5}"/>
              </a:ext>
            </a:extLst>
          </p:cNvPr>
          <p:cNvSpPr>
            <a:spLocks noGrp="1"/>
          </p:cNvSpPr>
          <p:nvPr>
            <p:ph type="body" idx="1"/>
          </p:nvPr>
        </p:nvSpPr>
        <p:spPr/>
        <p:txBody>
          <a:bodyPr>
            <a:normAutofit/>
          </a:bodyPr>
          <a:lstStyle/>
          <a:p>
            <a:pPr algn="ctr"/>
            <a:r>
              <a:rPr lang="en-GB" sz="2800" u="sng" noProof="0" dirty="0">
                <a:solidFill>
                  <a:schemeClr val="accent2"/>
                </a:solidFill>
              </a:rPr>
              <a:t>W</a:t>
            </a:r>
            <a:r>
              <a:rPr lang="en-GB" sz="2800" b="0" noProof="0" dirty="0">
                <a:solidFill>
                  <a:schemeClr val="accent2"/>
                </a:solidFill>
              </a:rPr>
              <a:t>asser </a:t>
            </a:r>
            <a:r>
              <a:rPr lang="en-GB" sz="2800" b="0" noProof="0" dirty="0"/>
              <a:t>- water</a:t>
            </a:r>
          </a:p>
        </p:txBody>
      </p:sp>
      <p:pic>
        <p:nvPicPr>
          <p:cNvPr id="12290" name="Picture 2" descr="Tropfen Wasser, Wasser, Wellen, Flüssigkeit, Frisch">
            <a:extLst>
              <a:ext uri="{FF2B5EF4-FFF2-40B4-BE49-F238E27FC236}">
                <a16:creationId xmlns:a16="http://schemas.microsoft.com/office/drawing/2014/main" id="{E4F2C76E-8CA6-498A-B006-3CC9DC048AC6}"/>
              </a:ext>
            </a:extLst>
          </p:cNvPr>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tretch>
            <a:fillRect/>
          </a:stretch>
        </p:blipFill>
        <p:spPr bwMode="auto">
          <a:xfrm>
            <a:off x="401586" y="2596013"/>
            <a:ext cx="4707870" cy="3138581"/>
          </a:xfrm>
          <a:prstGeom prst="rect">
            <a:avLst/>
          </a:prstGeom>
          <a:noFill/>
          <a:extLst>
            <a:ext uri="{909E8E84-426E-40DD-AFC4-6F175D3DCCD1}">
              <a14:hiddenFill xmlns:a14="http://schemas.microsoft.com/office/drawing/2010/main">
                <a:solidFill>
                  <a:srgbClr val="FFFFFF"/>
                </a:solidFill>
              </a14:hiddenFill>
            </a:ext>
          </a:extLst>
        </p:spPr>
      </p:pic>
      <p:sp>
        <p:nvSpPr>
          <p:cNvPr id="4" name="Textplatzhalter 3">
            <a:extLst>
              <a:ext uri="{FF2B5EF4-FFF2-40B4-BE49-F238E27FC236}">
                <a16:creationId xmlns:a16="http://schemas.microsoft.com/office/drawing/2014/main" id="{93FF9193-FE75-1740-B984-AC1D5405E583}"/>
              </a:ext>
            </a:extLst>
          </p:cNvPr>
          <p:cNvSpPr>
            <a:spLocks noGrp="1"/>
          </p:cNvSpPr>
          <p:nvPr>
            <p:ph type="body" sz="quarter" idx="3"/>
          </p:nvPr>
        </p:nvSpPr>
        <p:spPr/>
        <p:txBody>
          <a:bodyPr>
            <a:normAutofit/>
          </a:bodyPr>
          <a:lstStyle/>
          <a:p>
            <a:pPr algn="ctr"/>
            <a:r>
              <a:rPr lang="en-GB" sz="2800" u="sng" noProof="0" dirty="0" err="1">
                <a:solidFill>
                  <a:schemeClr val="accent2"/>
                </a:solidFill>
              </a:rPr>
              <a:t>X</a:t>
            </a:r>
            <a:r>
              <a:rPr lang="en-GB" sz="2800" b="0" noProof="0" dirty="0" err="1">
                <a:solidFill>
                  <a:schemeClr val="accent2"/>
                </a:solidFill>
              </a:rPr>
              <a:t>ylophon</a:t>
            </a:r>
            <a:r>
              <a:rPr lang="en-GB" sz="2800" b="0" noProof="0" dirty="0"/>
              <a:t> - xylophone</a:t>
            </a:r>
          </a:p>
        </p:txBody>
      </p:sp>
      <p:pic>
        <p:nvPicPr>
          <p:cNvPr id="12292" name="Picture 4" descr="Musik, Percussion, Akku, Ton, Instrument, Trommel">
            <a:extLst>
              <a:ext uri="{FF2B5EF4-FFF2-40B4-BE49-F238E27FC236}">
                <a16:creationId xmlns:a16="http://schemas.microsoft.com/office/drawing/2014/main" id="{DBE3EB1B-33B1-4BD8-A449-C91DFC786D92}"/>
              </a:ext>
            </a:extLst>
          </p:cNvPr>
          <p:cNvPicPr>
            <a:picLocks noGrp="1" noChangeAspect="1" noChangeArrowheads="1"/>
          </p:cNvPicPr>
          <p:nvPr>
            <p:ph sz="quarter" idx="4"/>
          </p:nvPr>
        </p:nvPicPr>
        <p:blipFill>
          <a:blip r:embed="rId7">
            <a:extLst>
              <a:ext uri="{28A0092B-C50C-407E-A947-70E740481C1C}">
                <a14:useLocalDpi xmlns:a14="http://schemas.microsoft.com/office/drawing/2010/main" val="0"/>
              </a:ext>
            </a:extLst>
          </a:blip>
          <a:stretch>
            <a:fillRect/>
          </a:stretch>
        </p:blipFill>
        <p:spPr bwMode="auto">
          <a:xfrm>
            <a:off x="5326449" y="2601036"/>
            <a:ext cx="4715070" cy="3133558"/>
          </a:xfrm>
          <a:prstGeom prst="rect">
            <a:avLst/>
          </a:prstGeom>
          <a:noFill/>
          <a:extLst>
            <a:ext uri="{909E8E84-426E-40DD-AFC4-6F175D3DCCD1}">
              <a14:hiddenFill xmlns:a14="http://schemas.microsoft.com/office/drawing/2010/main">
                <a:solidFill>
                  <a:srgbClr val="FFFFFF"/>
                </a:solidFill>
              </a14:hiddenFill>
            </a:ext>
          </a:extLst>
        </p:spPr>
      </p:pic>
      <p:pic>
        <p:nvPicPr>
          <p:cNvPr id="7" name="Wasser">
            <a:hlinkClick r:id="" action="ppaction://media"/>
            <a:extLst>
              <a:ext uri="{FF2B5EF4-FFF2-40B4-BE49-F238E27FC236}">
                <a16:creationId xmlns:a16="http://schemas.microsoft.com/office/drawing/2014/main" id="{DB209035-87F2-4C0A-AFEF-B0BB2F1DCA13}"/>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49058" y="491894"/>
            <a:ext cx="671971" cy="671971"/>
          </a:xfrm>
          <a:prstGeom prst="rect">
            <a:avLst/>
          </a:prstGeom>
        </p:spPr>
      </p:pic>
      <p:pic>
        <p:nvPicPr>
          <p:cNvPr id="8" name="Xylophon">
            <a:hlinkClick r:id="" action="ppaction://media"/>
            <a:extLst>
              <a:ext uri="{FF2B5EF4-FFF2-40B4-BE49-F238E27FC236}">
                <a16:creationId xmlns:a16="http://schemas.microsoft.com/office/drawing/2014/main" id="{820469C1-28E7-408C-B6C2-4030D2D8882E}"/>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998515" y="491894"/>
            <a:ext cx="671971" cy="671971"/>
          </a:xfrm>
          <a:prstGeom prst="rect">
            <a:avLst/>
          </a:prstGeom>
        </p:spPr>
      </p:pic>
      <p:sp>
        <p:nvSpPr>
          <p:cNvPr id="12" name="Fußzeilenplatzhalter 3">
            <a:extLst>
              <a:ext uri="{FF2B5EF4-FFF2-40B4-BE49-F238E27FC236}">
                <a16:creationId xmlns:a16="http://schemas.microsoft.com/office/drawing/2014/main" id="{3ABE499D-34B3-49CD-87C9-2A636D018C2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3" name="Foliennummernplatzhalter 4">
            <a:extLst>
              <a:ext uri="{FF2B5EF4-FFF2-40B4-BE49-F238E27FC236}">
                <a16:creationId xmlns:a16="http://schemas.microsoft.com/office/drawing/2014/main" id="{E1490A54-816D-41BB-917B-49A5BD39D0CF}"/>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15</a:t>
            </a:fld>
            <a:endParaRPr lang="en-GB" sz="105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672BFDB3-8D68-4EE8-B16F-3367EE73F66D}"/>
              </a:ext>
            </a:extLst>
          </p:cNvPr>
          <p:cNvSpPr txBox="1"/>
          <p:nvPr/>
        </p:nvSpPr>
        <p:spPr>
          <a:xfrm>
            <a:off x="2012253" y="5734594"/>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15" name="Textfeld 14">
            <a:extLst>
              <a:ext uri="{FF2B5EF4-FFF2-40B4-BE49-F238E27FC236}">
                <a16:creationId xmlns:a16="http://schemas.microsoft.com/office/drawing/2014/main" id="{EF8E7B00-DD39-4452-BFC1-5414EBD67237}"/>
              </a:ext>
            </a:extLst>
          </p:cNvPr>
          <p:cNvSpPr txBox="1"/>
          <p:nvPr/>
        </p:nvSpPr>
        <p:spPr>
          <a:xfrm>
            <a:off x="6940612" y="5734594"/>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extLst>
      <p:ext uri="{BB962C8B-B14F-4D97-AF65-F5344CB8AC3E}">
        <p14:creationId xmlns:p14="http://schemas.microsoft.com/office/powerpoint/2010/main" val="323257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967"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21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7"/>
                </p:tgtEl>
              </p:cMediaNode>
            </p:audio>
            <p:audio>
              <p:cMediaNode vol="80000">
                <p:cTn id="12"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7F64B-7ACE-4FFA-BE58-E506CE960430}"/>
              </a:ext>
            </a:extLst>
          </p:cNvPr>
          <p:cNvSpPr>
            <a:spLocks noGrp="1"/>
          </p:cNvSpPr>
          <p:nvPr>
            <p:ph type="title"/>
          </p:nvPr>
        </p:nvSpPr>
        <p:spPr/>
        <p:txBody>
          <a:bodyPr/>
          <a:lstStyle/>
          <a:p>
            <a:r>
              <a:rPr lang="en-GB" b="1" noProof="0" dirty="0"/>
              <a:t>Y und Z</a:t>
            </a:r>
          </a:p>
        </p:txBody>
      </p:sp>
      <p:sp>
        <p:nvSpPr>
          <p:cNvPr id="3" name="Textplatzhalter 2">
            <a:extLst>
              <a:ext uri="{FF2B5EF4-FFF2-40B4-BE49-F238E27FC236}">
                <a16:creationId xmlns:a16="http://schemas.microsoft.com/office/drawing/2014/main" id="{5EC3E549-6D78-C24A-AA4D-6C25DA629389}"/>
              </a:ext>
            </a:extLst>
          </p:cNvPr>
          <p:cNvSpPr>
            <a:spLocks noGrp="1"/>
          </p:cNvSpPr>
          <p:nvPr>
            <p:ph type="body" idx="1"/>
          </p:nvPr>
        </p:nvSpPr>
        <p:spPr/>
        <p:txBody>
          <a:bodyPr>
            <a:normAutofit/>
          </a:bodyPr>
          <a:lstStyle/>
          <a:p>
            <a:pPr algn="ctr"/>
            <a:r>
              <a:rPr lang="en-GB" sz="2800" u="sng" noProof="0" dirty="0">
                <a:solidFill>
                  <a:schemeClr val="accent2"/>
                </a:solidFill>
              </a:rPr>
              <a:t>Y</a:t>
            </a:r>
            <a:r>
              <a:rPr lang="en-GB" sz="2800" b="0" noProof="0" dirty="0">
                <a:solidFill>
                  <a:schemeClr val="accent2"/>
                </a:solidFill>
              </a:rPr>
              <a:t>acht</a:t>
            </a:r>
            <a:r>
              <a:rPr lang="en-GB" sz="2800" b="0" noProof="0" dirty="0"/>
              <a:t> - yacht</a:t>
            </a:r>
          </a:p>
        </p:txBody>
      </p:sp>
      <p:pic>
        <p:nvPicPr>
          <p:cNvPr id="13314" name="Picture 2" descr="Yacht, Fort Lauderdale, Florida, Wasser Tropisch, Boot">
            <a:extLst>
              <a:ext uri="{FF2B5EF4-FFF2-40B4-BE49-F238E27FC236}">
                <a16:creationId xmlns:a16="http://schemas.microsoft.com/office/drawing/2014/main" id="{A55E0EF9-8F6A-4F7C-800E-623656C77C8B}"/>
              </a:ext>
            </a:extLst>
          </p:cNvPr>
          <p:cNvPicPr>
            <a:picLocks noGrp="1" noChangeAspect="1" noChangeArrowheads="1"/>
          </p:cNvPicPr>
          <p:nvPr>
            <p:ph sz="half" idx="2"/>
          </p:nvPr>
        </p:nvPicPr>
        <p:blipFill>
          <a:blip r:embed="rId6">
            <a:extLst>
              <a:ext uri="{28A0092B-C50C-407E-A947-70E740481C1C}">
                <a14:useLocalDpi xmlns:a14="http://schemas.microsoft.com/office/drawing/2010/main" val="0"/>
              </a:ext>
            </a:extLst>
          </a:blip>
          <a:stretch>
            <a:fillRect/>
          </a:stretch>
        </p:blipFill>
        <p:spPr bwMode="auto">
          <a:xfrm>
            <a:off x="186970" y="2611477"/>
            <a:ext cx="4922486" cy="3256019"/>
          </a:xfrm>
          <a:prstGeom prst="rect">
            <a:avLst/>
          </a:prstGeom>
          <a:noFill/>
          <a:extLst>
            <a:ext uri="{909E8E84-426E-40DD-AFC4-6F175D3DCCD1}">
              <a14:hiddenFill xmlns:a14="http://schemas.microsoft.com/office/drawing/2010/main">
                <a:solidFill>
                  <a:srgbClr val="FFFFFF"/>
                </a:solidFill>
              </a14:hiddenFill>
            </a:ext>
          </a:extLst>
        </p:spPr>
      </p:pic>
      <p:sp>
        <p:nvSpPr>
          <p:cNvPr id="4" name="Textplatzhalter 3">
            <a:extLst>
              <a:ext uri="{FF2B5EF4-FFF2-40B4-BE49-F238E27FC236}">
                <a16:creationId xmlns:a16="http://schemas.microsoft.com/office/drawing/2014/main" id="{0747A225-2516-8D4D-A958-118239409AC6}"/>
              </a:ext>
            </a:extLst>
          </p:cNvPr>
          <p:cNvSpPr>
            <a:spLocks noGrp="1"/>
          </p:cNvSpPr>
          <p:nvPr>
            <p:ph type="body" sz="quarter" idx="3"/>
          </p:nvPr>
        </p:nvSpPr>
        <p:spPr/>
        <p:txBody>
          <a:bodyPr/>
          <a:lstStyle/>
          <a:p>
            <a:pPr algn="ctr"/>
            <a:r>
              <a:rPr lang="en-GB" u="sng" noProof="0" dirty="0">
                <a:solidFill>
                  <a:schemeClr val="accent2"/>
                </a:solidFill>
              </a:rPr>
              <a:t>Z</a:t>
            </a:r>
            <a:r>
              <a:rPr lang="en-GB" b="0" noProof="0" dirty="0">
                <a:solidFill>
                  <a:schemeClr val="accent2"/>
                </a:solidFill>
              </a:rPr>
              <a:t>ebra</a:t>
            </a:r>
            <a:r>
              <a:rPr lang="en-GB" b="0" noProof="0" dirty="0"/>
              <a:t> - zebra</a:t>
            </a:r>
          </a:p>
        </p:txBody>
      </p:sp>
      <p:pic>
        <p:nvPicPr>
          <p:cNvPr id="13316" name="Picture 4" descr="Zebra, Tier, Safari, Pferde, Säugetier, Tierwelt">
            <a:extLst>
              <a:ext uri="{FF2B5EF4-FFF2-40B4-BE49-F238E27FC236}">
                <a16:creationId xmlns:a16="http://schemas.microsoft.com/office/drawing/2014/main" id="{791ED683-FD3A-4D9A-BFA6-13B85A35D076}"/>
              </a:ext>
            </a:extLst>
          </p:cNvPr>
          <p:cNvPicPr>
            <a:picLocks noGrp="1" noChangeAspect="1" noChangeArrowheads="1"/>
          </p:cNvPicPr>
          <p:nvPr>
            <p:ph sz="quarter" idx="4"/>
          </p:nvPr>
        </p:nvPicPr>
        <p:blipFill>
          <a:blip r:embed="rId7">
            <a:extLst>
              <a:ext uri="{28A0092B-C50C-407E-A947-70E740481C1C}">
                <a14:useLocalDpi xmlns:a14="http://schemas.microsoft.com/office/drawing/2010/main" val="0"/>
              </a:ext>
            </a:extLst>
          </a:blip>
          <a:stretch>
            <a:fillRect/>
          </a:stretch>
        </p:blipFill>
        <p:spPr bwMode="auto">
          <a:xfrm>
            <a:off x="5326449" y="2601036"/>
            <a:ext cx="4915048" cy="3266460"/>
          </a:xfrm>
          <a:prstGeom prst="rect">
            <a:avLst/>
          </a:prstGeom>
          <a:noFill/>
          <a:extLst>
            <a:ext uri="{909E8E84-426E-40DD-AFC4-6F175D3DCCD1}">
              <a14:hiddenFill xmlns:a14="http://schemas.microsoft.com/office/drawing/2010/main">
                <a:solidFill>
                  <a:srgbClr val="FFFFFF"/>
                </a:solidFill>
              </a14:hiddenFill>
            </a:ext>
          </a:extLst>
        </p:spPr>
      </p:pic>
      <p:pic>
        <p:nvPicPr>
          <p:cNvPr id="7" name="Yacht">
            <a:hlinkClick r:id="" action="ppaction://media"/>
            <a:extLst>
              <a:ext uri="{FF2B5EF4-FFF2-40B4-BE49-F238E27FC236}">
                <a16:creationId xmlns:a16="http://schemas.microsoft.com/office/drawing/2014/main" id="{E828D1F2-1785-49B3-A281-028CA488452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044797" y="491894"/>
            <a:ext cx="671971" cy="671971"/>
          </a:xfrm>
          <a:prstGeom prst="rect">
            <a:avLst/>
          </a:prstGeom>
        </p:spPr>
      </p:pic>
      <p:pic>
        <p:nvPicPr>
          <p:cNvPr id="11" name="Zebra">
            <a:hlinkClick r:id="" action="ppaction://media"/>
            <a:extLst>
              <a:ext uri="{FF2B5EF4-FFF2-40B4-BE49-F238E27FC236}">
                <a16:creationId xmlns:a16="http://schemas.microsoft.com/office/drawing/2014/main" id="{3FD7B5F2-51C5-4C31-89A0-339A8BD5DA0D}"/>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998515" y="491894"/>
            <a:ext cx="671971" cy="671971"/>
          </a:xfrm>
          <a:prstGeom prst="rect">
            <a:avLst/>
          </a:prstGeom>
        </p:spPr>
      </p:pic>
      <p:sp>
        <p:nvSpPr>
          <p:cNvPr id="12" name="Fußzeilenplatzhalter 3">
            <a:extLst>
              <a:ext uri="{FF2B5EF4-FFF2-40B4-BE49-F238E27FC236}">
                <a16:creationId xmlns:a16="http://schemas.microsoft.com/office/drawing/2014/main" id="{A38B785F-3514-4E62-B5A8-CB3B40A1D26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3" name="Foliennummernplatzhalter 4">
            <a:extLst>
              <a:ext uri="{FF2B5EF4-FFF2-40B4-BE49-F238E27FC236}">
                <a16:creationId xmlns:a16="http://schemas.microsoft.com/office/drawing/2014/main" id="{7EA7D27C-9CED-4381-8CB3-7FC1E725F4A2}"/>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16</a:t>
            </a:fld>
            <a:endParaRPr lang="en-GB" sz="1050">
              <a:solidFill>
                <a:schemeClr val="bg2"/>
              </a:solidFill>
              <a:latin typeface="Comic Sans MS" panose="030F0702030302020204" pitchFamily="66" charset="0"/>
            </a:endParaRPr>
          </a:p>
        </p:txBody>
      </p:sp>
      <p:sp>
        <p:nvSpPr>
          <p:cNvPr id="14" name="Textfeld 13">
            <a:extLst>
              <a:ext uri="{FF2B5EF4-FFF2-40B4-BE49-F238E27FC236}">
                <a16:creationId xmlns:a16="http://schemas.microsoft.com/office/drawing/2014/main" id="{1E95264D-3690-48F7-8498-F6B912B7F748}"/>
              </a:ext>
            </a:extLst>
          </p:cNvPr>
          <p:cNvSpPr txBox="1"/>
          <p:nvPr/>
        </p:nvSpPr>
        <p:spPr>
          <a:xfrm>
            <a:off x="2091264" y="5827659"/>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15" name="Textfeld 14">
            <a:extLst>
              <a:ext uri="{FF2B5EF4-FFF2-40B4-BE49-F238E27FC236}">
                <a16:creationId xmlns:a16="http://schemas.microsoft.com/office/drawing/2014/main" id="{77B40B73-954E-46FE-AD17-7194284D6B73}"/>
              </a:ext>
            </a:extLst>
          </p:cNvPr>
          <p:cNvSpPr txBox="1"/>
          <p:nvPr/>
        </p:nvSpPr>
        <p:spPr>
          <a:xfrm>
            <a:off x="6861601" y="5827659"/>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extLst>
      <p:ext uri="{BB962C8B-B14F-4D97-AF65-F5344CB8AC3E}">
        <p14:creationId xmlns:p14="http://schemas.microsoft.com/office/powerpoint/2010/main" val="4158704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76"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513"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7"/>
                </p:tgtEl>
              </p:cMediaNode>
            </p:audio>
            <p:audio>
              <p:cMediaNode vol="80000">
                <p:cTn id="12" fill="hold" display="0">
                  <p:stCondLst>
                    <p:cond delay="indefinite"/>
                  </p:stCondLst>
                  <p:endCondLst>
                    <p:cond evt="onStopAudio" delay="0">
                      <p:tgtEl>
                        <p:sldTgt/>
                      </p:tgtEl>
                    </p:cond>
                  </p:endCondLst>
                </p:cTn>
                <p:tgtEl>
                  <p:spTgt spid="11"/>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98C3F-80BC-43E8-8C21-D28CAE80CCA7}"/>
              </a:ext>
            </a:extLst>
          </p:cNvPr>
          <p:cNvSpPr>
            <a:spLocks noGrp="1"/>
          </p:cNvSpPr>
          <p:nvPr>
            <p:ph type="title"/>
          </p:nvPr>
        </p:nvSpPr>
        <p:spPr/>
        <p:txBody>
          <a:bodyPr/>
          <a:lstStyle/>
          <a:p>
            <a:r>
              <a:rPr lang="en-GB" noProof="0" dirty="0"/>
              <a:t>Alphabet Song</a:t>
            </a:r>
          </a:p>
        </p:txBody>
      </p:sp>
      <p:sp>
        <p:nvSpPr>
          <p:cNvPr id="7" name="Content Placeholder 6">
            <a:extLst>
              <a:ext uri="{FF2B5EF4-FFF2-40B4-BE49-F238E27FC236}">
                <a16:creationId xmlns:a16="http://schemas.microsoft.com/office/drawing/2014/main" id="{E270B5A1-EC9B-4985-9FB1-D3F67147D6B4}"/>
              </a:ext>
            </a:extLst>
          </p:cNvPr>
          <p:cNvSpPr>
            <a:spLocks noGrp="1"/>
          </p:cNvSpPr>
          <p:nvPr>
            <p:ph idx="1"/>
          </p:nvPr>
        </p:nvSpPr>
        <p:spPr>
          <a:xfrm>
            <a:off x="5011567" y="1778322"/>
            <a:ext cx="5072959" cy="2545484"/>
          </a:xfrm>
        </p:spPr>
        <p:txBody>
          <a:bodyPr/>
          <a:lstStyle/>
          <a:p>
            <a:r>
              <a:rPr lang="en-GB" sz="2800" noProof="0" dirty="0"/>
              <a:t>Sing the German alphabet to the melody of “Twinkle, twinkle little star“!</a:t>
            </a:r>
          </a:p>
          <a:p>
            <a:endParaRPr lang="en-GB" sz="2800" noProof="0" dirty="0"/>
          </a:p>
          <a:p>
            <a:r>
              <a:rPr lang="en-GB" sz="2800" noProof="0" dirty="0"/>
              <a:t>You will find a version below.</a:t>
            </a:r>
          </a:p>
        </p:txBody>
      </p:sp>
      <p:pic>
        <p:nvPicPr>
          <p:cNvPr id="8" name="Picture 8" descr="Ein Bild, das Zeichnung enthält.&#10;&#10;Automatisch generierte Beschreibung">
            <a:extLst>
              <a:ext uri="{FF2B5EF4-FFF2-40B4-BE49-F238E27FC236}">
                <a16:creationId xmlns:a16="http://schemas.microsoft.com/office/drawing/2014/main" id="{76A136E7-5E62-43A8-872E-30D56B43C63F}"/>
              </a:ext>
            </a:extLst>
          </p:cNvPr>
          <p:cNvPicPr>
            <a:picLocks noChangeAspect="1"/>
          </p:cNvPicPr>
          <p:nvPr/>
        </p:nvPicPr>
        <p:blipFill>
          <a:blip r:embed="rId4"/>
          <a:stretch>
            <a:fillRect/>
          </a:stretch>
        </p:blipFill>
        <p:spPr>
          <a:xfrm>
            <a:off x="887818" y="1664363"/>
            <a:ext cx="3851490" cy="4953686"/>
          </a:xfrm>
          <a:prstGeom prst="rect">
            <a:avLst/>
          </a:prstGeom>
          <a:noFill/>
        </p:spPr>
      </p:pic>
      <p:pic>
        <p:nvPicPr>
          <p:cNvPr id="9" name="Alphabet Song">
            <a:hlinkClick r:id="" action="ppaction://media"/>
            <a:extLst>
              <a:ext uri="{FF2B5EF4-FFF2-40B4-BE49-F238E27FC236}">
                <a16:creationId xmlns:a16="http://schemas.microsoft.com/office/drawing/2014/main" id="{3B9288B1-A6E3-4E1B-B1A8-57C6A0480A7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34580" y="4626136"/>
            <a:ext cx="671971" cy="671971"/>
          </a:xfrm>
          <a:prstGeom prst="rect">
            <a:avLst/>
          </a:prstGeom>
        </p:spPr>
      </p:pic>
      <p:sp>
        <p:nvSpPr>
          <p:cNvPr id="10" name="Fußzeilenplatzhalter 3">
            <a:extLst>
              <a:ext uri="{FF2B5EF4-FFF2-40B4-BE49-F238E27FC236}">
                <a16:creationId xmlns:a16="http://schemas.microsoft.com/office/drawing/2014/main" id="{D4FEDBB0-5ED1-474B-9C19-9854959AEDD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1" name="Foliennummernplatzhalter 4">
            <a:extLst>
              <a:ext uri="{FF2B5EF4-FFF2-40B4-BE49-F238E27FC236}">
                <a16:creationId xmlns:a16="http://schemas.microsoft.com/office/drawing/2014/main" id="{82E9ED98-AFBF-41C4-8803-73D2AD580FBD}"/>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17</a:t>
            </a:fld>
            <a:endParaRPr lang="en-GB" sz="1050">
              <a:solidFill>
                <a:schemeClr val="bg2"/>
              </a:solidFill>
              <a:latin typeface="Comic Sans MS" panose="030F0702030302020204" pitchFamily="66" charset="0"/>
            </a:endParaRPr>
          </a:p>
        </p:txBody>
      </p:sp>
    </p:spTree>
    <p:extLst>
      <p:ext uri="{BB962C8B-B14F-4D97-AF65-F5344CB8AC3E}">
        <p14:creationId xmlns:p14="http://schemas.microsoft.com/office/powerpoint/2010/main" val="2339470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90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7F64B-7ACE-4FFA-BE58-E506CE960430}"/>
              </a:ext>
            </a:extLst>
          </p:cNvPr>
          <p:cNvSpPr>
            <a:spLocks noGrp="1"/>
          </p:cNvSpPr>
          <p:nvPr>
            <p:ph type="title"/>
          </p:nvPr>
        </p:nvSpPr>
        <p:spPr/>
        <p:txBody>
          <a:bodyPr/>
          <a:lstStyle/>
          <a:p>
            <a:r>
              <a:rPr lang="en-GB" b="1" noProof="0" dirty="0"/>
              <a:t>Ä und Ö</a:t>
            </a:r>
          </a:p>
        </p:txBody>
      </p:sp>
      <p:sp>
        <p:nvSpPr>
          <p:cNvPr id="3" name="Textplatzhalter 2">
            <a:extLst>
              <a:ext uri="{FF2B5EF4-FFF2-40B4-BE49-F238E27FC236}">
                <a16:creationId xmlns:a16="http://schemas.microsoft.com/office/drawing/2014/main" id="{5EC3E549-6D78-C24A-AA4D-6C25DA629389}"/>
              </a:ext>
            </a:extLst>
          </p:cNvPr>
          <p:cNvSpPr>
            <a:spLocks noGrp="1"/>
          </p:cNvSpPr>
          <p:nvPr>
            <p:ph type="body" idx="1"/>
          </p:nvPr>
        </p:nvSpPr>
        <p:spPr/>
        <p:txBody>
          <a:bodyPr>
            <a:normAutofit/>
          </a:bodyPr>
          <a:lstStyle/>
          <a:p>
            <a:pPr algn="ctr"/>
            <a:r>
              <a:rPr lang="en-GB" sz="2800" u="sng" noProof="0" dirty="0" err="1">
                <a:solidFill>
                  <a:schemeClr val="accent2"/>
                </a:solidFill>
              </a:rPr>
              <a:t>Ä</a:t>
            </a:r>
            <a:r>
              <a:rPr lang="en-GB" sz="2800" b="0" noProof="0" dirty="0" err="1">
                <a:solidFill>
                  <a:schemeClr val="accent2"/>
                </a:solidFill>
              </a:rPr>
              <a:t>quator</a:t>
            </a:r>
            <a:r>
              <a:rPr lang="en-GB" sz="2800" b="0" noProof="0" dirty="0">
                <a:solidFill>
                  <a:schemeClr val="accent2"/>
                </a:solidFill>
              </a:rPr>
              <a:t> </a:t>
            </a:r>
            <a:r>
              <a:rPr lang="en-GB" sz="2800" b="0" noProof="0" dirty="0"/>
              <a:t>– Equator</a:t>
            </a:r>
          </a:p>
        </p:txBody>
      </p:sp>
      <p:sp>
        <p:nvSpPr>
          <p:cNvPr id="4" name="Textplatzhalter 3">
            <a:extLst>
              <a:ext uri="{FF2B5EF4-FFF2-40B4-BE49-F238E27FC236}">
                <a16:creationId xmlns:a16="http://schemas.microsoft.com/office/drawing/2014/main" id="{0747A225-2516-8D4D-A958-118239409AC6}"/>
              </a:ext>
            </a:extLst>
          </p:cNvPr>
          <p:cNvSpPr>
            <a:spLocks noGrp="1"/>
          </p:cNvSpPr>
          <p:nvPr>
            <p:ph type="body" sz="quarter" idx="3"/>
          </p:nvPr>
        </p:nvSpPr>
        <p:spPr/>
        <p:txBody>
          <a:bodyPr/>
          <a:lstStyle/>
          <a:p>
            <a:pPr algn="ctr"/>
            <a:r>
              <a:rPr lang="en-GB" u="sng" noProof="0" dirty="0" err="1">
                <a:solidFill>
                  <a:schemeClr val="accent2"/>
                </a:solidFill>
              </a:rPr>
              <a:t>Ö</a:t>
            </a:r>
            <a:r>
              <a:rPr lang="en-GB" b="0" noProof="0" dirty="0" err="1">
                <a:solidFill>
                  <a:schemeClr val="accent2"/>
                </a:solidFill>
              </a:rPr>
              <a:t>sterreich</a:t>
            </a:r>
            <a:r>
              <a:rPr lang="en-GB" b="0" noProof="0" dirty="0">
                <a:solidFill>
                  <a:schemeClr val="accent2"/>
                </a:solidFill>
              </a:rPr>
              <a:t> </a:t>
            </a:r>
            <a:r>
              <a:rPr lang="en-GB" b="0" noProof="0" dirty="0"/>
              <a:t>– Austria</a:t>
            </a:r>
          </a:p>
        </p:txBody>
      </p:sp>
      <p:pic>
        <p:nvPicPr>
          <p:cNvPr id="12" name="Content Placeholder 11">
            <a:extLst>
              <a:ext uri="{FF2B5EF4-FFF2-40B4-BE49-F238E27FC236}">
                <a16:creationId xmlns:a16="http://schemas.microsoft.com/office/drawing/2014/main" id="{163C0686-958E-44F2-BDF3-85456217DD05}"/>
              </a:ext>
            </a:extLst>
          </p:cNvPr>
          <p:cNvPicPr>
            <a:picLocks noGrp="1" noChangeAspect="1"/>
          </p:cNvPicPr>
          <p:nvPr>
            <p:ph sz="half" idx="2"/>
          </p:nvPr>
        </p:nvPicPr>
        <p:blipFill>
          <a:blip r:embed="rId6"/>
          <a:stretch>
            <a:fillRect/>
          </a:stretch>
        </p:blipFill>
        <p:spPr>
          <a:xfrm>
            <a:off x="1343118" y="2397397"/>
            <a:ext cx="2970251" cy="4355563"/>
          </a:xfrm>
          <a:prstGeom prst="rect">
            <a:avLst/>
          </a:prstGeom>
        </p:spPr>
      </p:pic>
      <p:pic>
        <p:nvPicPr>
          <p:cNvPr id="14" name="Content Placeholder 13">
            <a:extLst>
              <a:ext uri="{FF2B5EF4-FFF2-40B4-BE49-F238E27FC236}">
                <a16:creationId xmlns:a16="http://schemas.microsoft.com/office/drawing/2014/main" id="{CFA743F0-61C0-4DDF-B8FC-039ECE871895}"/>
              </a:ext>
            </a:extLst>
          </p:cNvPr>
          <p:cNvPicPr>
            <a:picLocks noGrp="1" noChangeAspect="1"/>
          </p:cNvPicPr>
          <p:nvPr>
            <p:ph sz="quarter" idx="4"/>
          </p:nvPr>
        </p:nvPicPr>
        <p:blipFill>
          <a:blip r:embed="rId7"/>
          <a:stretch>
            <a:fillRect/>
          </a:stretch>
        </p:blipFill>
        <p:spPr>
          <a:xfrm>
            <a:off x="6228796" y="2397396"/>
            <a:ext cx="3133586" cy="4355563"/>
          </a:xfrm>
          <a:prstGeom prst="rect">
            <a:avLst/>
          </a:prstGeom>
        </p:spPr>
      </p:pic>
      <p:pic>
        <p:nvPicPr>
          <p:cNvPr id="13" name="Äquator">
            <a:hlinkClick r:id="" action="ppaction://media"/>
            <a:extLst>
              <a:ext uri="{FF2B5EF4-FFF2-40B4-BE49-F238E27FC236}">
                <a16:creationId xmlns:a16="http://schemas.microsoft.com/office/drawing/2014/main" id="{E168A748-262B-4315-A968-6D2597B782E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504920" y="470729"/>
            <a:ext cx="671971" cy="671971"/>
          </a:xfrm>
          <a:prstGeom prst="rect">
            <a:avLst/>
          </a:prstGeom>
        </p:spPr>
      </p:pic>
      <p:pic>
        <p:nvPicPr>
          <p:cNvPr id="15" name="Österreich">
            <a:hlinkClick r:id="" action="ppaction://media"/>
            <a:extLst>
              <a:ext uri="{FF2B5EF4-FFF2-40B4-BE49-F238E27FC236}">
                <a16:creationId xmlns:a16="http://schemas.microsoft.com/office/drawing/2014/main" id="{D3A10B5F-E5B9-44E6-8708-BDCB7CEB6CF9}"/>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7795589" y="554727"/>
            <a:ext cx="671971" cy="671971"/>
          </a:xfrm>
          <a:prstGeom prst="rect">
            <a:avLst/>
          </a:prstGeom>
        </p:spPr>
      </p:pic>
      <p:sp>
        <p:nvSpPr>
          <p:cNvPr id="17" name="Fußzeilenplatzhalter 3">
            <a:extLst>
              <a:ext uri="{FF2B5EF4-FFF2-40B4-BE49-F238E27FC236}">
                <a16:creationId xmlns:a16="http://schemas.microsoft.com/office/drawing/2014/main" id="{809D2891-B43F-4A3D-BDB7-6D64277198F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9" name="Foliennummernplatzhalter 4">
            <a:extLst>
              <a:ext uri="{FF2B5EF4-FFF2-40B4-BE49-F238E27FC236}">
                <a16:creationId xmlns:a16="http://schemas.microsoft.com/office/drawing/2014/main" id="{3F4E07FE-00E1-42F8-BC24-EF7FE9AA2606}"/>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18</a:t>
            </a:fld>
            <a:endParaRPr lang="en-GB" sz="1050">
              <a:solidFill>
                <a:schemeClr val="bg2"/>
              </a:solidFill>
              <a:latin typeface="Comic Sans MS" panose="030F0702030302020204" pitchFamily="66" charset="0"/>
            </a:endParaRPr>
          </a:p>
        </p:txBody>
      </p:sp>
      <p:sp>
        <p:nvSpPr>
          <p:cNvPr id="20" name="Textfeld 19">
            <a:extLst>
              <a:ext uri="{FF2B5EF4-FFF2-40B4-BE49-F238E27FC236}">
                <a16:creationId xmlns:a16="http://schemas.microsoft.com/office/drawing/2014/main" id="{20B95F5D-1417-4464-9487-9E7915077349}"/>
              </a:ext>
            </a:extLst>
          </p:cNvPr>
          <p:cNvSpPr txBox="1"/>
          <p:nvPr/>
        </p:nvSpPr>
        <p:spPr>
          <a:xfrm>
            <a:off x="2084975" y="6704890"/>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21" name="Textfeld 20">
            <a:extLst>
              <a:ext uri="{FF2B5EF4-FFF2-40B4-BE49-F238E27FC236}">
                <a16:creationId xmlns:a16="http://schemas.microsoft.com/office/drawing/2014/main" id="{58BAAF67-F6A1-4D8F-8040-D1F1E39FD13C}"/>
              </a:ext>
            </a:extLst>
          </p:cNvPr>
          <p:cNvSpPr txBox="1"/>
          <p:nvPr/>
        </p:nvSpPr>
        <p:spPr>
          <a:xfrm>
            <a:off x="7052321" y="6704890"/>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extLst>
      <p:ext uri="{BB962C8B-B14F-4D97-AF65-F5344CB8AC3E}">
        <p14:creationId xmlns:p14="http://schemas.microsoft.com/office/powerpoint/2010/main" val="2328606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90"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448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3"/>
                </p:tgtEl>
              </p:cMediaNode>
            </p:audi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7F64B-7ACE-4FFA-BE58-E506CE960430}"/>
              </a:ext>
            </a:extLst>
          </p:cNvPr>
          <p:cNvSpPr>
            <a:spLocks noGrp="1"/>
          </p:cNvSpPr>
          <p:nvPr>
            <p:ph type="title"/>
          </p:nvPr>
        </p:nvSpPr>
        <p:spPr/>
        <p:txBody>
          <a:bodyPr/>
          <a:lstStyle/>
          <a:p>
            <a:r>
              <a:rPr lang="en-GB" b="1" noProof="0" dirty="0"/>
              <a:t>Ü und ß</a:t>
            </a:r>
          </a:p>
        </p:txBody>
      </p:sp>
      <p:sp>
        <p:nvSpPr>
          <p:cNvPr id="3" name="Textplatzhalter 2">
            <a:extLst>
              <a:ext uri="{FF2B5EF4-FFF2-40B4-BE49-F238E27FC236}">
                <a16:creationId xmlns:a16="http://schemas.microsoft.com/office/drawing/2014/main" id="{5EC3E549-6D78-C24A-AA4D-6C25DA629389}"/>
              </a:ext>
            </a:extLst>
          </p:cNvPr>
          <p:cNvSpPr>
            <a:spLocks noGrp="1"/>
          </p:cNvSpPr>
          <p:nvPr>
            <p:ph type="body" idx="1"/>
          </p:nvPr>
        </p:nvSpPr>
        <p:spPr/>
        <p:txBody>
          <a:bodyPr>
            <a:normAutofit/>
          </a:bodyPr>
          <a:lstStyle/>
          <a:p>
            <a:pPr algn="ctr"/>
            <a:r>
              <a:rPr lang="en-GB" sz="2800" u="sng" noProof="0" dirty="0" err="1">
                <a:solidFill>
                  <a:schemeClr val="accent2"/>
                </a:solidFill>
              </a:rPr>
              <a:t>ü</a:t>
            </a:r>
            <a:r>
              <a:rPr lang="en-GB" sz="2800" b="0" noProof="0" dirty="0" err="1">
                <a:solidFill>
                  <a:schemeClr val="accent2"/>
                </a:solidFill>
              </a:rPr>
              <a:t>ben</a:t>
            </a:r>
            <a:r>
              <a:rPr lang="en-GB" sz="2800" b="0" noProof="0" dirty="0"/>
              <a:t> – to practice</a:t>
            </a:r>
          </a:p>
        </p:txBody>
      </p:sp>
      <p:sp>
        <p:nvSpPr>
          <p:cNvPr id="4" name="Textplatzhalter 3">
            <a:extLst>
              <a:ext uri="{FF2B5EF4-FFF2-40B4-BE49-F238E27FC236}">
                <a16:creationId xmlns:a16="http://schemas.microsoft.com/office/drawing/2014/main" id="{0747A225-2516-8D4D-A958-118239409AC6}"/>
              </a:ext>
            </a:extLst>
          </p:cNvPr>
          <p:cNvSpPr>
            <a:spLocks noGrp="1"/>
          </p:cNvSpPr>
          <p:nvPr>
            <p:ph type="body" sz="quarter" idx="3"/>
          </p:nvPr>
        </p:nvSpPr>
        <p:spPr/>
        <p:txBody>
          <a:bodyPr/>
          <a:lstStyle/>
          <a:p>
            <a:pPr algn="ctr"/>
            <a:r>
              <a:rPr lang="en-GB" b="0" noProof="0" dirty="0" err="1">
                <a:solidFill>
                  <a:schemeClr val="accent2"/>
                </a:solidFill>
              </a:rPr>
              <a:t>Fu</a:t>
            </a:r>
            <a:r>
              <a:rPr lang="en-GB" u="sng" noProof="0" dirty="0" err="1">
                <a:solidFill>
                  <a:schemeClr val="accent2"/>
                </a:solidFill>
              </a:rPr>
              <a:t>ß</a:t>
            </a:r>
            <a:r>
              <a:rPr lang="en-GB" b="0" noProof="0" dirty="0">
                <a:solidFill>
                  <a:schemeClr val="accent2"/>
                </a:solidFill>
              </a:rPr>
              <a:t> </a:t>
            </a:r>
            <a:r>
              <a:rPr lang="en-GB" b="0" noProof="0" dirty="0"/>
              <a:t>- foot</a:t>
            </a:r>
          </a:p>
        </p:txBody>
      </p:sp>
      <p:pic>
        <p:nvPicPr>
          <p:cNvPr id="12" name="Content Placeholder 11">
            <a:extLst>
              <a:ext uri="{FF2B5EF4-FFF2-40B4-BE49-F238E27FC236}">
                <a16:creationId xmlns:a16="http://schemas.microsoft.com/office/drawing/2014/main" id="{1F503940-866B-431D-9703-7CCABAA68EF4}"/>
              </a:ext>
            </a:extLst>
          </p:cNvPr>
          <p:cNvPicPr>
            <a:picLocks noGrp="1" noChangeAspect="1"/>
          </p:cNvPicPr>
          <p:nvPr>
            <p:ph sz="half" idx="2"/>
          </p:nvPr>
        </p:nvPicPr>
        <p:blipFill>
          <a:blip r:embed="rId6"/>
          <a:stretch>
            <a:fillRect/>
          </a:stretch>
        </p:blipFill>
        <p:spPr>
          <a:xfrm>
            <a:off x="483822" y="2790253"/>
            <a:ext cx="4615862" cy="3077242"/>
          </a:xfrm>
          <a:prstGeom prst="rect">
            <a:avLst/>
          </a:prstGeom>
        </p:spPr>
      </p:pic>
      <p:pic>
        <p:nvPicPr>
          <p:cNvPr id="14" name="Content Placeholder 13">
            <a:extLst>
              <a:ext uri="{FF2B5EF4-FFF2-40B4-BE49-F238E27FC236}">
                <a16:creationId xmlns:a16="http://schemas.microsoft.com/office/drawing/2014/main" id="{25345E1E-7594-47B0-A583-2E287F20ABFC}"/>
              </a:ext>
            </a:extLst>
          </p:cNvPr>
          <p:cNvPicPr>
            <a:picLocks noGrp="1" noChangeAspect="1"/>
          </p:cNvPicPr>
          <p:nvPr>
            <p:ph sz="quarter" idx="4"/>
          </p:nvPr>
        </p:nvPicPr>
        <p:blipFill>
          <a:blip r:embed="rId7"/>
          <a:stretch>
            <a:fillRect/>
          </a:stretch>
        </p:blipFill>
        <p:spPr>
          <a:xfrm>
            <a:off x="5356438" y="2790254"/>
            <a:ext cx="4606810" cy="3077241"/>
          </a:xfrm>
          <a:prstGeom prst="rect">
            <a:avLst/>
          </a:prstGeom>
        </p:spPr>
      </p:pic>
      <p:pic>
        <p:nvPicPr>
          <p:cNvPr id="13" name="üben">
            <a:hlinkClick r:id="" action="ppaction://media"/>
            <a:extLst>
              <a:ext uri="{FF2B5EF4-FFF2-40B4-BE49-F238E27FC236}">
                <a16:creationId xmlns:a16="http://schemas.microsoft.com/office/drawing/2014/main" id="{FA24B166-AC2A-4002-9C39-8F637BDEE3F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468737" y="533393"/>
            <a:ext cx="671971" cy="671971"/>
          </a:xfrm>
          <a:prstGeom prst="rect">
            <a:avLst/>
          </a:prstGeom>
        </p:spPr>
      </p:pic>
      <p:pic>
        <p:nvPicPr>
          <p:cNvPr id="15" name="Fuß">
            <a:hlinkClick r:id="" action="ppaction://media"/>
            <a:extLst>
              <a:ext uri="{FF2B5EF4-FFF2-40B4-BE49-F238E27FC236}">
                <a16:creationId xmlns:a16="http://schemas.microsoft.com/office/drawing/2014/main" id="{7F3E496E-1EE0-4B98-839B-DFE03B39C7B8}"/>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298692" y="576037"/>
            <a:ext cx="671971" cy="671971"/>
          </a:xfrm>
          <a:prstGeom prst="rect">
            <a:avLst/>
          </a:prstGeom>
        </p:spPr>
      </p:pic>
      <p:sp>
        <p:nvSpPr>
          <p:cNvPr id="17" name="Fußzeilenplatzhalter 3">
            <a:extLst>
              <a:ext uri="{FF2B5EF4-FFF2-40B4-BE49-F238E27FC236}">
                <a16:creationId xmlns:a16="http://schemas.microsoft.com/office/drawing/2014/main" id="{0E372B61-AFE8-41CF-91E3-C3F8FED550F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18" name="Foliennummernplatzhalter 4">
            <a:extLst>
              <a:ext uri="{FF2B5EF4-FFF2-40B4-BE49-F238E27FC236}">
                <a16:creationId xmlns:a16="http://schemas.microsoft.com/office/drawing/2014/main" id="{7C04A05D-6BEA-4B26-B573-F6572873BC2F}"/>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19</a:t>
            </a:fld>
            <a:endParaRPr lang="en-GB" sz="1050">
              <a:solidFill>
                <a:schemeClr val="bg2"/>
              </a:solidFill>
              <a:latin typeface="Comic Sans MS" panose="030F0702030302020204" pitchFamily="66" charset="0"/>
            </a:endParaRPr>
          </a:p>
        </p:txBody>
      </p:sp>
      <p:sp>
        <p:nvSpPr>
          <p:cNvPr id="19" name="Textfeld 18">
            <a:extLst>
              <a:ext uri="{FF2B5EF4-FFF2-40B4-BE49-F238E27FC236}">
                <a16:creationId xmlns:a16="http://schemas.microsoft.com/office/drawing/2014/main" id="{1A9B4BAA-B4F4-413D-9C67-92F29701F8A8}"/>
              </a:ext>
            </a:extLst>
          </p:cNvPr>
          <p:cNvSpPr txBox="1"/>
          <p:nvPr/>
        </p:nvSpPr>
        <p:spPr>
          <a:xfrm>
            <a:off x="2048485" y="5867495"/>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20" name="Textfeld 19">
            <a:extLst>
              <a:ext uri="{FF2B5EF4-FFF2-40B4-BE49-F238E27FC236}">
                <a16:creationId xmlns:a16="http://schemas.microsoft.com/office/drawing/2014/main" id="{9EA68F1D-F165-46A3-BFAE-EB6EC9835ECD}"/>
              </a:ext>
            </a:extLst>
          </p:cNvPr>
          <p:cNvSpPr txBox="1"/>
          <p:nvPr/>
        </p:nvSpPr>
        <p:spPr>
          <a:xfrm>
            <a:off x="6916575" y="5867495"/>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extLst>
      <p:ext uri="{BB962C8B-B14F-4D97-AF65-F5344CB8AC3E}">
        <p14:creationId xmlns:p14="http://schemas.microsoft.com/office/powerpoint/2010/main" val="3657354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58"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209"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13"/>
                </p:tgtEl>
              </p:cMediaNode>
            </p:audio>
            <p:audio>
              <p:cMediaNode vol="80000">
                <p:cTn id="12" fill="hold" display="0">
                  <p:stCondLst>
                    <p:cond delay="indefinite"/>
                  </p:stCondLst>
                  <p:endCondLst>
                    <p:cond evt="onStopAudio" delay="0">
                      <p:tgtEl>
                        <p:sldTgt/>
                      </p:tgtEl>
                    </p:cond>
                  </p:endCondLst>
                </p:cTn>
                <p:tgtEl>
                  <p:spTgt spid="1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90" y="198440"/>
            <a:ext cx="9394825" cy="1258887"/>
          </a:xfrm>
        </p:spPr>
        <p:txBody>
          <a:bodyPr wrap="square" anchor="ctr">
            <a:normAutofit/>
          </a:bodyPr>
          <a:lstStyle/>
          <a:p>
            <a:r>
              <a:rPr lang="en-GB" noProof="0" dirty="0" err="1"/>
              <a:t>Zusammenfassung</a:t>
            </a:r>
            <a:endParaRPr lang="en-GB" noProof="0" dirty="0"/>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316980" y="1969421"/>
            <a:ext cx="7276238" cy="4989782"/>
          </a:xfrm>
        </p:spPr>
        <p:txBody>
          <a:bodyPr/>
          <a:lstStyle/>
          <a:p>
            <a:pPr marL="378006" indent="-378006">
              <a:buFont typeface="Arial" panose="020B0604020202020204" pitchFamily="34" charset="0"/>
              <a:buChar char="•"/>
            </a:pPr>
            <a:r>
              <a:rPr lang="en-GB" sz="2800" noProof="0" dirty="0"/>
              <a:t>The German alphabet consists of the same 26 letters as the English alphabet.</a:t>
            </a:r>
          </a:p>
          <a:p>
            <a:pPr marL="378006" indent="-378006">
              <a:buFont typeface="Arial" panose="020B0604020202020204" pitchFamily="34" charset="0"/>
              <a:buChar char="•"/>
            </a:pPr>
            <a:r>
              <a:rPr lang="en-GB" sz="2800" noProof="0" dirty="0"/>
              <a:t>Only the pronunciation is different at times.</a:t>
            </a:r>
          </a:p>
          <a:p>
            <a:pPr marL="378006" indent="-378006">
              <a:buFont typeface="Arial" panose="020B0604020202020204" pitchFamily="34" charset="0"/>
              <a:buChar char="•"/>
            </a:pPr>
            <a:r>
              <a:rPr lang="en-GB" sz="2800" noProof="0" dirty="0"/>
              <a:t>The special characters </a:t>
            </a:r>
            <a:r>
              <a:rPr lang="en-GB" sz="2800" noProof="0" dirty="0">
                <a:solidFill>
                  <a:schemeClr val="accent2"/>
                </a:solidFill>
              </a:rPr>
              <a:t>“Ä”</a:t>
            </a:r>
            <a:r>
              <a:rPr lang="en-GB" sz="2800" noProof="0" dirty="0"/>
              <a:t>, </a:t>
            </a:r>
            <a:r>
              <a:rPr lang="en-GB" sz="2800" noProof="0" dirty="0">
                <a:solidFill>
                  <a:schemeClr val="accent2"/>
                </a:solidFill>
              </a:rPr>
              <a:t>“Ö”</a:t>
            </a:r>
            <a:r>
              <a:rPr lang="en-GB" sz="2800" noProof="0" dirty="0"/>
              <a:t>, </a:t>
            </a:r>
            <a:r>
              <a:rPr lang="en-GB" sz="2800" noProof="0" dirty="0">
                <a:solidFill>
                  <a:schemeClr val="accent2"/>
                </a:solidFill>
              </a:rPr>
              <a:t>“Ü”</a:t>
            </a:r>
            <a:r>
              <a:rPr lang="en-GB" sz="2800" noProof="0" dirty="0"/>
              <a:t> and </a:t>
            </a:r>
            <a:r>
              <a:rPr lang="en-GB" sz="2800" noProof="0" dirty="0">
                <a:solidFill>
                  <a:schemeClr val="accent2"/>
                </a:solidFill>
              </a:rPr>
              <a:t>“ß”</a:t>
            </a:r>
            <a:r>
              <a:rPr lang="en-GB" sz="2800" noProof="0" dirty="0"/>
              <a:t> are not found in the English language.</a:t>
            </a:r>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6719" y="1815966"/>
            <a:ext cx="2838178" cy="4349702"/>
          </a:xfrm>
          <a:prstGeom prst="rect">
            <a:avLst/>
          </a:prstGeom>
          <a:noFill/>
        </p:spPr>
      </p:pic>
      <p:sp>
        <p:nvSpPr>
          <p:cNvPr id="8" name="Fußzeilenplatzhalter 3">
            <a:extLst>
              <a:ext uri="{FF2B5EF4-FFF2-40B4-BE49-F238E27FC236}">
                <a16:creationId xmlns:a16="http://schemas.microsoft.com/office/drawing/2014/main" id="{B71348B8-560E-431A-A7B8-1A7F5D063F7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
        <p:nvSpPr>
          <p:cNvPr id="9" name="Foliennummernplatzhalter 4">
            <a:extLst>
              <a:ext uri="{FF2B5EF4-FFF2-40B4-BE49-F238E27FC236}">
                <a16:creationId xmlns:a16="http://schemas.microsoft.com/office/drawing/2014/main" id="{ECC63B83-E4FD-4A5C-AE4E-2C3D10559F23}"/>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20</a:t>
            </a:fld>
            <a:endParaRPr lang="en-GB" sz="1050">
              <a:solidFill>
                <a:schemeClr val="bg2"/>
              </a:solidFill>
              <a:latin typeface="Comic Sans MS" panose="030F0702030302020204" pitchFamily="66" charset="0"/>
            </a:endParaRPr>
          </a:p>
        </p:txBody>
      </p:sp>
    </p:spTree>
    <p:extLst>
      <p:ext uri="{BB962C8B-B14F-4D97-AF65-F5344CB8AC3E}">
        <p14:creationId xmlns:p14="http://schemas.microsoft.com/office/powerpoint/2010/main" val="18993910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E99B1-09B5-4A6A-9AD0-D9FFB1B53B13}"/>
              </a:ext>
            </a:extLst>
          </p:cNvPr>
          <p:cNvSpPr>
            <a:spLocks noGrp="1"/>
          </p:cNvSpPr>
          <p:nvPr>
            <p:ph type="title"/>
          </p:nvPr>
        </p:nvSpPr>
        <p:spPr/>
        <p:txBody>
          <a:bodyPr/>
          <a:lstStyle/>
          <a:p>
            <a:r>
              <a:rPr lang="en-GB" noProof="0" dirty="0"/>
              <a:t>Sources</a:t>
            </a:r>
          </a:p>
        </p:txBody>
      </p:sp>
      <p:sp>
        <p:nvSpPr>
          <p:cNvPr id="3" name="Content Placeholder 2">
            <a:extLst>
              <a:ext uri="{FF2B5EF4-FFF2-40B4-BE49-F238E27FC236}">
                <a16:creationId xmlns:a16="http://schemas.microsoft.com/office/drawing/2014/main" id="{2C6BF7E5-778F-4B4F-B0B4-DB9E71F2A89F}"/>
              </a:ext>
            </a:extLst>
          </p:cNvPr>
          <p:cNvSpPr>
            <a:spLocks noGrp="1"/>
          </p:cNvSpPr>
          <p:nvPr>
            <p:ph idx="1"/>
          </p:nvPr>
        </p:nvSpPr>
        <p:spPr>
          <a:xfrm>
            <a:off x="522287" y="1457326"/>
            <a:ext cx="9394825" cy="5501482"/>
          </a:xfrm>
        </p:spPr>
        <p:txBody>
          <a:bodyPr/>
          <a:lstStyle/>
          <a:p>
            <a:r>
              <a:rPr lang="en-GB" sz="2000" noProof="0" dirty="0"/>
              <a:t>https://pixabay.com/de/photos/%C3%A4pfel-obst-rot-saftig-reif-634572/</a:t>
            </a:r>
          </a:p>
          <a:p>
            <a:r>
              <a:rPr lang="en-GB" sz="2000" noProof="0" dirty="0"/>
              <a:t>https://pixabay.com/de/photos/bananen-fr%C3%BCchte-lebensmittel-698608/</a:t>
            </a:r>
          </a:p>
          <a:p>
            <a:r>
              <a:rPr lang="en-GB" sz="2000" noProof="0" dirty="0"/>
              <a:t>https://pixabay.com/de/photos/auto-citroen-2cv-rot-klassiker-569269/</a:t>
            </a:r>
          </a:p>
          <a:p>
            <a:r>
              <a:rPr lang="en-GB" sz="2000" noProof="0" dirty="0"/>
              <a:t>https://pixabay.com/de/photos/landschaft-berg-himmel-wolken-3969074/</a:t>
            </a:r>
          </a:p>
          <a:p>
            <a:r>
              <a:rPr lang="en-GB" sz="2000" noProof="0" dirty="0"/>
              <a:t>https://pixabay.com/de/photos/search/esel/</a:t>
            </a:r>
          </a:p>
          <a:p>
            <a:r>
              <a:rPr lang="en-GB" sz="2000" noProof="0" dirty="0"/>
              <a:t>https://pixabay.com/de/photos/kugel-stadion-fu%C3%9Fball-sport-488700/</a:t>
            </a:r>
          </a:p>
          <a:p>
            <a:r>
              <a:rPr lang="en-GB" sz="2000" noProof="0" dirty="0"/>
              <a:t>https://pixabay.com/de/photos/gitarre-konzertgitarre-756326/</a:t>
            </a:r>
          </a:p>
          <a:p>
            <a:r>
              <a:rPr lang="en-GB" sz="2000" noProof="0" dirty="0"/>
              <a:t>https://pixabay.com/de/photos/igel-tier-stacheln-natur-s%C3%A4ugetier-3703244/</a:t>
            </a:r>
          </a:p>
          <a:p>
            <a:r>
              <a:rPr lang="en-GB" sz="2000" noProof="0" dirty="0"/>
              <a:t>https://pixabay.com/de/photos/baby-junge-kinder-kind-bezaubernd-2098881/</a:t>
            </a:r>
          </a:p>
          <a:p>
            <a:r>
              <a:rPr lang="en-GB" sz="2000" noProof="0" dirty="0"/>
              <a:t>https://pixabay.com/de/photos/bollywood-film-kino-indien-theater-1687410/</a:t>
            </a:r>
          </a:p>
          <a:p>
            <a:r>
              <a:rPr lang="en-GB" sz="2000" noProof="0" dirty="0"/>
              <a:t>https://pixabay.com/de/photos/peru-machu-picchu-lama-2774925/</a:t>
            </a:r>
          </a:p>
        </p:txBody>
      </p:sp>
      <p:sp>
        <p:nvSpPr>
          <p:cNvPr id="8" name="Foliennummernplatzhalter 4">
            <a:extLst>
              <a:ext uri="{FF2B5EF4-FFF2-40B4-BE49-F238E27FC236}">
                <a16:creationId xmlns:a16="http://schemas.microsoft.com/office/drawing/2014/main" id="{38667F6F-5620-4E24-A1E3-109B73B4257E}"/>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21</a:t>
            </a:fld>
            <a:endParaRPr lang="en-GB" sz="1050">
              <a:solidFill>
                <a:schemeClr val="bg2"/>
              </a:solidFill>
              <a:latin typeface="Comic Sans MS" panose="030F0702030302020204" pitchFamily="66" charset="0"/>
            </a:endParaRPr>
          </a:p>
        </p:txBody>
      </p:sp>
      <p:sp>
        <p:nvSpPr>
          <p:cNvPr id="9" name="Fußzeilenplatzhalter 3">
            <a:extLst>
              <a:ext uri="{FF2B5EF4-FFF2-40B4-BE49-F238E27FC236}">
                <a16:creationId xmlns:a16="http://schemas.microsoft.com/office/drawing/2014/main" id="{4BA3AF0A-51B1-46BB-861A-A8D31C499D6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Tree>
    <p:extLst>
      <p:ext uri="{BB962C8B-B14F-4D97-AF65-F5344CB8AC3E}">
        <p14:creationId xmlns:p14="http://schemas.microsoft.com/office/powerpoint/2010/main" val="40222371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D9C7E-F520-4199-A0D5-AA4AA9CDC3C8}"/>
              </a:ext>
            </a:extLst>
          </p:cNvPr>
          <p:cNvSpPr>
            <a:spLocks noGrp="1"/>
          </p:cNvSpPr>
          <p:nvPr>
            <p:ph type="title"/>
          </p:nvPr>
        </p:nvSpPr>
        <p:spPr/>
        <p:txBody>
          <a:bodyPr/>
          <a:lstStyle/>
          <a:p>
            <a:r>
              <a:rPr lang="en-GB" noProof="0" dirty="0"/>
              <a:t>Sources</a:t>
            </a:r>
          </a:p>
        </p:txBody>
      </p:sp>
      <p:sp>
        <p:nvSpPr>
          <p:cNvPr id="3" name="Content Placeholder 2">
            <a:extLst>
              <a:ext uri="{FF2B5EF4-FFF2-40B4-BE49-F238E27FC236}">
                <a16:creationId xmlns:a16="http://schemas.microsoft.com/office/drawing/2014/main" id="{943B0603-7AB1-4170-9988-9BE2EF1F43F6}"/>
              </a:ext>
            </a:extLst>
          </p:cNvPr>
          <p:cNvSpPr>
            <a:spLocks noGrp="1"/>
          </p:cNvSpPr>
          <p:nvPr>
            <p:ph idx="1"/>
          </p:nvPr>
        </p:nvSpPr>
        <p:spPr>
          <a:xfrm>
            <a:off x="522287" y="1457326"/>
            <a:ext cx="9631996" cy="5392640"/>
          </a:xfrm>
        </p:spPr>
        <p:txBody>
          <a:bodyPr/>
          <a:lstStyle/>
          <a:p>
            <a:r>
              <a:rPr lang="en-GB" sz="2000" noProof="0" dirty="0"/>
              <a:t>https://pixabay.com/de/photos/maus-nagetier-niedlich-s%C3%A4ugetier-1708347/</a:t>
            </a:r>
          </a:p>
          <a:p>
            <a:r>
              <a:rPr lang="en-GB" sz="2000" noProof="0" dirty="0"/>
              <a:t>https://pixabay.com/de/photos/afrika-%C3%A4quator-zeichen-kenia-1798548/</a:t>
            </a:r>
          </a:p>
          <a:p>
            <a:r>
              <a:rPr lang="en-GB" sz="2000" noProof="0" dirty="0"/>
              <a:t>https://pixabay.com/de/photos/%C3%B6sterreich-fahne-gro%C3%9Fglockner-alpen-1224683/</a:t>
            </a:r>
          </a:p>
          <a:p>
            <a:r>
              <a:rPr lang="en-GB" sz="2000" noProof="0" dirty="0"/>
              <a:t>https://pixabay.com/de/photos/n%C3%BCsse-mandeln-haseln%C3%BCsse-mix-1118233/</a:t>
            </a:r>
          </a:p>
          <a:p>
            <a:r>
              <a:rPr lang="en-GB" sz="2000" noProof="0" dirty="0"/>
              <a:t>https://pixabay.com/de/photos/apfelsine-orange-zitrusfrucht-obst-1995056/</a:t>
            </a:r>
          </a:p>
          <a:p>
            <a:r>
              <a:rPr lang="en-GB" sz="2000" noProof="0" dirty="0"/>
              <a:t>https://pixabay.com/de/images/search/%C3%A4gypten/</a:t>
            </a:r>
          </a:p>
          <a:p>
            <a:r>
              <a:rPr lang="en-GB" sz="2000" noProof="0" dirty="0"/>
              <a:t>https://pixabay.com/de/photos/qualle-unterwasser-ozean-meer-tier-690472/</a:t>
            </a:r>
          </a:p>
          <a:p>
            <a:r>
              <a:rPr lang="en-GB" sz="2000" noProof="0" dirty="0"/>
              <a:t>https://pixabay.com/de/photos/rosine-schwarze-johannisbeere-2772204/</a:t>
            </a:r>
          </a:p>
          <a:p>
            <a:r>
              <a:rPr lang="en-GB" sz="2000" noProof="0" dirty="0"/>
              <a:t>https://pixabay.com/de/photos/schaf-lamm-wasser-berge-meer-gr%C3%BCn-5215213/</a:t>
            </a:r>
          </a:p>
          <a:p>
            <a:r>
              <a:rPr lang="en-GB" sz="2000" noProof="0" dirty="0"/>
              <a:t>https://pixabay.com/de/photos/tier-tiger-gro%C3%9Fe-katze-safari-1868911/</a:t>
            </a:r>
          </a:p>
        </p:txBody>
      </p:sp>
      <p:sp>
        <p:nvSpPr>
          <p:cNvPr id="6" name="Foliennummernplatzhalter 4">
            <a:extLst>
              <a:ext uri="{FF2B5EF4-FFF2-40B4-BE49-F238E27FC236}">
                <a16:creationId xmlns:a16="http://schemas.microsoft.com/office/drawing/2014/main" id="{32080F6C-A5A2-41D5-9E76-C167201E53C7}"/>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22</a:t>
            </a:fld>
            <a:endParaRPr lang="en-GB" sz="1050">
              <a:solidFill>
                <a:schemeClr val="bg2"/>
              </a:solidFill>
              <a:latin typeface="Comic Sans MS" panose="030F0702030302020204" pitchFamily="66" charset="0"/>
            </a:endParaRPr>
          </a:p>
        </p:txBody>
      </p:sp>
      <p:sp>
        <p:nvSpPr>
          <p:cNvPr id="7" name="Fußzeilenplatzhalter 3">
            <a:extLst>
              <a:ext uri="{FF2B5EF4-FFF2-40B4-BE49-F238E27FC236}">
                <a16:creationId xmlns:a16="http://schemas.microsoft.com/office/drawing/2014/main" id="{BD5AA870-EBA3-466D-881A-7F768486FD4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Tree>
    <p:extLst>
      <p:ext uri="{BB962C8B-B14F-4D97-AF65-F5344CB8AC3E}">
        <p14:creationId xmlns:p14="http://schemas.microsoft.com/office/powerpoint/2010/main" val="14269148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D9C7E-F520-4199-A0D5-AA4AA9CDC3C8}"/>
              </a:ext>
            </a:extLst>
          </p:cNvPr>
          <p:cNvSpPr>
            <a:spLocks noGrp="1"/>
          </p:cNvSpPr>
          <p:nvPr>
            <p:ph type="title"/>
          </p:nvPr>
        </p:nvSpPr>
        <p:spPr/>
        <p:txBody>
          <a:bodyPr/>
          <a:lstStyle/>
          <a:p>
            <a:r>
              <a:rPr lang="en-GB" noProof="0" dirty="0"/>
              <a:t>Sources</a:t>
            </a:r>
          </a:p>
        </p:txBody>
      </p:sp>
      <p:sp>
        <p:nvSpPr>
          <p:cNvPr id="6" name="Inhaltsplatzhalter 5">
            <a:extLst>
              <a:ext uri="{FF2B5EF4-FFF2-40B4-BE49-F238E27FC236}">
                <a16:creationId xmlns:a16="http://schemas.microsoft.com/office/drawing/2014/main" id="{8F6ABCEC-2743-4442-A76F-EB86341FA36A}"/>
              </a:ext>
            </a:extLst>
          </p:cNvPr>
          <p:cNvSpPr>
            <a:spLocks noGrp="1"/>
          </p:cNvSpPr>
          <p:nvPr>
            <p:ph idx="1"/>
          </p:nvPr>
        </p:nvSpPr>
        <p:spPr>
          <a:xfrm>
            <a:off x="522288" y="1457326"/>
            <a:ext cx="9394825" cy="5395911"/>
          </a:xfrm>
        </p:spPr>
        <p:txBody>
          <a:bodyPr/>
          <a:lstStyle/>
          <a:p>
            <a:r>
              <a:rPr lang="en-GB" sz="2000" noProof="0" dirty="0"/>
              <a:t>https://pixabay.com/de/photos/vienna-rolltreppe-u-bahn-rolltreppe-5103169/</a:t>
            </a:r>
          </a:p>
          <a:p>
            <a:r>
              <a:rPr lang="en-GB" sz="2000" noProof="0" dirty="0"/>
              <a:t>https://pixabay.com/de/photos/wildg%C3%A4nse-graug%C3%A4nse-gans-v%C3%B6gel-3933488/</a:t>
            </a:r>
          </a:p>
          <a:p>
            <a:r>
              <a:rPr lang="en-GB" sz="2000" noProof="0" dirty="0"/>
              <a:t>https://pixabay.com/de/photos/tropfen-wasser-wasser-wellen-578897/</a:t>
            </a:r>
          </a:p>
          <a:p>
            <a:r>
              <a:rPr lang="en-GB" sz="2000" noProof="0" dirty="0"/>
              <a:t>https://pixabay.com/de/photos/musik-percussion-akku-ton-3534990/</a:t>
            </a:r>
          </a:p>
          <a:p>
            <a:r>
              <a:rPr lang="en-GB" sz="2000" noProof="0" dirty="0"/>
              <a:t>https://pixabay.com/de/photos/yacht-fort-lauderdale-florida-1604478/</a:t>
            </a:r>
          </a:p>
          <a:p>
            <a:r>
              <a:rPr lang="en-GB" sz="2000" noProof="0" dirty="0"/>
              <a:t>https://pixabay.com/de/photos/zebra-tier-safari-pferde-s%C3%A4ugetier-163052/</a:t>
            </a:r>
          </a:p>
          <a:p>
            <a:r>
              <a:rPr lang="en-GB" sz="2000" noProof="0" dirty="0"/>
              <a:t>https://pixabay.com/de/photos/klavier-spielen-lernen-3957650/</a:t>
            </a:r>
          </a:p>
          <a:p>
            <a:r>
              <a:rPr lang="en-GB" sz="2000" noProof="0" dirty="0"/>
              <a:t>https://pixabay.com/de/photos/search/fu%c3%9f/</a:t>
            </a:r>
          </a:p>
        </p:txBody>
      </p:sp>
      <p:sp>
        <p:nvSpPr>
          <p:cNvPr id="7" name="Foliennummernplatzhalter 4">
            <a:extLst>
              <a:ext uri="{FF2B5EF4-FFF2-40B4-BE49-F238E27FC236}">
                <a16:creationId xmlns:a16="http://schemas.microsoft.com/office/drawing/2014/main" id="{C3764FC5-B9B5-4954-93BB-E4B92F8EF21D}"/>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marL="0" algn="l" defTabSz="914400" rtl="0" eaLnBrk="1" latinLnBrk="0" hangingPunct="1">
              <a:defRPr sz="1028"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23</a:t>
            </a:fld>
            <a:endParaRPr lang="en-GB" sz="1050">
              <a:solidFill>
                <a:schemeClr val="bg2"/>
              </a:solidFill>
              <a:latin typeface="Comic Sans MS" panose="030F0702030302020204" pitchFamily="66" charset="0"/>
            </a:endParaRPr>
          </a:p>
        </p:txBody>
      </p:sp>
      <p:sp>
        <p:nvSpPr>
          <p:cNvPr id="8" name="Fußzeilenplatzhalter 3">
            <a:extLst>
              <a:ext uri="{FF2B5EF4-FFF2-40B4-BE49-F238E27FC236}">
                <a16:creationId xmlns:a16="http://schemas.microsoft.com/office/drawing/2014/main" id="{77D9D010-1204-4850-BB3C-05A8AE2E8A2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GET </a:t>
            </a:r>
            <a:r>
              <a:rPr lang="de-DE" sz="1050" b="0" err="1"/>
              <a:t>Across</a:t>
            </a:r>
            <a:r>
              <a:rPr lang="de-DE" sz="1050" b="0"/>
              <a:t> Borders</a:t>
            </a:r>
            <a:endParaRPr lang="en-GB" sz="1050" b="0"/>
          </a:p>
        </p:txBody>
      </p:sp>
    </p:spTree>
    <p:extLst>
      <p:ext uri="{BB962C8B-B14F-4D97-AF65-F5344CB8AC3E}">
        <p14:creationId xmlns:p14="http://schemas.microsoft.com/office/powerpoint/2010/main" val="33802327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2.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4.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925</Words>
  <Application>Microsoft Office PowerPoint</Application>
  <PresentationFormat>Benutzerdefiniert</PresentationFormat>
  <Paragraphs>173</Paragraphs>
  <Slides>24</Slides>
  <Notes>0</Notes>
  <HiddenSlides>0</HiddenSlides>
  <MMClips>31</MMClips>
  <ScaleCrop>false</ScaleCrop>
  <HeadingPairs>
    <vt:vector size="6" baseType="variant">
      <vt:variant>
        <vt:lpstr>Verwendete Schriftarten</vt:lpstr>
      </vt:variant>
      <vt:variant>
        <vt:i4>4</vt:i4>
      </vt:variant>
      <vt:variant>
        <vt:lpstr>Design</vt:lpstr>
      </vt:variant>
      <vt:variant>
        <vt:i4>4</vt:i4>
      </vt:variant>
      <vt:variant>
        <vt:lpstr>Folientitel</vt:lpstr>
      </vt:variant>
      <vt:variant>
        <vt:i4>24</vt:i4>
      </vt:variant>
    </vt:vector>
  </HeadingPairs>
  <TitlesOfParts>
    <vt:vector size="32" baseType="lpstr">
      <vt:lpstr>Arial</vt:lpstr>
      <vt:lpstr>Calibri</vt:lpstr>
      <vt:lpstr>Comic Sans MS</vt:lpstr>
      <vt:lpstr>Perpetua</vt:lpstr>
      <vt:lpstr>GET-Buddied-UP Master4_SR</vt:lpstr>
      <vt:lpstr>GET-Buddied-UP Master3_Schluss</vt:lpstr>
      <vt:lpstr>1_GET-Buddied-UP Master4_SR</vt:lpstr>
      <vt:lpstr>GET-Buddied-UP Master1</vt:lpstr>
      <vt:lpstr>GET Buddied Up</vt:lpstr>
      <vt:lpstr>    Deutsch lernen  mit Ali, unserem Adler     Sigrid Rieuwerts get-across-borders@uni-mainz.de</vt:lpstr>
      <vt:lpstr>Willkommen!</vt:lpstr>
      <vt:lpstr>A und B</vt:lpstr>
      <vt:lpstr>C und D</vt:lpstr>
      <vt:lpstr>E und F</vt:lpstr>
      <vt:lpstr>G und H</vt:lpstr>
      <vt:lpstr>I und J</vt:lpstr>
      <vt:lpstr>K und L</vt:lpstr>
      <vt:lpstr>M und N</vt:lpstr>
      <vt:lpstr>O und P</vt:lpstr>
      <vt:lpstr>Q und R</vt:lpstr>
      <vt:lpstr>S und T</vt:lpstr>
      <vt:lpstr>U und V</vt:lpstr>
      <vt:lpstr>W und X</vt:lpstr>
      <vt:lpstr>Y und Z</vt:lpstr>
      <vt:lpstr>Alphabet Song</vt:lpstr>
      <vt:lpstr>Ä und Ö</vt:lpstr>
      <vt:lpstr>Ü und ß</vt:lpstr>
      <vt:lpstr>Zusammenfassung</vt:lpstr>
      <vt:lpstr>Sources</vt:lpstr>
      <vt:lpstr>Sources</vt:lpstr>
      <vt:lpstr>Sources</vt:lpstr>
      <vt:lpstr>Thank you for  learning German with us!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 Buddied Up</dc:title>
  <dc:creator>benedict.thein@gmx.de</dc:creator>
  <cp:lastModifiedBy>Bachmann, Hannah Ruth</cp:lastModifiedBy>
  <cp:revision>68</cp:revision>
  <dcterms:created xsi:type="dcterms:W3CDTF">2020-12-05T11:54:50Z</dcterms:created>
  <dcterms:modified xsi:type="dcterms:W3CDTF">2021-02-25T14:09:16Z</dcterms:modified>
</cp:coreProperties>
</file>