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 id="2147483660" r:id="rId2"/>
    <p:sldMasterId id="2147483665" r:id="rId3"/>
  </p:sldMasterIdLst>
  <p:sldIdLst>
    <p:sldId id="266" r:id="rId4"/>
    <p:sldId id="267" r:id="rId5"/>
    <p:sldId id="258" r:id="rId6"/>
    <p:sldId id="259" r:id="rId7"/>
    <p:sldId id="260" r:id="rId8"/>
    <p:sldId id="261" r:id="rId9"/>
    <p:sldId id="262" r:id="rId10"/>
    <p:sldId id="263" r:id="rId11"/>
    <p:sldId id="264" r:id="rId12"/>
    <p:sldId id="268" r:id="rId13"/>
  </p:sldIdLst>
  <p:sldSz cx="10439400" cy="7559675"/>
  <p:notesSz cx="7559675" cy="10439400"/>
  <p:defaultTextStyle>
    <a:defPPr>
      <a:defRPr lang="de-DE"/>
    </a:defPPr>
    <a:lvl1pPr algn="l">
      <a:spcBef>
        <a:spcPts val="0"/>
      </a:spcBef>
      <a:spcAft>
        <a:spcPts val="0"/>
      </a:spcAft>
      <a:defRPr sz="1300" b="1">
        <a:solidFill>
          <a:schemeClr val="tx1"/>
        </a:solidFill>
        <a:latin typeface="Tahoma"/>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itkamp, Jan" initials="HJ" lastIdx="7" clrIdx="0">
    <p:extLst>
      <p:ext uri="{19B8F6BF-5375-455C-9EA6-DF929625EA0E}">
        <p15:presenceInfo xmlns:p15="http://schemas.microsoft.com/office/powerpoint/2012/main" userId="S::jheitkam@uni-mainz.de::b634d50a-b54f-4bda-8fe6-8709e3a8efeb" providerId="AD"/>
      </p:ext>
    </p:extLst>
  </p:cmAuthor>
  <p:cmAuthor id="2" name="Dominik Wallerius" initials="DW" lastIdx="1" clrIdx="1">
    <p:extLst>
      <p:ext uri="{19B8F6BF-5375-455C-9EA6-DF929625EA0E}">
        <p15:presenceInfo xmlns:p15="http://schemas.microsoft.com/office/powerpoint/2012/main" userId="S::walleriu@uni-mainz.de::a368d9d8-ce33-42c3-883f-a2e82223f6d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8EC11B-97D7-4778-B7C0-9C3A839E6559}" v="185" dt="2021-02-15T10:59:51.4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3" autoAdjust="0"/>
    <p:restoredTop sz="86471" autoAdjust="0"/>
  </p:normalViewPr>
  <p:slideViewPr>
    <p:cSldViewPr>
      <p:cViewPr varScale="1">
        <p:scale>
          <a:sx n="45" d="100"/>
          <a:sy n="45" d="100"/>
        </p:scale>
        <p:origin x="920" y="48"/>
      </p:cViewPr>
      <p:guideLst>
        <p:guide orient="horz" pos="2160"/>
        <p:guide pos="2880"/>
      </p:guideLst>
    </p:cSldViewPr>
  </p:slideViewPr>
  <p:outlineViewPr>
    <p:cViewPr>
      <p:scale>
        <a:sx n="33" d="100"/>
        <a:sy n="33" d="100"/>
      </p:scale>
      <p:origin x="0" y="-521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19"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8A8EC11B-97D7-4778-B7C0-9C3A839E6559}"/>
    <pc:docChg chg="custSel addSld delSld modSld">
      <pc:chgData name="Bachmann, Hannah Ruth" userId="e7c09bfb-72c2-42e5-912c-bd6874d853db" providerId="ADAL" clId="{8A8EC11B-97D7-4778-B7C0-9C3A839E6559}" dt="2021-03-14T19:23:40.866" v="284" actId="20577"/>
      <pc:docMkLst>
        <pc:docMk/>
      </pc:docMkLst>
      <pc:sldChg chg="del">
        <pc:chgData name="Bachmann, Hannah Ruth" userId="e7c09bfb-72c2-42e5-912c-bd6874d853db" providerId="ADAL" clId="{8A8EC11B-97D7-4778-B7C0-9C3A839E6559}" dt="2021-01-28T12:03:51.603" v="1" actId="2696"/>
        <pc:sldMkLst>
          <pc:docMk/>
          <pc:sldMk cId="0" sldId="256"/>
        </pc:sldMkLst>
      </pc:sldChg>
      <pc:sldChg chg="del">
        <pc:chgData name="Bachmann, Hannah Ruth" userId="e7c09bfb-72c2-42e5-912c-bd6874d853db" providerId="ADAL" clId="{8A8EC11B-97D7-4778-B7C0-9C3A839E6559}" dt="2021-01-28T12:03:59.145" v="3" actId="2696"/>
        <pc:sldMkLst>
          <pc:docMk/>
          <pc:sldMk cId="0" sldId="257"/>
        </pc:sldMkLst>
      </pc:sldChg>
      <pc:sldChg chg="addSp delSp modSp mod">
        <pc:chgData name="Bachmann, Hannah Ruth" userId="e7c09bfb-72c2-42e5-912c-bd6874d853db" providerId="ADAL" clId="{8A8EC11B-97D7-4778-B7C0-9C3A839E6559}" dt="2021-03-14T19:23:40.866" v="284" actId="20577"/>
        <pc:sldMkLst>
          <pc:docMk/>
          <pc:sldMk cId="0" sldId="258"/>
        </pc:sldMkLst>
        <pc:spChg chg="mod">
          <ac:chgData name="Bachmann, Hannah Ruth" userId="e7c09bfb-72c2-42e5-912c-bd6874d853db" providerId="ADAL" clId="{8A8EC11B-97D7-4778-B7C0-9C3A839E6559}" dt="2021-02-15T10:04:08.373" v="89" actId="20577"/>
          <ac:spMkLst>
            <pc:docMk/>
            <pc:sldMk cId="0" sldId="258"/>
            <ac:spMk id="4" creationId="{00000000-0000-0000-0000-000000000000}"/>
          </ac:spMkLst>
        </pc:spChg>
        <pc:spChg chg="mod">
          <ac:chgData name="Bachmann, Hannah Ruth" userId="e7c09bfb-72c2-42e5-912c-bd6874d853db" providerId="ADAL" clId="{8A8EC11B-97D7-4778-B7C0-9C3A839E6559}" dt="2021-03-14T19:23:40.866" v="284" actId="20577"/>
          <ac:spMkLst>
            <pc:docMk/>
            <pc:sldMk cId="0" sldId="258"/>
            <ac:spMk id="5" creationId="{00000000-0000-0000-0000-000000000000}"/>
          </ac:spMkLst>
        </pc:spChg>
        <pc:spChg chg="del">
          <ac:chgData name="Bachmann, Hannah Ruth" userId="e7c09bfb-72c2-42e5-912c-bd6874d853db" providerId="ADAL" clId="{8A8EC11B-97D7-4778-B7C0-9C3A839E6559}" dt="2021-01-28T12:04:35.554" v="6" actId="478"/>
          <ac:spMkLst>
            <pc:docMk/>
            <pc:sldMk cId="0" sldId="258"/>
            <ac:spMk id="6" creationId="{00000000-0000-0000-0000-000000000000}"/>
          </ac:spMkLst>
        </pc:spChg>
        <pc:spChg chg="mod">
          <ac:chgData name="Bachmann, Hannah Ruth" userId="e7c09bfb-72c2-42e5-912c-bd6874d853db" providerId="ADAL" clId="{8A8EC11B-97D7-4778-B7C0-9C3A839E6559}" dt="2021-01-28T12:05:22.613" v="29" actId="207"/>
          <ac:spMkLst>
            <pc:docMk/>
            <pc:sldMk cId="0" sldId="258"/>
            <ac:spMk id="7" creationId="{00000000-0000-0000-0000-000000000000}"/>
          </ac:spMkLst>
        </pc:spChg>
        <pc:spChg chg="add del mod">
          <ac:chgData name="Bachmann, Hannah Ruth" userId="e7c09bfb-72c2-42e5-912c-bd6874d853db" providerId="ADAL" clId="{8A8EC11B-97D7-4778-B7C0-9C3A839E6559}" dt="2021-02-15T10:39:15.147" v="97"/>
          <ac:spMkLst>
            <pc:docMk/>
            <pc:sldMk cId="0" sldId="258"/>
            <ac:spMk id="9" creationId="{3B48721C-203E-4EC4-AD13-46E8C461AB38}"/>
          </ac:spMkLst>
        </pc:spChg>
        <pc:spChg chg="add del mod">
          <ac:chgData name="Bachmann, Hannah Ruth" userId="e7c09bfb-72c2-42e5-912c-bd6874d853db" providerId="ADAL" clId="{8A8EC11B-97D7-4778-B7C0-9C3A839E6559}" dt="2021-02-02T15:45:56.065" v="43" actId="478"/>
          <ac:spMkLst>
            <pc:docMk/>
            <pc:sldMk cId="0" sldId="258"/>
            <ac:spMk id="9" creationId="{68BD0F1A-B476-4ECC-B684-FBE70656CBDF}"/>
          </ac:spMkLst>
        </pc:spChg>
        <pc:spChg chg="add mod">
          <ac:chgData name="Bachmann, Hannah Ruth" userId="e7c09bfb-72c2-42e5-912c-bd6874d853db" providerId="ADAL" clId="{8A8EC11B-97D7-4778-B7C0-9C3A839E6559}" dt="2021-02-02T15:45:56.415" v="44"/>
          <ac:spMkLst>
            <pc:docMk/>
            <pc:sldMk cId="0" sldId="258"/>
            <ac:spMk id="10" creationId="{43BD7186-24CF-473B-94FF-CF481DCAA147}"/>
          </ac:spMkLst>
        </pc:spChg>
      </pc:sldChg>
      <pc:sldChg chg="addSp delSp modSp mod">
        <pc:chgData name="Bachmann, Hannah Ruth" userId="e7c09bfb-72c2-42e5-912c-bd6874d853db" providerId="ADAL" clId="{8A8EC11B-97D7-4778-B7C0-9C3A839E6559}" dt="2021-02-15T11:04:20.213" v="278" actId="1076"/>
        <pc:sldMkLst>
          <pc:docMk/>
          <pc:sldMk cId="0" sldId="259"/>
        </pc:sldMkLst>
        <pc:spChg chg="mod">
          <ac:chgData name="Bachmann, Hannah Ruth" userId="e7c09bfb-72c2-42e5-912c-bd6874d853db" providerId="ADAL" clId="{8A8EC11B-97D7-4778-B7C0-9C3A839E6559}" dt="2021-02-15T11:04:20.213" v="278" actId="1076"/>
          <ac:spMkLst>
            <pc:docMk/>
            <pc:sldMk cId="0" sldId="259"/>
            <ac:spMk id="5" creationId="{00000000-0000-0000-0000-000000000000}"/>
          </ac:spMkLst>
        </pc:spChg>
        <pc:spChg chg="del">
          <ac:chgData name="Bachmann, Hannah Ruth" userId="e7c09bfb-72c2-42e5-912c-bd6874d853db" providerId="ADAL" clId="{8A8EC11B-97D7-4778-B7C0-9C3A839E6559}" dt="2021-01-28T12:04:38.245" v="8" actId="478"/>
          <ac:spMkLst>
            <pc:docMk/>
            <pc:sldMk cId="0" sldId="259"/>
            <ac:spMk id="6" creationId="{00000000-0000-0000-0000-000000000000}"/>
          </ac:spMkLst>
        </pc:spChg>
        <pc:spChg chg="del">
          <ac:chgData name="Bachmann, Hannah Ruth" userId="e7c09bfb-72c2-42e5-912c-bd6874d853db" providerId="ADAL" clId="{8A8EC11B-97D7-4778-B7C0-9C3A839E6559}" dt="2021-01-28T12:05:32.155" v="30" actId="478"/>
          <ac:spMkLst>
            <pc:docMk/>
            <pc:sldMk cId="0" sldId="259"/>
            <ac:spMk id="7" creationId="{00000000-0000-0000-0000-000000000000}"/>
          </ac:spMkLst>
        </pc:spChg>
        <pc:spChg chg="add del mod">
          <ac:chgData name="Bachmann, Hannah Ruth" userId="e7c09bfb-72c2-42e5-912c-bd6874d853db" providerId="ADAL" clId="{8A8EC11B-97D7-4778-B7C0-9C3A839E6559}" dt="2021-02-02T15:45:58.665" v="45" actId="478"/>
          <ac:spMkLst>
            <pc:docMk/>
            <pc:sldMk cId="0" sldId="259"/>
            <ac:spMk id="9" creationId="{2AB4BC09-235A-415C-8593-8233D9924F20}"/>
          </ac:spMkLst>
        </pc:spChg>
        <pc:spChg chg="add mod">
          <ac:chgData name="Bachmann, Hannah Ruth" userId="e7c09bfb-72c2-42e5-912c-bd6874d853db" providerId="ADAL" clId="{8A8EC11B-97D7-4778-B7C0-9C3A839E6559}" dt="2021-01-28T12:05:32.894" v="31"/>
          <ac:spMkLst>
            <pc:docMk/>
            <pc:sldMk cId="0" sldId="259"/>
            <ac:spMk id="10" creationId="{F3F17155-8845-416E-806A-5FB8289B5D4F}"/>
          </ac:spMkLst>
        </pc:spChg>
        <pc:spChg chg="add mod">
          <ac:chgData name="Bachmann, Hannah Ruth" userId="e7c09bfb-72c2-42e5-912c-bd6874d853db" providerId="ADAL" clId="{8A8EC11B-97D7-4778-B7C0-9C3A839E6559}" dt="2021-02-02T15:45:58.952" v="46"/>
          <ac:spMkLst>
            <pc:docMk/>
            <pc:sldMk cId="0" sldId="259"/>
            <ac:spMk id="11" creationId="{6FDE0EEF-5FF4-4EDB-87B6-6D91D95D0C1D}"/>
          </ac:spMkLst>
        </pc:spChg>
        <pc:picChg chg="mod">
          <ac:chgData name="Bachmann, Hannah Ruth" userId="e7c09bfb-72c2-42e5-912c-bd6874d853db" providerId="ADAL" clId="{8A8EC11B-97D7-4778-B7C0-9C3A839E6559}" dt="2021-02-15T10:56:13.247" v="152" actId="1076"/>
          <ac:picMkLst>
            <pc:docMk/>
            <pc:sldMk cId="0" sldId="259"/>
            <ac:picMk id="8" creationId="{00000000-0000-0000-0000-000000000000}"/>
          </ac:picMkLst>
        </pc:picChg>
      </pc:sldChg>
      <pc:sldChg chg="addSp delSp modSp mod">
        <pc:chgData name="Bachmann, Hannah Ruth" userId="e7c09bfb-72c2-42e5-912c-bd6874d853db" providerId="ADAL" clId="{8A8EC11B-97D7-4778-B7C0-9C3A839E6559}" dt="2021-03-03T16:32:03.854" v="279" actId="1076"/>
        <pc:sldMkLst>
          <pc:docMk/>
          <pc:sldMk cId="0" sldId="260"/>
        </pc:sldMkLst>
        <pc:spChg chg="mod">
          <ac:chgData name="Bachmann, Hannah Ruth" userId="e7c09bfb-72c2-42e5-912c-bd6874d853db" providerId="ADAL" clId="{8A8EC11B-97D7-4778-B7C0-9C3A839E6559}" dt="2021-02-15T11:01:59.092" v="252" actId="207"/>
          <ac:spMkLst>
            <pc:docMk/>
            <pc:sldMk cId="0" sldId="260"/>
            <ac:spMk id="5" creationId="{00000000-0000-0000-0000-000000000000}"/>
          </ac:spMkLst>
        </pc:spChg>
        <pc:spChg chg="del mod">
          <ac:chgData name="Bachmann, Hannah Ruth" userId="e7c09bfb-72c2-42e5-912c-bd6874d853db" providerId="ADAL" clId="{8A8EC11B-97D7-4778-B7C0-9C3A839E6559}" dt="2021-01-28T12:04:53.084" v="15" actId="478"/>
          <ac:spMkLst>
            <pc:docMk/>
            <pc:sldMk cId="0" sldId="260"/>
            <ac:spMk id="6" creationId="{00000000-0000-0000-0000-000000000000}"/>
          </ac:spMkLst>
        </pc:spChg>
        <pc:spChg chg="del mod">
          <ac:chgData name="Bachmann, Hannah Ruth" userId="e7c09bfb-72c2-42e5-912c-bd6874d853db" providerId="ADAL" clId="{8A8EC11B-97D7-4778-B7C0-9C3A839E6559}" dt="2021-01-28T12:05:38.784" v="33" actId="478"/>
          <ac:spMkLst>
            <pc:docMk/>
            <pc:sldMk cId="0" sldId="260"/>
            <ac:spMk id="7" creationId="{00000000-0000-0000-0000-000000000000}"/>
          </ac:spMkLst>
        </pc:spChg>
        <pc:spChg chg="add del mod">
          <ac:chgData name="Bachmann, Hannah Ruth" userId="e7c09bfb-72c2-42e5-912c-bd6874d853db" providerId="ADAL" clId="{8A8EC11B-97D7-4778-B7C0-9C3A839E6559}" dt="2021-01-28T12:04:43.824" v="11"/>
          <ac:spMkLst>
            <pc:docMk/>
            <pc:sldMk cId="0" sldId="260"/>
            <ac:spMk id="9" creationId="{B60E9078-6FFC-4AE1-9FE7-8C6715AD5F52}"/>
          </ac:spMkLst>
        </pc:spChg>
        <pc:spChg chg="add mod">
          <ac:chgData name="Bachmann, Hannah Ruth" userId="e7c09bfb-72c2-42e5-912c-bd6874d853db" providerId="ADAL" clId="{8A8EC11B-97D7-4778-B7C0-9C3A839E6559}" dt="2021-02-02T15:46:01.455" v="48"/>
          <ac:spMkLst>
            <pc:docMk/>
            <pc:sldMk cId="0" sldId="260"/>
            <ac:spMk id="9" creationId="{C9C8500B-093C-4ECE-B966-4DB6D4A67738}"/>
          </ac:spMkLst>
        </pc:spChg>
        <pc:spChg chg="add del mod">
          <ac:chgData name="Bachmann, Hannah Ruth" userId="e7c09bfb-72c2-42e5-912c-bd6874d853db" providerId="ADAL" clId="{8A8EC11B-97D7-4778-B7C0-9C3A839E6559}" dt="2021-01-28T12:04:51.003" v="14"/>
          <ac:spMkLst>
            <pc:docMk/>
            <pc:sldMk cId="0" sldId="260"/>
            <ac:spMk id="10" creationId="{7D1B0BCC-EBF8-4021-945B-A81C4FCEC038}"/>
          </ac:spMkLst>
        </pc:spChg>
        <pc:spChg chg="add del mod">
          <ac:chgData name="Bachmann, Hannah Ruth" userId="e7c09bfb-72c2-42e5-912c-bd6874d853db" providerId="ADAL" clId="{8A8EC11B-97D7-4778-B7C0-9C3A839E6559}" dt="2021-02-02T15:46:01.135" v="47" actId="478"/>
          <ac:spMkLst>
            <pc:docMk/>
            <pc:sldMk cId="0" sldId="260"/>
            <ac:spMk id="11" creationId="{E5C63920-5BFD-4498-BA06-25A7BB565790}"/>
          </ac:spMkLst>
        </pc:spChg>
        <pc:spChg chg="add mod">
          <ac:chgData name="Bachmann, Hannah Ruth" userId="e7c09bfb-72c2-42e5-912c-bd6874d853db" providerId="ADAL" clId="{8A8EC11B-97D7-4778-B7C0-9C3A839E6559}" dt="2021-01-28T12:05:39.094" v="34"/>
          <ac:spMkLst>
            <pc:docMk/>
            <pc:sldMk cId="0" sldId="260"/>
            <ac:spMk id="12" creationId="{9713E9CC-132A-4B60-9E1C-C4FEB2B2E1F9}"/>
          </ac:spMkLst>
        </pc:spChg>
        <pc:picChg chg="mod">
          <ac:chgData name="Bachmann, Hannah Ruth" userId="e7c09bfb-72c2-42e5-912c-bd6874d853db" providerId="ADAL" clId="{8A8EC11B-97D7-4778-B7C0-9C3A839E6559}" dt="2021-03-03T16:32:03.854" v="279" actId="1076"/>
          <ac:picMkLst>
            <pc:docMk/>
            <pc:sldMk cId="0" sldId="260"/>
            <ac:picMk id="2" creationId="{99174D90-F55E-7F4F-904B-EF6E7C6E1B20}"/>
          </ac:picMkLst>
        </pc:picChg>
      </pc:sldChg>
      <pc:sldChg chg="addSp delSp modSp mod">
        <pc:chgData name="Bachmann, Hannah Ruth" userId="e7c09bfb-72c2-42e5-912c-bd6874d853db" providerId="ADAL" clId="{8A8EC11B-97D7-4778-B7C0-9C3A839E6559}" dt="2021-03-03T16:32:07.466" v="280" actId="1076"/>
        <pc:sldMkLst>
          <pc:docMk/>
          <pc:sldMk cId="0" sldId="261"/>
        </pc:sldMkLst>
        <pc:spChg chg="mod">
          <ac:chgData name="Bachmann, Hannah Ruth" userId="e7c09bfb-72c2-42e5-912c-bd6874d853db" providerId="ADAL" clId="{8A8EC11B-97D7-4778-B7C0-9C3A839E6559}" dt="2021-02-15T11:02:03.836" v="262" actId="20577"/>
          <ac:spMkLst>
            <pc:docMk/>
            <pc:sldMk cId="0" sldId="261"/>
            <ac:spMk id="5" creationId="{00000000-0000-0000-0000-000000000000}"/>
          </ac:spMkLst>
        </pc:spChg>
        <pc:spChg chg="del">
          <ac:chgData name="Bachmann, Hannah Ruth" userId="e7c09bfb-72c2-42e5-912c-bd6874d853db" providerId="ADAL" clId="{8A8EC11B-97D7-4778-B7C0-9C3A839E6559}" dt="2021-01-28T12:04:56.493" v="17" actId="478"/>
          <ac:spMkLst>
            <pc:docMk/>
            <pc:sldMk cId="0" sldId="261"/>
            <ac:spMk id="6" creationId="{00000000-0000-0000-0000-000000000000}"/>
          </ac:spMkLst>
        </pc:spChg>
        <pc:spChg chg="del">
          <ac:chgData name="Bachmann, Hannah Ruth" userId="e7c09bfb-72c2-42e5-912c-bd6874d853db" providerId="ADAL" clId="{8A8EC11B-97D7-4778-B7C0-9C3A839E6559}" dt="2021-01-28T12:05:42.377" v="35" actId="478"/>
          <ac:spMkLst>
            <pc:docMk/>
            <pc:sldMk cId="0" sldId="261"/>
            <ac:spMk id="7" creationId="{00000000-0000-0000-0000-000000000000}"/>
          </ac:spMkLst>
        </pc:spChg>
        <pc:spChg chg="add del mod">
          <ac:chgData name="Bachmann, Hannah Ruth" userId="e7c09bfb-72c2-42e5-912c-bd6874d853db" providerId="ADAL" clId="{8A8EC11B-97D7-4778-B7C0-9C3A839E6559}" dt="2021-02-02T15:46:03.556" v="49" actId="478"/>
          <ac:spMkLst>
            <pc:docMk/>
            <pc:sldMk cId="0" sldId="261"/>
            <ac:spMk id="9" creationId="{24660CCE-6429-4CF0-83D1-A777E62C9840}"/>
          </ac:spMkLst>
        </pc:spChg>
        <pc:spChg chg="add mod">
          <ac:chgData name="Bachmann, Hannah Ruth" userId="e7c09bfb-72c2-42e5-912c-bd6874d853db" providerId="ADAL" clId="{8A8EC11B-97D7-4778-B7C0-9C3A839E6559}" dt="2021-01-28T12:05:43.314" v="36"/>
          <ac:spMkLst>
            <pc:docMk/>
            <pc:sldMk cId="0" sldId="261"/>
            <ac:spMk id="10" creationId="{E8EACF92-470B-4160-B4A3-E9FF80C87B34}"/>
          </ac:spMkLst>
        </pc:spChg>
        <pc:spChg chg="add mod">
          <ac:chgData name="Bachmann, Hannah Ruth" userId="e7c09bfb-72c2-42e5-912c-bd6874d853db" providerId="ADAL" clId="{8A8EC11B-97D7-4778-B7C0-9C3A839E6559}" dt="2021-02-02T15:46:03.870" v="50"/>
          <ac:spMkLst>
            <pc:docMk/>
            <pc:sldMk cId="0" sldId="261"/>
            <ac:spMk id="11" creationId="{FA36D153-FE44-45CE-9944-568A4F9C6F08}"/>
          </ac:spMkLst>
        </pc:spChg>
        <pc:picChg chg="mod">
          <ac:chgData name="Bachmann, Hannah Ruth" userId="e7c09bfb-72c2-42e5-912c-bd6874d853db" providerId="ADAL" clId="{8A8EC11B-97D7-4778-B7C0-9C3A839E6559}" dt="2021-03-03T16:32:07.466" v="280" actId="1076"/>
          <ac:picMkLst>
            <pc:docMk/>
            <pc:sldMk cId="0" sldId="261"/>
            <ac:picMk id="2" creationId="{30B8B54D-8A1D-284E-BDCC-EFDF079D549C}"/>
          </ac:picMkLst>
        </pc:picChg>
      </pc:sldChg>
      <pc:sldChg chg="addSp delSp modSp mod">
        <pc:chgData name="Bachmann, Hannah Ruth" userId="e7c09bfb-72c2-42e5-912c-bd6874d853db" providerId="ADAL" clId="{8A8EC11B-97D7-4778-B7C0-9C3A839E6559}" dt="2021-02-15T10:59:51.463" v="213" actId="20577"/>
        <pc:sldMkLst>
          <pc:docMk/>
          <pc:sldMk cId="0" sldId="262"/>
        </pc:sldMkLst>
        <pc:spChg chg="mod">
          <ac:chgData name="Bachmann, Hannah Ruth" userId="e7c09bfb-72c2-42e5-912c-bd6874d853db" providerId="ADAL" clId="{8A8EC11B-97D7-4778-B7C0-9C3A839E6559}" dt="2021-02-15T10:59:51.463" v="213" actId="20577"/>
          <ac:spMkLst>
            <pc:docMk/>
            <pc:sldMk cId="0" sldId="262"/>
            <ac:spMk id="4" creationId="{00000000-0000-0000-0000-000000000000}"/>
          </ac:spMkLst>
        </pc:spChg>
        <pc:spChg chg="mod">
          <ac:chgData name="Bachmann, Hannah Ruth" userId="e7c09bfb-72c2-42e5-912c-bd6874d853db" providerId="ADAL" clId="{8A8EC11B-97D7-4778-B7C0-9C3A839E6559}" dt="2021-02-02T15:50:28.755" v="68" actId="20577"/>
          <ac:spMkLst>
            <pc:docMk/>
            <pc:sldMk cId="0" sldId="262"/>
            <ac:spMk id="6" creationId="{00000000-0000-0000-0000-000000000000}"/>
          </ac:spMkLst>
        </pc:spChg>
        <pc:spChg chg="del">
          <ac:chgData name="Bachmann, Hannah Ruth" userId="e7c09bfb-72c2-42e5-912c-bd6874d853db" providerId="ADAL" clId="{8A8EC11B-97D7-4778-B7C0-9C3A839E6559}" dt="2021-01-28T12:04:59.143" v="19" actId="478"/>
          <ac:spMkLst>
            <pc:docMk/>
            <pc:sldMk cId="0" sldId="262"/>
            <ac:spMk id="7" creationId="{00000000-0000-0000-0000-000000000000}"/>
          </ac:spMkLst>
        </pc:spChg>
        <pc:spChg chg="add mod">
          <ac:chgData name="Bachmann, Hannah Ruth" userId="e7c09bfb-72c2-42e5-912c-bd6874d853db" providerId="ADAL" clId="{8A8EC11B-97D7-4778-B7C0-9C3A839E6559}" dt="2021-02-02T15:46:06.265" v="52"/>
          <ac:spMkLst>
            <pc:docMk/>
            <pc:sldMk cId="0" sldId="262"/>
            <ac:spMk id="7" creationId="{E70DA383-02EF-49CB-B64F-8CEE1A694F68}"/>
          </ac:spMkLst>
        </pc:spChg>
        <pc:spChg chg="del">
          <ac:chgData name="Bachmann, Hannah Ruth" userId="e7c09bfb-72c2-42e5-912c-bd6874d853db" providerId="ADAL" clId="{8A8EC11B-97D7-4778-B7C0-9C3A839E6559}" dt="2021-01-28T12:05:45.953" v="37" actId="478"/>
          <ac:spMkLst>
            <pc:docMk/>
            <pc:sldMk cId="0" sldId="262"/>
            <ac:spMk id="8" creationId="{00000000-0000-0000-0000-000000000000}"/>
          </ac:spMkLst>
        </pc:spChg>
        <pc:spChg chg="add del mod">
          <ac:chgData name="Bachmann, Hannah Ruth" userId="e7c09bfb-72c2-42e5-912c-bd6874d853db" providerId="ADAL" clId="{8A8EC11B-97D7-4778-B7C0-9C3A839E6559}" dt="2021-02-02T15:46:05.945" v="51" actId="478"/>
          <ac:spMkLst>
            <pc:docMk/>
            <pc:sldMk cId="0" sldId="262"/>
            <ac:spMk id="9" creationId="{165F45CA-7D93-45DE-B0CA-430EF4BB52C9}"/>
          </ac:spMkLst>
        </pc:spChg>
        <pc:spChg chg="add mod">
          <ac:chgData name="Bachmann, Hannah Ruth" userId="e7c09bfb-72c2-42e5-912c-bd6874d853db" providerId="ADAL" clId="{8A8EC11B-97D7-4778-B7C0-9C3A839E6559}" dt="2021-01-28T12:05:46.213" v="38"/>
          <ac:spMkLst>
            <pc:docMk/>
            <pc:sldMk cId="0" sldId="262"/>
            <ac:spMk id="10" creationId="{0CED845D-6E48-4D6E-B4CB-2715505014D9}"/>
          </ac:spMkLst>
        </pc:spChg>
      </pc:sldChg>
      <pc:sldChg chg="addSp delSp modSp mod">
        <pc:chgData name="Bachmann, Hannah Ruth" userId="e7c09bfb-72c2-42e5-912c-bd6874d853db" providerId="ADAL" clId="{8A8EC11B-97D7-4778-B7C0-9C3A839E6559}" dt="2021-03-03T16:32:23.206" v="281" actId="1076"/>
        <pc:sldMkLst>
          <pc:docMk/>
          <pc:sldMk cId="0" sldId="263"/>
        </pc:sldMkLst>
        <pc:spChg chg="mod">
          <ac:chgData name="Bachmann, Hannah Ruth" userId="e7c09bfb-72c2-42e5-912c-bd6874d853db" providerId="ADAL" clId="{8A8EC11B-97D7-4778-B7C0-9C3A839E6559}" dt="2021-02-15T11:02:49.472" v="270" actId="1076"/>
          <ac:spMkLst>
            <pc:docMk/>
            <pc:sldMk cId="0" sldId="263"/>
            <ac:spMk id="5" creationId="{00000000-0000-0000-0000-000000000000}"/>
          </ac:spMkLst>
        </pc:spChg>
        <pc:spChg chg="del">
          <ac:chgData name="Bachmann, Hannah Ruth" userId="e7c09bfb-72c2-42e5-912c-bd6874d853db" providerId="ADAL" clId="{8A8EC11B-97D7-4778-B7C0-9C3A839E6559}" dt="2021-01-28T12:05:02.734" v="21" actId="478"/>
          <ac:spMkLst>
            <pc:docMk/>
            <pc:sldMk cId="0" sldId="263"/>
            <ac:spMk id="7" creationId="{00000000-0000-0000-0000-000000000000}"/>
          </ac:spMkLst>
        </pc:spChg>
        <pc:spChg chg="del">
          <ac:chgData name="Bachmann, Hannah Ruth" userId="e7c09bfb-72c2-42e5-912c-bd6874d853db" providerId="ADAL" clId="{8A8EC11B-97D7-4778-B7C0-9C3A839E6559}" dt="2021-01-28T12:05:48.663" v="39" actId="478"/>
          <ac:spMkLst>
            <pc:docMk/>
            <pc:sldMk cId="0" sldId="263"/>
            <ac:spMk id="8" creationId="{00000000-0000-0000-0000-000000000000}"/>
          </ac:spMkLst>
        </pc:spChg>
        <pc:spChg chg="add mod">
          <ac:chgData name="Bachmann, Hannah Ruth" userId="e7c09bfb-72c2-42e5-912c-bd6874d853db" providerId="ADAL" clId="{8A8EC11B-97D7-4778-B7C0-9C3A839E6559}" dt="2021-02-02T15:46:08.665" v="54"/>
          <ac:spMkLst>
            <pc:docMk/>
            <pc:sldMk cId="0" sldId="263"/>
            <ac:spMk id="8" creationId="{98B95ABA-71AD-48B9-8FAB-BF913A03200D}"/>
          </ac:spMkLst>
        </pc:spChg>
        <pc:spChg chg="add del mod">
          <ac:chgData name="Bachmann, Hannah Ruth" userId="e7c09bfb-72c2-42e5-912c-bd6874d853db" providerId="ADAL" clId="{8A8EC11B-97D7-4778-B7C0-9C3A839E6559}" dt="2021-02-02T15:46:08.375" v="53" actId="478"/>
          <ac:spMkLst>
            <pc:docMk/>
            <pc:sldMk cId="0" sldId="263"/>
            <ac:spMk id="9" creationId="{D9BF7715-D9A6-4190-9AC1-C8962146F11B}"/>
          </ac:spMkLst>
        </pc:spChg>
        <pc:spChg chg="add mod">
          <ac:chgData name="Bachmann, Hannah Ruth" userId="e7c09bfb-72c2-42e5-912c-bd6874d853db" providerId="ADAL" clId="{8A8EC11B-97D7-4778-B7C0-9C3A839E6559}" dt="2021-01-28T12:05:49.014" v="40"/>
          <ac:spMkLst>
            <pc:docMk/>
            <pc:sldMk cId="0" sldId="263"/>
            <ac:spMk id="10" creationId="{7B18879F-4CA4-4901-BE8C-DE7C1744F524}"/>
          </ac:spMkLst>
        </pc:spChg>
        <pc:picChg chg="mod">
          <ac:chgData name="Bachmann, Hannah Ruth" userId="e7c09bfb-72c2-42e5-912c-bd6874d853db" providerId="ADAL" clId="{8A8EC11B-97D7-4778-B7C0-9C3A839E6559}" dt="2021-03-03T16:32:23.206" v="281" actId="1076"/>
          <ac:picMkLst>
            <pc:docMk/>
            <pc:sldMk cId="0" sldId="263"/>
            <ac:picMk id="2" creationId="{8AF7DB9C-D749-BA4D-9190-287DA7821A7D}"/>
          </ac:picMkLst>
        </pc:picChg>
      </pc:sldChg>
      <pc:sldChg chg="addSp delSp modSp mod">
        <pc:chgData name="Bachmann, Hannah Ruth" userId="e7c09bfb-72c2-42e5-912c-bd6874d853db" providerId="ADAL" clId="{8A8EC11B-97D7-4778-B7C0-9C3A839E6559}" dt="2021-02-15T11:03:07.053" v="276" actId="20577"/>
        <pc:sldMkLst>
          <pc:docMk/>
          <pc:sldMk cId="0" sldId="264"/>
        </pc:sldMkLst>
        <pc:spChg chg="mod">
          <ac:chgData name="Bachmann, Hannah Ruth" userId="e7c09bfb-72c2-42e5-912c-bd6874d853db" providerId="ADAL" clId="{8A8EC11B-97D7-4778-B7C0-9C3A839E6559}" dt="2021-02-15T10:54:03.261" v="108" actId="113"/>
          <ac:spMkLst>
            <pc:docMk/>
            <pc:sldMk cId="0" sldId="264"/>
            <ac:spMk id="4" creationId="{00000000-0000-0000-0000-000000000000}"/>
          </ac:spMkLst>
        </pc:spChg>
        <pc:spChg chg="mod">
          <ac:chgData name="Bachmann, Hannah Ruth" userId="e7c09bfb-72c2-42e5-912c-bd6874d853db" providerId="ADAL" clId="{8A8EC11B-97D7-4778-B7C0-9C3A839E6559}" dt="2021-02-15T11:03:07.053" v="276" actId="20577"/>
          <ac:spMkLst>
            <pc:docMk/>
            <pc:sldMk cId="0" sldId="264"/>
            <ac:spMk id="5" creationId="{00000000-0000-0000-0000-000000000000}"/>
          </ac:spMkLst>
        </pc:spChg>
        <pc:spChg chg="del">
          <ac:chgData name="Bachmann, Hannah Ruth" userId="e7c09bfb-72c2-42e5-912c-bd6874d853db" providerId="ADAL" clId="{8A8EC11B-97D7-4778-B7C0-9C3A839E6559}" dt="2021-01-28T12:05:05.418" v="23" actId="478"/>
          <ac:spMkLst>
            <pc:docMk/>
            <pc:sldMk cId="0" sldId="264"/>
            <ac:spMk id="7" creationId="{00000000-0000-0000-0000-000000000000}"/>
          </ac:spMkLst>
        </pc:spChg>
        <pc:spChg chg="add mod">
          <ac:chgData name="Bachmann, Hannah Ruth" userId="e7c09bfb-72c2-42e5-912c-bd6874d853db" providerId="ADAL" clId="{8A8EC11B-97D7-4778-B7C0-9C3A839E6559}" dt="2021-02-02T15:46:11.355" v="56"/>
          <ac:spMkLst>
            <pc:docMk/>
            <pc:sldMk cId="0" sldId="264"/>
            <ac:spMk id="7" creationId="{43C5A094-C97A-409F-8943-531BC38BDA6F}"/>
          </ac:spMkLst>
        </pc:spChg>
        <pc:spChg chg="del">
          <ac:chgData name="Bachmann, Hannah Ruth" userId="e7c09bfb-72c2-42e5-912c-bd6874d853db" providerId="ADAL" clId="{8A8EC11B-97D7-4778-B7C0-9C3A839E6559}" dt="2021-01-28T12:05:51.433" v="41" actId="478"/>
          <ac:spMkLst>
            <pc:docMk/>
            <pc:sldMk cId="0" sldId="264"/>
            <ac:spMk id="8" creationId="{00000000-0000-0000-0000-000000000000}"/>
          </ac:spMkLst>
        </pc:spChg>
        <pc:spChg chg="add del mod">
          <ac:chgData name="Bachmann, Hannah Ruth" userId="e7c09bfb-72c2-42e5-912c-bd6874d853db" providerId="ADAL" clId="{8A8EC11B-97D7-4778-B7C0-9C3A839E6559}" dt="2021-02-02T15:46:11.035" v="55" actId="478"/>
          <ac:spMkLst>
            <pc:docMk/>
            <pc:sldMk cId="0" sldId="264"/>
            <ac:spMk id="9" creationId="{36D7AD60-888F-42A0-9A07-7BF1CD0F7E62}"/>
          </ac:spMkLst>
        </pc:spChg>
        <pc:spChg chg="add mod">
          <ac:chgData name="Bachmann, Hannah Ruth" userId="e7c09bfb-72c2-42e5-912c-bd6874d853db" providerId="ADAL" clId="{8A8EC11B-97D7-4778-B7C0-9C3A839E6559}" dt="2021-01-28T12:05:51.783" v="42"/>
          <ac:spMkLst>
            <pc:docMk/>
            <pc:sldMk cId="0" sldId="264"/>
            <ac:spMk id="10" creationId="{BB4AF36E-B04A-4EC3-87FB-9A983481A273}"/>
          </ac:spMkLst>
        </pc:spChg>
      </pc:sldChg>
      <pc:sldChg chg="del">
        <pc:chgData name="Bachmann, Hannah Ruth" userId="e7c09bfb-72c2-42e5-912c-bd6874d853db" providerId="ADAL" clId="{8A8EC11B-97D7-4778-B7C0-9C3A839E6559}" dt="2021-01-28T12:04:13.234" v="5" actId="2696"/>
        <pc:sldMkLst>
          <pc:docMk/>
          <pc:sldMk cId="0" sldId="265"/>
        </pc:sldMkLst>
      </pc:sldChg>
      <pc:sldChg chg="add">
        <pc:chgData name="Bachmann, Hannah Ruth" userId="e7c09bfb-72c2-42e5-912c-bd6874d853db" providerId="ADAL" clId="{8A8EC11B-97D7-4778-B7C0-9C3A839E6559}" dt="2021-01-28T12:03:49.741" v="0"/>
        <pc:sldMkLst>
          <pc:docMk/>
          <pc:sldMk cId="0" sldId="266"/>
        </pc:sldMkLst>
      </pc:sldChg>
      <pc:sldChg chg="add">
        <pc:chgData name="Bachmann, Hannah Ruth" userId="e7c09bfb-72c2-42e5-912c-bd6874d853db" providerId="ADAL" clId="{8A8EC11B-97D7-4778-B7C0-9C3A839E6559}" dt="2021-01-28T12:03:57.148" v="2"/>
        <pc:sldMkLst>
          <pc:docMk/>
          <pc:sldMk cId="0" sldId="267"/>
        </pc:sldMkLst>
      </pc:sldChg>
      <pc:sldChg chg="modSp add">
        <pc:chgData name="Bachmann, Hannah Ruth" userId="e7c09bfb-72c2-42e5-912c-bd6874d853db" providerId="ADAL" clId="{8A8EC11B-97D7-4778-B7C0-9C3A839E6559}" dt="2021-02-02T15:49:23.155" v="60" actId="20577"/>
        <pc:sldMkLst>
          <pc:docMk/>
          <pc:sldMk cId="0" sldId="268"/>
        </pc:sldMkLst>
        <pc:spChg chg="mod">
          <ac:chgData name="Bachmann, Hannah Ruth" userId="e7c09bfb-72c2-42e5-912c-bd6874d853db" providerId="ADAL" clId="{8A8EC11B-97D7-4778-B7C0-9C3A839E6559}" dt="2021-02-02T15:49:23.155" v="60" actId="20577"/>
          <ac:spMkLst>
            <pc:docMk/>
            <pc:sldMk cId="0" sldId="268"/>
            <ac:spMk id="5" creationId="{00000000-0000-0000-0000-000000000000}"/>
          </ac:spMkLst>
        </pc:spChg>
      </pc:sldChg>
    </pc:docChg>
  </pc:docChgLst>
  <pc:docChgLst>
    <pc:chgData name="Dominik Wallerius" userId="a368d9d8-ce33-42c3-883f-a2e82223f6d6" providerId="ADAL" clId="{BC0FABA7-69E7-F64D-B7A6-38E11291CAAF}"/>
    <pc:docChg chg="undo custSel modSld">
      <pc:chgData name="Dominik Wallerius" userId="a368d9d8-ce33-42c3-883f-a2e82223f6d6" providerId="ADAL" clId="{BC0FABA7-69E7-F64D-B7A6-38E11291CAAF}" dt="2020-12-16T10:14:38.513" v="160" actId="114"/>
      <pc:docMkLst>
        <pc:docMk/>
      </pc:docMkLst>
      <pc:sldChg chg="modSp mod">
        <pc:chgData name="Dominik Wallerius" userId="a368d9d8-ce33-42c3-883f-a2e82223f6d6" providerId="ADAL" clId="{BC0FABA7-69E7-F64D-B7A6-38E11291CAAF}" dt="2020-12-16T10:01:37.858" v="28" actId="20577"/>
        <pc:sldMkLst>
          <pc:docMk/>
          <pc:sldMk cId="0" sldId="258"/>
        </pc:sldMkLst>
        <pc:spChg chg="mod">
          <ac:chgData name="Dominik Wallerius" userId="a368d9d8-ce33-42c3-883f-a2e82223f6d6" providerId="ADAL" clId="{BC0FABA7-69E7-F64D-B7A6-38E11291CAAF}" dt="2020-12-16T10:01:37.858" v="28" actId="20577"/>
          <ac:spMkLst>
            <pc:docMk/>
            <pc:sldMk cId="0" sldId="258"/>
            <ac:spMk id="5" creationId="{00000000-0000-0000-0000-000000000000}"/>
          </ac:spMkLst>
        </pc:spChg>
      </pc:sldChg>
      <pc:sldChg chg="modSp mod">
        <pc:chgData name="Dominik Wallerius" userId="a368d9d8-ce33-42c3-883f-a2e82223f6d6" providerId="ADAL" clId="{BC0FABA7-69E7-F64D-B7A6-38E11291CAAF}" dt="2020-12-16T10:05:16.528" v="78" actId="20577"/>
        <pc:sldMkLst>
          <pc:docMk/>
          <pc:sldMk cId="0" sldId="259"/>
        </pc:sldMkLst>
        <pc:spChg chg="mod">
          <ac:chgData name="Dominik Wallerius" userId="a368d9d8-ce33-42c3-883f-a2e82223f6d6" providerId="ADAL" clId="{BC0FABA7-69E7-F64D-B7A6-38E11291CAAF}" dt="2020-12-16T10:05:16.528" v="78" actId="20577"/>
          <ac:spMkLst>
            <pc:docMk/>
            <pc:sldMk cId="0" sldId="259"/>
            <ac:spMk id="5" creationId="{00000000-0000-0000-0000-000000000000}"/>
          </ac:spMkLst>
        </pc:spChg>
        <pc:picChg chg="mod">
          <ac:chgData name="Dominik Wallerius" userId="a368d9d8-ce33-42c3-883f-a2e82223f6d6" providerId="ADAL" clId="{BC0FABA7-69E7-F64D-B7A6-38E11291CAAF}" dt="2020-12-16T10:02:15.139" v="29"/>
          <ac:picMkLst>
            <pc:docMk/>
            <pc:sldMk cId="0" sldId="259"/>
            <ac:picMk id="9" creationId="{00000000-0000-0000-0000-000000000000}"/>
          </ac:picMkLst>
        </pc:picChg>
      </pc:sldChg>
      <pc:sldChg chg="modSp mod">
        <pc:chgData name="Dominik Wallerius" userId="a368d9d8-ce33-42c3-883f-a2e82223f6d6" providerId="ADAL" clId="{BC0FABA7-69E7-F64D-B7A6-38E11291CAAF}" dt="2020-12-16T10:06:45.830" v="106" actId="114"/>
        <pc:sldMkLst>
          <pc:docMk/>
          <pc:sldMk cId="0" sldId="260"/>
        </pc:sldMkLst>
        <pc:spChg chg="mod">
          <ac:chgData name="Dominik Wallerius" userId="a368d9d8-ce33-42c3-883f-a2e82223f6d6" providerId="ADAL" clId="{BC0FABA7-69E7-F64D-B7A6-38E11291CAAF}" dt="2020-12-16T10:06:45.830" v="106" actId="114"/>
          <ac:spMkLst>
            <pc:docMk/>
            <pc:sldMk cId="0" sldId="260"/>
            <ac:spMk id="5" creationId="{00000000-0000-0000-0000-000000000000}"/>
          </ac:spMkLst>
        </pc:spChg>
        <pc:picChg chg="mod">
          <ac:chgData name="Dominik Wallerius" userId="a368d9d8-ce33-42c3-883f-a2e82223f6d6" providerId="ADAL" clId="{BC0FABA7-69E7-F64D-B7A6-38E11291CAAF}" dt="2020-12-16T10:06:33.523" v="101" actId="1076"/>
          <ac:picMkLst>
            <pc:docMk/>
            <pc:sldMk cId="0" sldId="260"/>
            <ac:picMk id="8" creationId="{00000000-0000-0000-0000-000000000000}"/>
          </ac:picMkLst>
        </pc:picChg>
      </pc:sldChg>
      <pc:sldChg chg="modSp mod">
        <pc:chgData name="Dominik Wallerius" userId="a368d9d8-ce33-42c3-883f-a2e82223f6d6" providerId="ADAL" clId="{BC0FABA7-69E7-F64D-B7A6-38E11291CAAF}" dt="2020-12-16T10:09:53.372" v="126" actId="403"/>
        <pc:sldMkLst>
          <pc:docMk/>
          <pc:sldMk cId="0" sldId="261"/>
        </pc:sldMkLst>
        <pc:spChg chg="mod">
          <ac:chgData name="Dominik Wallerius" userId="a368d9d8-ce33-42c3-883f-a2e82223f6d6" providerId="ADAL" clId="{BC0FABA7-69E7-F64D-B7A6-38E11291CAAF}" dt="2020-12-16T10:09:53.372" v="126" actId="403"/>
          <ac:spMkLst>
            <pc:docMk/>
            <pc:sldMk cId="0" sldId="261"/>
            <ac:spMk id="5" creationId="{00000000-0000-0000-0000-000000000000}"/>
          </ac:spMkLst>
        </pc:spChg>
      </pc:sldChg>
      <pc:sldChg chg="addCm modCm">
        <pc:chgData name="Dominik Wallerius" userId="a368d9d8-ce33-42c3-883f-a2e82223f6d6" providerId="ADAL" clId="{BC0FABA7-69E7-F64D-B7A6-38E11291CAAF}" dt="2020-12-16T10:10:49.186" v="128"/>
        <pc:sldMkLst>
          <pc:docMk/>
          <pc:sldMk cId="0" sldId="262"/>
        </pc:sldMkLst>
      </pc:sldChg>
      <pc:sldChg chg="modSp mod">
        <pc:chgData name="Dominik Wallerius" userId="a368d9d8-ce33-42c3-883f-a2e82223f6d6" providerId="ADAL" clId="{BC0FABA7-69E7-F64D-B7A6-38E11291CAAF}" dt="2020-12-16T10:14:01.853" v="146" actId="1076"/>
        <pc:sldMkLst>
          <pc:docMk/>
          <pc:sldMk cId="0" sldId="263"/>
        </pc:sldMkLst>
        <pc:spChg chg="mod">
          <ac:chgData name="Dominik Wallerius" userId="a368d9d8-ce33-42c3-883f-a2e82223f6d6" providerId="ADAL" clId="{BC0FABA7-69E7-F64D-B7A6-38E11291CAAF}" dt="2020-12-16T10:13:54.508" v="145" actId="207"/>
          <ac:spMkLst>
            <pc:docMk/>
            <pc:sldMk cId="0" sldId="263"/>
            <ac:spMk id="5" creationId="{00000000-0000-0000-0000-000000000000}"/>
          </ac:spMkLst>
        </pc:spChg>
        <pc:picChg chg="mod">
          <ac:chgData name="Dominik Wallerius" userId="a368d9d8-ce33-42c3-883f-a2e82223f6d6" providerId="ADAL" clId="{BC0FABA7-69E7-F64D-B7A6-38E11291CAAF}" dt="2020-12-16T10:14:01.853" v="146" actId="1076"/>
          <ac:picMkLst>
            <pc:docMk/>
            <pc:sldMk cId="0" sldId="263"/>
            <ac:picMk id="6" creationId="{00000000-0000-0000-0000-000000000000}"/>
          </ac:picMkLst>
        </pc:picChg>
      </pc:sldChg>
      <pc:sldChg chg="modSp mod">
        <pc:chgData name="Dominik Wallerius" userId="a368d9d8-ce33-42c3-883f-a2e82223f6d6" providerId="ADAL" clId="{BC0FABA7-69E7-F64D-B7A6-38E11291CAAF}" dt="2020-12-16T10:14:38.513" v="160" actId="114"/>
        <pc:sldMkLst>
          <pc:docMk/>
          <pc:sldMk cId="0" sldId="264"/>
        </pc:sldMkLst>
        <pc:spChg chg="mod">
          <ac:chgData name="Dominik Wallerius" userId="a368d9d8-ce33-42c3-883f-a2e82223f6d6" providerId="ADAL" clId="{BC0FABA7-69E7-F64D-B7A6-38E11291CAAF}" dt="2020-12-16T10:14:38.513" v="160" actId="114"/>
          <ac:spMkLst>
            <pc:docMk/>
            <pc:sldMk cId="0" sldId="264"/>
            <ac:spMk id="4" creationId="{00000000-0000-0000-0000-000000000000}"/>
          </ac:spMkLst>
        </pc:spChg>
        <pc:spChg chg="mod">
          <ac:chgData name="Dominik Wallerius" userId="a368d9d8-ce33-42c3-883f-a2e82223f6d6" providerId="ADAL" clId="{BC0FABA7-69E7-F64D-B7A6-38E11291CAAF}" dt="2020-12-16T10:14:22.012" v="147" actId="403"/>
          <ac:spMkLst>
            <pc:docMk/>
            <pc:sldMk cId="0" sldId="264"/>
            <ac:spMk id="5" creationId="{00000000-0000-0000-0000-000000000000}"/>
          </ac:spMkLst>
        </pc:spChg>
      </pc:sldChg>
    </pc:docChg>
  </pc:docChgLst>
  <pc:docChgLst>
    <pc:chgData name="Wallerius, Dominik" userId="S::walleriu@uni-mainz.de::a368d9d8-ce33-42c3-883f-a2e82223f6d6" providerId="AD" clId="Web-{1A84E91B-A188-6AE2-9452-5600A795505C}"/>
    <pc:docChg chg="modSld">
      <pc:chgData name="Wallerius, Dominik" userId="S::walleriu@uni-mainz.de::a368d9d8-ce33-42c3-883f-a2e82223f6d6" providerId="AD" clId="Web-{1A84E91B-A188-6AE2-9452-5600A795505C}" dt="2020-12-16T09:58:48.622" v="2" actId="20577"/>
      <pc:docMkLst>
        <pc:docMk/>
      </pc:docMkLst>
      <pc:sldChg chg="modSp delCm">
        <pc:chgData name="Wallerius, Dominik" userId="S::walleriu@uni-mainz.de::a368d9d8-ce33-42c3-883f-a2e82223f6d6" providerId="AD" clId="Web-{1A84E91B-A188-6AE2-9452-5600A795505C}" dt="2020-12-16T09:58:10.590" v="1" actId="14100"/>
        <pc:sldMkLst>
          <pc:docMk/>
          <pc:sldMk cId="0" sldId="256"/>
        </pc:sldMkLst>
        <pc:picChg chg="mod">
          <ac:chgData name="Wallerius, Dominik" userId="S::walleriu@uni-mainz.de::a368d9d8-ce33-42c3-883f-a2e82223f6d6" providerId="AD" clId="Web-{1A84E91B-A188-6AE2-9452-5600A795505C}" dt="2020-12-16T09:58:10.590" v="1" actId="14100"/>
          <ac:picMkLst>
            <pc:docMk/>
            <pc:sldMk cId="0" sldId="256"/>
            <ac:picMk id="8" creationId="{00000000-0000-0000-0000-000000000000}"/>
          </ac:picMkLst>
        </pc:picChg>
      </pc:sldChg>
      <pc:sldChg chg="modSp">
        <pc:chgData name="Wallerius, Dominik" userId="S::walleriu@uni-mainz.de::a368d9d8-ce33-42c3-883f-a2e82223f6d6" providerId="AD" clId="Web-{1A84E91B-A188-6AE2-9452-5600A795505C}" dt="2020-12-16T09:58:48.622" v="2" actId="20577"/>
        <pc:sldMkLst>
          <pc:docMk/>
          <pc:sldMk cId="0" sldId="258"/>
        </pc:sldMkLst>
        <pc:spChg chg="mod">
          <ac:chgData name="Wallerius, Dominik" userId="S::walleriu@uni-mainz.de::a368d9d8-ce33-42c3-883f-a2e82223f6d6" providerId="AD" clId="Web-{1A84E91B-A188-6AE2-9452-5600A795505C}" dt="2020-12-16T09:58:48.622" v="2" actId="20577"/>
          <ac:spMkLst>
            <pc:docMk/>
            <pc:sldMk cId="0" sldId="258"/>
            <ac:spMk id="5" creationId="{00000000-0000-0000-0000-000000000000}"/>
          </ac:spMkLst>
        </pc:spChg>
      </pc:sldChg>
    </pc:docChg>
  </pc:docChgLst>
  <pc:docChgLst>
    <pc:chgData name="Dominik Wallerius" userId="a368d9d8-ce33-42c3-883f-a2e82223f6d6" providerId="ADAL" clId="{47C62328-D8F8-0B40-A7AC-286BFD665962}"/>
    <pc:docChg chg="modSld">
      <pc:chgData name="Dominik Wallerius" userId="a368d9d8-ce33-42c3-883f-a2e82223f6d6" providerId="ADAL" clId="{47C62328-D8F8-0B40-A7AC-286BFD665962}" dt="2021-01-13T07:04:41.422" v="1"/>
      <pc:docMkLst>
        <pc:docMk/>
      </pc:docMkLst>
      <pc:sldChg chg="modSp mod">
        <pc:chgData name="Dominik Wallerius" userId="a368d9d8-ce33-42c3-883f-a2e82223f6d6" providerId="ADAL" clId="{47C62328-D8F8-0B40-A7AC-286BFD665962}" dt="2021-01-13T07:04:41.422" v="1"/>
        <pc:sldMkLst>
          <pc:docMk/>
          <pc:sldMk cId="0" sldId="265"/>
        </pc:sldMkLst>
        <pc:spChg chg="mod">
          <ac:chgData name="Dominik Wallerius" userId="a368d9d8-ce33-42c3-883f-a2e82223f6d6" providerId="ADAL" clId="{47C62328-D8F8-0B40-A7AC-286BFD665962}" dt="2021-01-13T07:04:41.422" v="1"/>
          <ac:spMkLst>
            <pc:docMk/>
            <pc:sldMk cId="0" sldId="265"/>
            <ac:spMk id="4" creationId="{00000000-0000-0000-0000-000000000000}"/>
          </ac:spMkLst>
        </pc:spChg>
      </pc:sldChg>
    </pc:docChg>
  </pc:docChgLst>
  <pc:docChgLst>
    <pc:chgData name="Dominik Wallerius" userId="a368d9d8-ce33-42c3-883f-a2e82223f6d6" providerId="ADAL" clId="{69C57282-E769-174A-8571-71604F66B1FB}"/>
    <pc:docChg chg="modSld">
      <pc:chgData name="Dominik Wallerius" userId="a368d9d8-ce33-42c3-883f-a2e82223f6d6" providerId="ADAL" clId="{69C57282-E769-174A-8571-71604F66B1FB}" dt="2021-01-13T07:02:50.874" v="1" actId="20577"/>
      <pc:docMkLst>
        <pc:docMk/>
      </pc:docMkLst>
      <pc:sldChg chg="modSp mod">
        <pc:chgData name="Dominik Wallerius" userId="a368d9d8-ce33-42c3-883f-a2e82223f6d6" providerId="ADAL" clId="{69C57282-E769-174A-8571-71604F66B1FB}" dt="2021-01-13T07:02:50.874" v="1" actId="20577"/>
        <pc:sldMkLst>
          <pc:docMk/>
          <pc:sldMk cId="0" sldId="265"/>
        </pc:sldMkLst>
        <pc:spChg chg="mod">
          <ac:chgData name="Dominik Wallerius" userId="a368d9d8-ce33-42c3-883f-a2e82223f6d6" providerId="ADAL" clId="{69C57282-E769-174A-8571-71604F66B1FB}" dt="2021-01-13T07:02:50.874" v="1" actId="20577"/>
          <ac:spMkLst>
            <pc:docMk/>
            <pc:sldMk cId="0" sldId="265"/>
            <ac:spMk id="4"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955" y="2348401"/>
            <a:ext cx="8873490" cy="1620430"/>
          </a:xfrm>
        </p:spPr>
        <p:txBody>
          <a:bodyPr/>
          <a:lstStyle/>
          <a:p>
            <a:pPr>
              <a:defRPr/>
            </a:pPr>
            <a:r>
              <a:rPr lang="en-US"/>
              <a:t>Click to edit Master title style</a:t>
            </a:r>
            <a:endParaRPr lang="en-GB"/>
          </a:p>
        </p:txBody>
      </p:sp>
      <p:sp>
        <p:nvSpPr>
          <p:cNvPr id="5" name="Untertitel 2"/>
          <p:cNvSpPr>
            <a:spLocks noGrp="1"/>
          </p:cNvSpPr>
          <p:nvPr>
            <p:ph type="subTitle" idx="1"/>
          </p:nvPr>
        </p:nvSpPr>
        <p:spPr bwMode="auto">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1" indent="0" algn="ctr">
              <a:buNone/>
              <a:defRPr>
                <a:solidFill>
                  <a:schemeClr val="tx1">
                    <a:tint val="75000"/>
                  </a:schemeClr>
                </a:solidFill>
              </a:defRPr>
            </a:lvl6pPr>
            <a:lvl7pPr marL="3023509"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pPr>
              <a:defRPr/>
            </a:pPr>
            <a:r>
              <a:rPr lang="en-US"/>
              <a:t>Click to edit Master subtitle style</a:t>
            </a:r>
            <a:endParaRPr lang="en-GB"/>
          </a:p>
        </p:txBody>
      </p:sp>
      <p:sp>
        <p:nvSpPr>
          <p:cNvPr id="6" name="Datumsplatzhalter 3"/>
          <p:cNvSpPr>
            <a:spLocks noGrp="1"/>
          </p:cNvSpPr>
          <p:nvPr>
            <p:ph type="dt" sz="half" idx="10"/>
          </p:nvPr>
        </p:nvSpPr>
        <p:spPr bwMode="auto"/>
        <p:txBody>
          <a:bodyPr/>
          <a:lstStyle/>
          <a:p>
            <a:pPr>
              <a:defRPr/>
            </a:pPr>
            <a:fld id="{C3AB72A6-87CB-4F8B-BADE-53F27CC54479}"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endParaRPr lang="en-GB"/>
          </a:p>
        </p:txBody>
      </p:sp>
      <p:sp>
        <p:nvSpPr>
          <p:cNvPr id="8" name="Foliennummernplatzhalter 5"/>
          <p:cNvSpPr>
            <a:spLocks noGrp="1"/>
          </p:cNvSpPr>
          <p:nvPr>
            <p:ph type="sldNum" sz="quarter" idx="12"/>
          </p:nvPr>
        </p:nvSpPr>
        <p:spPr bwMode="auto"/>
        <p:txBody>
          <a:bodyPr/>
          <a:lstStyle/>
          <a:p>
            <a:pPr>
              <a:defRPr/>
            </a:pPr>
            <a:fld id="{3D1C419C-FE75-48E2-A75A-2D6F1D62BDBF}" type="slidenum">
              <a:rPr lang="en-GB"/>
              <a:t>‹Nr.›</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4C1FEF78-7969-4A2C-B832-006A4442904F}"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824641" y="4857794"/>
            <a:ext cx="8873490" cy="1501435"/>
          </a:xfrm>
        </p:spPr>
        <p:txBody>
          <a:bodyPr anchor="t"/>
          <a:lstStyle>
            <a:lvl1pPr algn="l">
              <a:defRPr sz="4400" b="1" cap="all"/>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824641" y="3204116"/>
            <a:ext cx="8873490" cy="1653678"/>
          </a:xfrm>
        </p:spPr>
        <p:txBody>
          <a:bodyPr anchor="b"/>
          <a:lstStyle>
            <a:lvl1pPr marL="0" indent="0">
              <a:buNone/>
              <a:defRPr sz="2200">
                <a:solidFill>
                  <a:schemeClr val="tx1">
                    <a:tint val="75000"/>
                  </a:schemeClr>
                </a:solidFill>
              </a:defRPr>
            </a:lvl1pPr>
            <a:lvl2pPr marL="503919" indent="0">
              <a:buNone/>
              <a:defRPr sz="2000">
                <a:solidFill>
                  <a:schemeClr val="tx1">
                    <a:tint val="75000"/>
                  </a:schemeClr>
                </a:solidFill>
              </a:defRPr>
            </a:lvl2pPr>
            <a:lvl3pPr marL="1007837" indent="0">
              <a:buNone/>
              <a:defRPr sz="1750">
                <a:solidFill>
                  <a:schemeClr val="tx1">
                    <a:tint val="75000"/>
                  </a:schemeClr>
                </a:solidFill>
              </a:defRPr>
            </a:lvl3pPr>
            <a:lvl4pPr marL="1511756" indent="0">
              <a:buNone/>
              <a:defRPr sz="1550">
                <a:solidFill>
                  <a:schemeClr val="tx1">
                    <a:tint val="75000"/>
                  </a:schemeClr>
                </a:solidFill>
              </a:defRPr>
            </a:lvl4pPr>
            <a:lvl5pPr marL="2015672" indent="0">
              <a:buNone/>
              <a:defRPr sz="1550">
                <a:solidFill>
                  <a:schemeClr val="tx1">
                    <a:tint val="75000"/>
                  </a:schemeClr>
                </a:solidFill>
              </a:defRPr>
            </a:lvl5pPr>
            <a:lvl6pPr marL="2519591" indent="0">
              <a:buNone/>
              <a:defRPr sz="1550">
                <a:solidFill>
                  <a:schemeClr val="tx1">
                    <a:tint val="75000"/>
                  </a:schemeClr>
                </a:solidFill>
              </a:defRPr>
            </a:lvl6pPr>
            <a:lvl7pPr marL="3023509" indent="0">
              <a:buNone/>
              <a:defRPr sz="1550">
                <a:solidFill>
                  <a:schemeClr val="tx1">
                    <a:tint val="75000"/>
                  </a:schemeClr>
                </a:solidFill>
              </a:defRPr>
            </a:lvl7pPr>
            <a:lvl8pPr marL="3527428" indent="0">
              <a:buNone/>
              <a:defRPr sz="1550">
                <a:solidFill>
                  <a:schemeClr val="tx1">
                    <a:tint val="75000"/>
                  </a:schemeClr>
                </a:solidFill>
              </a:defRPr>
            </a:lvl8pPr>
            <a:lvl9pPr marL="4031346" indent="0">
              <a:buNone/>
              <a:defRPr sz="1550">
                <a:solidFill>
                  <a:schemeClr val="tx1">
                    <a:tint val="75000"/>
                  </a:schemeClr>
                </a:solidFill>
              </a:defRPr>
            </a:lvl9pPr>
          </a:lstStyle>
          <a:p>
            <a:pPr lvl="0">
              <a:defRPr/>
            </a:pPr>
            <a:r>
              <a:rPr lang="en-US"/>
              <a:t>Click to edit Master text styles</a:t>
            </a:r>
            <a:endParaRPr/>
          </a:p>
        </p:txBody>
      </p:sp>
      <p:sp>
        <p:nvSpPr>
          <p:cNvPr id="6" name="Datumsplatzhalter 3"/>
          <p:cNvSpPr>
            <a:spLocks noGrp="1"/>
          </p:cNvSpPr>
          <p:nvPr>
            <p:ph type="dt" sz="half" idx="10"/>
          </p:nvPr>
        </p:nvSpPr>
        <p:spPr bwMode="auto"/>
        <p:txBody>
          <a:bodyPr/>
          <a:lstStyle/>
          <a:p>
            <a:pPr>
              <a:defRPr/>
            </a:pPr>
            <a:fld id="{7477FEBE-4C88-45DA-B207-66626CED51FD}"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sz="half" idx="1"/>
          </p:nvPr>
        </p:nvSpPr>
        <p:spPr bwMode="auto">
          <a:xfrm>
            <a:off x="521970"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Inhaltsplatzhalter 3"/>
          <p:cNvSpPr>
            <a:spLocks noGrp="1"/>
          </p:cNvSpPr>
          <p:nvPr>
            <p:ph sz="half" idx="2"/>
          </p:nvPr>
        </p:nvSpPr>
        <p:spPr bwMode="auto">
          <a:xfrm>
            <a:off x="5306695"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Datumsplatzhalter 4"/>
          <p:cNvSpPr>
            <a:spLocks noGrp="1"/>
          </p:cNvSpPr>
          <p:nvPr>
            <p:ph type="dt" sz="half" idx="10"/>
          </p:nvPr>
        </p:nvSpPr>
        <p:spPr bwMode="auto"/>
        <p:txBody>
          <a:bodyPr/>
          <a:lstStyle/>
          <a:p>
            <a:pPr>
              <a:defRPr/>
            </a:pPr>
            <a:fld id="{A8958534-89E5-41A3-867E-1F6E21F7B8DA}" type="datetime1">
              <a:rPr lang="en-GB"/>
              <a:t>14/03/2021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521970" y="1692179"/>
            <a:ext cx="4612548"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6" name="Inhaltsplatzhalter 3"/>
          <p:cNvSpPr>
            <a:spLocks noGrp="1"/>
          </p:cNvSpPr>
          <p:nvPr>
            <p:ph sz="half" idx="2"/>
          </p:nvPr>
        </p:nvSpPr>
        <p:spPr bwMode="auto">
          <a:xfrm>
            <a:off x="521970" y="2397397"/>
            <a:ext cx="4612548"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Textplatzhalter 4"/>
          <p:cNvSpPr>
            <a:spLocks noGrp="1"/>
          </p:cNvSpPr>
          <p:nvPr>
            <p:ph type="body" sz="quarter" idx="3"/>
          </p:nvPr>
        </p:nvSpPr>
        <p:spPr bwMode="auto">
          <a:xfrm>
            <a:off x="5303073" y="1692179"/>
            <a:ext cx="4614360"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8" name="Inhaltsplatzhalter 5"/>
          <p:cNvSpPr>
            <a:spLocks noGrp="1"/>
          </p:cNvSpPr>
          <p:nvPr>
            <p:ph sz="quarter" idx="4"/>
          </p:nvPr>
        </p:nvSpPr>
        <p:spPr bwMode="auto">
          <a:xfrm>
            <a:off x="5303073" y="2397397"/>
            <a:ext cx="4614360"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9" name="Datumsplatzhalter 6"/>
          <p:cNvSpPr>
            <a:spLocks noGrp="1"/>
          </p:cNvSpPr>
          <p:nvPr>
            <p:ph type="dt" sz="half" idx="10"/>
          </p:nvPr>
        </p:nvSpPr>
        <p:spPr bwMode="auto"/>
        <p:txBody>
          <a:bodyPr/>
          <a:lstStyle/>
          <a:p>
            <a:pPr>
              <a:defRPr/>
            </a:pPr>
            <a:fld id="{C9D24E35-1C1B-4A02-85E9-09350A7B64E6}" type="datetime1">
              <a:rPr lang="en-GB"/>
              <a:t>14/03/2021</a:t>
            </a:fld>
            <a:endParaRPr lang="en-GB"/>
          </a:p>
        </p:txBody>
      </p:sp>
      <p:sp>
        <p:nvSpPr>
          <p:cNvPr id="10" name="Fußzeilenplatzhalter 7"/>
          <p:cNvSpPr>
            <a:spLocks noGrp="1"/>
          </p:cNvSpPr>
          <p:nvPr>
            <p:ph type="ftr" sz="quarter" idx="11"/>
          </p:nvPr>
        </p:nvSpPr>
        <p:spPr bwMode="auto"/>
        <p:txBody>
          <a:bodyPr/>
          <a:lstStyle/>
          <a:p>
            <a:pPr>
              <a:defRPr/>
            </a:pPr>
            <a:r>
              <a:rPr lang="de-DE"/>
              <a:t>© 2020 - GET Across Borders</a:t>
            </a:r>
            <a:endParaRPr lang="en-GB"/>
          </a:p>
        </p:txBody>
      </p:sp>
      <p:sp>
        <p:nvSpPr>
          <p:cNvPr id="11" name="Foliennummernplatzhalter 8"/>
          <p:cNvSpPr>
            <a:spLocks noGrp="1"/>
          </p:cNvSpPr>
          <p:nvPr>
            <p:ph type="sldNum" sz="quarter" idx="12"/>
          </p:nvPr>
        </p:nvSpPr>
        <p:spPr bwMode="auto"/>
        <p:txBody>
          <a:bodyPr/>
          <a:lstStyle/>
          <a:p>
            <a:pPr>
              <a:defRPr/>
            </a:pPr>
            <a:fld id="{B7512931-C0D2-4182-94BF-31D8AB2CEE49}" type="slidenum">
              <a:rPr lang="en-GB"/>
              <a:t>‹Nr.›</a:t>
            </a:fld>
            <a:endParaRPr lang="en-GB"/>
          </a:p>
        </p:txBody>
      </p:sp>
    </p:spTree>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Datumsplatzhalter 2"/>
          <p:cNvSpPr>
            <a:spLocks noGrp="1"/>
          </p:cNvSpPr>
          <p:nvPr>
            <p:ph type="dt" sz="half" idx="10"/>
          </p:nvPr>
        </p:nvSpPr>
        <p:spPr bwMode="auto"/>
        <p:txBody>
          <a:bodyPr/>
          <a:lstStyle/>
          <a:p>
            <a:pPr>
              <a:defRPr/>
            </a:pPr>
            <a:fld id="{96B541A2-0254-4FF3-9DBB-7D3DD377FEDF}" type="datetime1">
              <a:rPr lang="en-GB"/>
              <a:t>14/03/2021</a:t>
            </a:fld>
            <a:endParaRPr lang="en-GB"/>
          </a:p>
        </p:txBody>
      </p:sp>
      <p:sp>
        <p:nvSpPr>
          <p:cNvPr id="6" name="Fußzeilenplatzhalter 3"/>
          <p:cNvSpPr>
            <a:spLocks noGrp="1"/>
          </p:cNvSpPr>
          <p:nvPr>
            <p:ph type="ftr" sz="quarter" idx="11"/>
          </p:nvPr>
        </p:nvSpPr>
        <p:spPr bwMode="auto"/>
        <p:txBody>
          <a:bodyPr/>
          <a:lstStyle/>
          <a:p>
            <a:pPr>
              <a:defRPr/>
            </a:pPr>
            <a:r>
              <a:rPr lang="de-DE"/>
              <a:t>© 2020 - GET Across Borders</a:t>
            </a:r>
            <a:endParaRPr lang="en-GB"/>
          </a:p>
        </p:txBody>
      </p:sp>
      <p:sp>
        <p:nvSpPr>
          <p:cNvPr id="7" name="Foliennummernplatzhalter 4"/>
          <p:cNvSpPr>
            <a:spLocks noGrp="1"/>
          </p:cNvSpPr>
          <p:nvPr>
            <p:ph type="sldNum" sz="quarter" idx="12"/>
          </p:nvPr>
        </p:nvSpPr>
        <p:spPr bwMode="auto"/>
        <p:txBody>
          <a:bodyPr/>
          <a:lstStyle/>
          <a:p>
            <a:pPr>
              <a:defRPr/>
            </a:pPr>
            <a:fld id="{B7512931-C0D2-4182-94BF-31D8AB2CEE49}" type="slidenum">
              <a:rPr lang="en-GB"/>
              <a:t>‹Nr.›</a:t>
            </a:fld>
            <a:endParaRPr lang="en-GB"/>
          </a:p>
        </p:txBody>
      </p:sp>
    </p:spTree>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4" name="Datumsplatzhalter 1"/>
          <p:cNvSpPr>
            <a:spLocks noGrp="1"/>
          </p:cNvSpPr>
          <p:nvPr>
            <p:ph type="dt" sz="half" idx="10"/>
          </p:nvPr>
        </p:nvSpPr>
        <p:spPr bwMode="auto"/>
        <p:txBody>
          <a:bodyPr/>
          <a:lstStyle/>
          <a:p>
            <a:pPr>
              <a:defRPr/>
            </a:pPr>
            <a:fld id="{9EE62CEA-B13D-4294-886A-3F10A5F362AC}" type="datetime1">
              <a:rPr lang="en-GB"/>
              <a:t>14/03/2021</a:t>
            </a:fld>
            <a:endParaRPr lang="en-GB"/>
          </a:p>
        </p:txBody>
      </p:sp>
      <p:sp>
        <p:nvSpPr>
          <p:cNvPr id="5" name="Fußzeilenplatzhalter 2"/>
          <p:cNvSpPr>
            <a:spLocks noGrp="1"/>
          </p:cNvSpPr>
          <p:nvPr>
            <p:ph type="ftr" sz="quarter" idx="11"/>
          </p:nvPr>
        </p:nvSpPr>
        <p:spPr bwMode="auto"/>
        <p:txBody>
          <a:bodyPr/>
          <a:lstStyle/>
          <a:p>
            <a:pPr>
              <a:defRPr/>
            </a:pPr>
            <a:r>
              <a:rPr lang="de-DE"/>
              <a:t>© 2020 - GET Across Borders</a:t>
            </a:r>
            <a:endParaRPr lang="en-GB"/>
          </a:p>
        </p:txBody>
      </p:sp>
      <p:sp>
        <p:nvSpPr>
          <p:cNvPr id="6" name="Foliennummernplatzhalter 3"/>
          <p:cNvSpPr>
            <a:spLocks noGrp="1"/>
          </p:cNvSpPr>
          <p:nvPr>
            <p:ph type="sldNum" sz="quarter" idx="12"/>
          </p:nvPr>
        </p:nvSpPr>
        <p:spPr bwMode="auto"/>
        <p:txBody>
          <a:bodyPr/>
          <a:lstStyle/>
          <a:p>
            <a:pPr>
              <a:defRPr/>
            </a:pPr>
            <a:fld id="{B7512931-C0D2-4182-94BF-31D8AB2CEE49}" type="slidenum">
              <a:rPr lang="en-GB"/>
              <a:t>‹Nr.›</a:t>
            </a:fld>
            <a:endParaRPr lang="en-GB"/>
          </a:p>
        </p:txBody>
      </p:sp>
    </p:spTree>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1973" y="300987"/>
            <a:ext cx="3434491" cy="1280945"/>
          </a:xfrm>
        </p:spPr>
        <p:txBody>
          <a:bodyPr anchor="b"/>
          <a:lstStyle>
            <a:lvl1pPr algn="l">
              <a:defRPr sz="2200" b="1"/>
            </a:lvl1pPr>
          </a:lstStyle>
          <a:p>
            <a:pPr>
              <a:defRPr/>
            </a:pPr>
            <a:r>
              <a:rPr lang="en-US"/>
              <a:t>Click to edit Master title style</a:t>
            </a:r>
            <a:endParaRPr lang="en-GB"/>
          </a:p>
        </p:txBody>
      </p:sp>
      <p:sp>
        <p:nvSpPr>
          <p:cNvPr id="5" name="Inhaltsplatzhalter 2"/>
          <p:cNvSpPr>
            <a:spLocks noGrp="1"/>
          </p:cNvSpPr>
          <p:nvPr>
            <p:ph idx="1"/>
          </p:nvPr>
        </p:nvSpPr>
        <p:spPr bwMode="auto">
          <a:xfrm>
            <a:off x="4081515" y="300990"/>
            <a:ext cx="5835914" cy="6451973"/>
          </a:xfrm>
        </p:spPr>
        <p:txBody>
          <a:bodyPr/>
          <a:lstStyle>
            <a:lvl1pPr>
              <a:defRPr sz="3550"/>
            </a:lvl1pPr>
            <a:lvl2pPr>
              <a:defRPr sz="3100"/>
            </a:lvl2pPr>
            <a:lvl3pPr>
              <a:defRPr sz="2650"/>
            </a:lvl3pPr>
            <a:lvl4pPr>
              <a:defRPr sz="2200"/>
            </a:lvl4pPr>
            <a:lvl5pPr>
              <a:defRPr sz="2200"/>
            </a:lvl5pPr>
            <a:lvl6pPr>
              <a:defRPr sz="2200"/>
            </a:lvl6pPr>
            <a:lvl7pPr>
              <a:defRPr sz="2200"/>
            </a:lvl7pPr>
            <a:lvl8pPr>
              <a:defRPr sz="2200"/>
            </a:lvl8pPr>
            <a:lvl9pPr>
              <a:defRPr sz="22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Textplatzhalter 3"/>
          <p:cNvSpPr>
            <a:spLocks noGrp="1"/>
          </p:cNvSpPr>
          <p:nvPr>
            <p:ph type="body" sz="half" idx="2"/>
          </p:nvPr>
        </p:nvSpPr>
        <p:spPr bwMode="auto">
          <a:xfrm>
            <a:off x="521973" y="1581935"/>
            <a:ext cx="3434491" cy="5171028"/>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00F1EC65-3F2D-4240-9FB2-86BAF6AF6314}" type="datetime1">
              <a:rPr lang="en-GB"/>
              <a:t>14/03/2021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2046195" y="5291772"/>
            <a:ext cx="6263640" cy="624724"/>
          </a:xfrm>
        </p:spPr>
        <p:txBody>
          <a:bodyPr anchor="b"/>
          <a:lstStyle>
            <a:lvl1pPr algn="l">
              <a:defRPr sz="2200" b="1"/>
            </a:lvl1pPr>
          </a:lstStyle>
          <a:p>
            <a:pPr>
              <a:defRPr/>
            </a:pPr>
            <a:r>
              <a:rPr lang="en-US"/>
              <a:t>Click to edit Master title style</a:t>
            </a:r>
            <a:endParaRPr lang="en-GB"/>
          </a:p>
        </p:txBody>
      </p:sp>
      <p:sp>
        <p:nvSpPr>
          <p:cNvPr id="5" name="Bildplatzhalter 2"/>
          <p:cNvSpPr>
            <a:spLocks noGrp="1"/>
          </p:cNvSpPr>
          <p:nvPr>
            <p:ph type="pic" idx="1"/>
          </p:nvPr>
        </p:nvSpPr>
        <p:spPr bwMode="auto">
          <a:xfrm>
            <a:off x="2046195" y="675471"/>
            <a:ext cx="6263640" cy="4535805"/>
          </a:xfrm>
        </p:spPr>
        <p:txBody>
          <a:bodyPr/>
          <a:lstStyle>
            <a:lvl1pPr marL="0" indent="0">
              <a:buNone/>
              <a:defRPr sz="3550"/>
            </a:lvl1pPr>
            <a:lvl2pPr marL="503919" indent="0">
              <a:buNone/>
              <a:defRPr sz="3100"/>
            </a:lvl2pPr>
            <a:lvl3pPr marL="1007837" indent="0">
              <a:buNone/>
              <a:defRPr sz="2650"/>
            </a:lvl3pPr>
            <a:lvl4pPr marL="1511756" indent="0">
              <a:buNone/>
              <a:defRPr sz="2200"/>
            </a:lvl4pPr>
            <a:lvl5pPr marL="2015672" indent="0">
              <a:buNone/>
              <a:defRPr sz="2200"/>
            </a:lvl5pPr>
            <a:lvl6pPr marL="2519591" indent="0">
              <a:buNone/>
              <a:defRPr sz="2200"/>
            </a:lvl6pPr>
            <a:lvl7pPr marL="3023509" indent="0">
              <a:buNone/>
              <a:defRPr sz="2200"/>
            </a:lvl7pPr>
            <a:lvl8pPr marL="3527428" indent="0">
              <a:buNone/>
              <a:defRPr sz="2200"/>
            </a:lvl8pPr>
            <a:lvl9pPr marL="4031346" indent="0">
              <a:buNone/>
              <a:defRPr sz="2200"/>
            </a:lvl9pPr>
          </a:lstStyle>
          <a:p>
            <a:pPr>
              <a:defRPr/>
            </a:pPr>
            <a:r>
              <a:rPr lang="en-US"/>
              <a:t>Click icon to add picture</a:t>
            </a:r>
            <a:endParaRPr lang="en-GB"/>
          </a:p>
        </p:txBody>
      </p:sp>
      <p:sp>
        <p:nvSpPr>
          <p:cNvPr id="6" name="Textplatzhalter 3"/>
          <p:cNvSpPr>
            <a:spLocks noGrp="1"/>
          </p:cNvSpPr>
          <p:nvPr>
            <p:ph type="body" sz="half" idx="2"/>
          </p:nvPr>
        </p:nvSpPr>
        <p:spPr bwMode="auto">
          <a:xfrm>
            <a:off x="2046195" y="5916496"/>
            <a:ext cx="6263640" cy="887210"/>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3C3FCD5E-69B8-4F4C-82B4-AA8390DE7F8D}" type="datetime1">
              <a:rPr lang="en-GB"/>
              <a:t>14/03/2021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DEF937EC-4118-4B87-B290-472EF67D333B}"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7568565" y="302740"/>
            <a:ext cx="2348865" cy="6450223"/>
          </a:xfrm>
        </p:spPr>
        <p:txBody>
          <a:bodyPr vert="eaVert"/>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a:xfrm>
            <a:off x="521970" y="302740"/>
            <a:ext cx="6872605" cy="6450223"/>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0977CC8A-DC74-4D43-9830-70796848A750}"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bg>
      <p:bgPr>
        <a:solidFill>
          <a:schemeClr val="tx1"/>
        </a:solidFill>
        <a:effectLst/>
      </p:bgPr>
    </p:bg>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638" y="2347913"/>
            <a:ext cx="8874125" cy="1620837"/>
          </a:xfrm>
        </p:spPr>
        <p:txBody>
          <a:bodyPr/>
          <a:lstStyle>
            <a:lvl1pPr>
              <a:defRPr>
                <a:solidFill>
                  <a:schemeClr val="accent3"/>
                </a:solidFill>
              </a:defRPr>
            </a:lvl1pPr>
          </a:lstStyle>
          <a:p>
            <a:pPr>
              <a:defRPr/>
            </a:pPr>
            <a:r>
              <a:rPr lang="de-DE"/>
              <a:t>Titelmasterformat durch Klicken bearbeiten</a:t>
            </a:r>
            <a:endParaRPr lang="en-GB"/>
          </a:p>
        </p:txBody>
      </p:sp>
      <p:sp>
        <p:nvSpPr>
          <p:cNvPr id="5" name="Untertitel 2"/>
          <p:cNvSpPr>
            <a:spLocks noGrp="1"/>
          </p:cNvSpPr>
          <p:nvPr>
            <p:ph type="subTitle" idx="1"/>
          </p:nvPr>
        </p:nvSpPr>
        <p:spPr bwMode="auto">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Formatvorlage des Untertitelmasters durch Klicken bearbeiten</a:t>
            </a:r>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bg>
      <p:bgRef idx="1001">
        <a:schemeClr val="bg1"/>
      </p:bgRef>
    </p:bg>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solidFill>
                  <a:schemeClr val="accent2"/>
                </a:solidFill>
              </a:defRPr>
            </a:lvl1pPr>
          </a:lstStyle>
          <a:p>
            <a:pPr>
              <a:defRPr/>
            </a:pPr>
            <a:r>
              <a:rPr lang="de-DE"/>
              <a:t>Titelmasterformat durch Klicken bearbeiten</a:t>
            </a:r>
            <a:endParaRPr lang="en-GB"/>
          </a:p>
        </p:txBody>
      </p:sp>
      <p:sp>
        <p:nvSpPr>
          <p:cNvPr id="5" name="Inhaltsplatzhalter 2"/>
          <p:cNvSpPr>
            <a:spLocks noGrp="1"/>
          </p:cNvSpPr>
          <p:nvPr>
            <p:ph idx="1"/>
          </p:nvPr>
        </p:nvSpPr>
        <p:spPr bwMode="auto"/>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Fußzeilenplatzhalter 1"/>
          <p:cNvSpPr>
            <a:spLocks noGrp="1"/>
          </p:cNvSpPr>
          <p:nvPr>
            <p:ph type="ftr" sz="quarter" idx="3"/>
          </p:nvPr>
        </p:nvSpPr>
        <p:spPr bwMode="auto">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pPr>
              <a:defRPr/>
            </a:pPr>
            <a:r>
              <a:rPr lang="de-DE"/>
              <a:t>© 2020 - GET Across Borders</a:t>
            </a:r>
            <a:endParaRPr lang="en-GB"/>
          </a:p>
        </p:txBody>
      </p:sp>
      <p:sp>
        <p:nvSpPr>
          <p:cNvPr id="7" name="Foliennummernplatzhalter 4"/>
          <p:cNvSpPr>
            <a:spLocks noGrp="1"/>
          </p:cNvSpPr>
          <p:nvPr>
            <p:ph type="sldNum" sz="quarter" idx="10"/>
          </p:nvPr>
        </p:nvSpPr>
        <p:spPr bwMode="auto"/>
        <p:txBody>
          <a:bodyPr/>
          <a:lstStyle/>
          <a:p>
            <a:pPr>
              <a:defRPr/>
            </a:pPr>
            <a:fld id="{1C6A1CB6-5D98-4296-B8F9-B78E6A9A9E34}" type="slidenum">
              <a:rPr lang="en-GB"/>
              <a:t>‹Nr.›</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bg>
      <p:bgPr>
        <a:solidFill>
          <a:schemeClr val="bg1"/>
        </a:solidFill>
        <a:effectLst/>
      </p:bgPr>
    </p:bg>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solidFill>
                  <a:schemeClr val="accent2"/>
                </a:solidFill>
              </a:defRPr>
            </a:lvl1pPr>
          </a:lstStyle>
          <a:p>
            <a:pPr>
              <a:defRPr/>
            </a:pPr>
            <a:r>
              <a:rPr lang="de-DE"/>
              <a:t>Titelmasterformat durch Klicken bearbeiten</a:t>
            </a:r>
            <a:endParaRPr lang="en-GB"/>
          </a:p>
        </p:txBody>
      </p:sp>
      <p:sp>
        <p:nvSpPr>
          <p:cNvPr id="5" name="Inhaltsplatzhalter 2"/>
          <p:cNvSpPr>
            <a:spLocks noGrp="1"/>
          </p:cNvSpPr>
          <p:nvPr>
            <p:ph sz="half" idx="1"/>
          </p:nvPr>
        </p:nvSpPr>
        <p:spPr bwMode="auto">
          <a:xfrm>
            <a:off x="522287"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Inhaltsplatzhalter 3"/>
          <p:cNvSpPr>
            <a:spLocks noGrp="1"/>
          </p:cNvSpPr>
          <p:nvPr>
            <p:ph sz="half" idx="2"/>
          </p:nvPr>
        </p:nvSpPr>
        <p:spPr bwMode="auto">
          <a:xfrm>
            <a:off x="5295899"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7" name="Fußzeilenplatzhalter 1"/>
          <p:cNvSpPr>
            <a:spLocks noGrp="1"/>
          </p:cNvSpPr>
          <p:nvPr>
            <p:ph type="ftr" sz="quarter" idx="3"/>
          </p:nvPr>
        </p:nvSpPr>
        <p:spPr bwMode="auto">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pPr>
              <a:defRPr/>
            </a:pPr>
            <a:r>
              <a:rPr lang="de-DE"/>
              <a:t>© 2020 - GET Across Borders</a:t>
            </a:r>
            <a:endParaRPr lang="en-GB"/>
          </a:p>
        </p:txBody>
      </p:sp>
      <p:sp>
        <p:nvSpPr>
          <p:cNvPr id="8" name="Foliennummernplatzhalter 4"/>
          <p:cNvSpPr>
            <a:spLocks noGrp="1"/>
          </p:cNvSpPr>
          <p:nvPr>
            <p:ph type="sldNum" sz="quarter" idx="10"/>
          </p:nvPr>
        </p:nvSpPr>
        <p:spPr bwMode="auto"/>
        <p:txBody>
          <a:bodyPr/>
          <a:lstStyle/>
          <a:p>
            <a:pPr>
              <a:defRPr/>
            </a:pPr>
            <a:fld id="{1C6A1CB6-5D98-4296-B8F9-B78E6A9A9E34}" type="slidenum">
              <a:rPr lang="en-GB"/>
              <a:t>‹Nr.›</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type="txAndTwoObj" userDrawn="1">
  <p:cSld name="Titel, Text und zwei Inhalte">
    <p:bg>
      <p:bgPr>
        <a:solidFill>
          <a:schemeClr val="bg1"/>
        </a:solidFill>
        <a:effectLst/>
      </p:bgPr>
    </p:b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1970" y="302737"/>
            <a:ext cx="9395460" cy="1259946"/>
          </a:xfrm>
          <a:prstGeom prst="rect">
            <a:avLst/>
          </a:prstGeom>
        </p:spPr>
        <p:txBody>
          <a:bodyPr/>
          <a:lstStyle>
            <a:lvl1pPr>
              <a:defRPr>
                <a:solidFill>
                  <a:schemeClr val="accent2"/>
                </a:solidFill>
              </a:defRPr>
            </a:lvl1pPr>
          </a:lstStyle>
          <a:p>
            <a:pPr>
              <a:defRPr/>
            </a:pPr>
            <a:r>
              <a:rPr lang="de-DE"/>
              <a:t>Titelmasterformat durch Klicken bearbeiten</a:t>
            </a:r>
            <a:endParaRPr lang="en-GB"/>
          </a:p>
        </p:txBody>
      </p:sp>
      <p:sp>
        <p:nvSpPr>
          <p:cNvPr id="5" name="Textplatzhalter 2"/>
          <p:cNvSpPr>
            <a:spLocks noGrp="1"/>
          </p:cNvSpPr>
          <p:nvPr>
            <p:ph type="body" sz="half" idx="1"/>
          </p:nvPr>
        </p:nvSpPr>
        <p:spPr bwMode="auto">
          <a:xfrm>
            <a:off x="521970" y="1763925"/>
            <a:ext cx="4610735" cy="4989035"/>
          </a:xfrm>
          <a:prstGeom prst="rect">
            <a:avLst/>
          </a:prstGeom>
        </p:spPr>
        <p:txBody>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Inhaltsplatzhalter 3"/>
          <p:cNvSpPr>
            <a:spLocks noGrp="1"/>
          </p:cNvSpPr>
          <p:nvPr>
            <p:ph sz="quarter" idx="2"/>
          </p:nvPr>
        </p:nvSpPr>
        <p:spPr bwMode="auto">
          <a:xfrm>
            <a:off x="5306695" y="1763924"/>
            <a:ext cx="4610735" cy="2409647"/>
          </a:xfrm>
          <a:prstGeom prst="rect">
            <a:avLst/>
          </a:prstGeom>
        </p:spPr>
        <p:txBody>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7" name="Inhaltsplatzhalter 4"/>
          <p:cNvSpPr>
            <a:spLocks noGrp="1"/>
          </p:cNvSpPr>
          <p:nvPr>
            <p:ph sz="quarter" idx="3"/>
          </p:nvPr>
        </p:nvSpPr>
        <p:spPr bwMode="auto">
          <a:xfrm>
            <a:off x="5306695" y="4341565"/>
            <a:ext cx="4610735" cy="2411396"/>
          </a:xfrm>
          <a:prstGeom prst="rect">
            <a:avLst/>
          </a:prstGeom>
        </p:spPr>
        <p:txBody>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8" name="Fußzeilenplatzhalter 1"/>
          <p:cNvSpPr>
            <a:spLocks noGrp="1"/>
          </p:cNvSpPr>
          <p:nvPr>
            <p:ph type="ftr" sz="quarter" idx="10"/>
          </p:nvPr>
        </p:nvSpPr>
        <p:spPr bwMode="auto">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pPr>
              <a:defRPr/>
            </a:pPr>
            <a:r>
              <a:rPr lang="de-DE"/>
              <a:t>© 2020 - GET Across Borders</a:t>
            </a:r>
            <a:endParaRPr lang="en-GB"/>
          </a:p>
        </p:txBody>
      </p:sp>
      <p:sp>
        <p:nvSpPr>
          <p:cNvPr id="9" name="Foliennummernplatzhalter 6"/>
          <p:cNvSpPr>
            <a:spLocks noGrp="1"/>
          </p:cNvSpPr>
          <p:nvPr>
            <p:ph type="sldNum" sz="quarter" idx="11"/>
          </p:nvPr>
        </p:nvSpPr>
        <p:spPr bwMode="auto"/>
        <p:txBody>
          <a:bodyPr/>
          <a:lstStyle/>
          <a:p>
            <a:pPr>
              <a:defRPr/>
            </a:pPr>
            <a:fld id="{1C6A1CB6-5D98-4296-B8F9-B78E6A9A9E34}" type="slidenum">
              <a:rPr lang="en-GB"/>
              <a:t>‹Nr.›</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preserve="1" userDrawn="1">
  <p:cSld name="Benutzerdefiniertes Layout">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638" y="2347913"/>
            <a:ext cx="8874125" cy="1620837"/>
          </a:xfrm>
        </p:spPr>
        <p:txBody>
          <a:bodyPr/>
          <a:lstStyle>
            <a:lvl1pPr algn="ctr">
              <a:defRPr>
                <a:solidFill>
                  <a:schemeClr val="accent3"/>
                </a:solidFill>
              </a:defRPr>
            </a:lvl1pPr>
          </a:lstStyle>
          <a:p>
            <a:pPr>
              <a:defRPr/>
            </a:pPr>
            <a:r>
              <a:rPr lang="de-DE"/>
              <a:t>Titelmasterformat durch Klicken bearbeiten</a:t>
            </a:r>
            <a:endParaRPr lang="en-GB"/>
          </a:p>
        </p:txBody>
      </p:sp>
      <p:sp>
        <p:nvSpPr>
          <p:cNvPr id="5" name="Untertitel 2"/>
          <p:cNvSpPr>
            <a:spLocks noGrp="1"/>
          </p:cNvSpPr>
          <p:nvPr>
            <p:ph type="subTitle" idx="1"/>
          </p:nvPr>
        </p:nvSpPr>
        <p:spPr bwMode="auto">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521970" y="302737"/>
            <a:ext cx="9395460" cy="1259946"/>
          </a:xfrm>
          <a:prstGeom prst="rect">
            <a:avLst/>
          </a:prstGeom>
        </p:spPr>
        <p:txBody>
          <a:bodyPr vert="horz" lIns="91430" tIns="45716" rIns="91430" bIns="45716" rtlCol="0" anchor="ctr">
            <a:normAutofit/>
          </a:bodyPr>
          <a:lstStyle/>
          <a:p>
            <a:pPr>
              <a:defRPr/>
            </a:pPr>
            <a:r>
              <a:rPr lang="de-DE"/>
              <a:t>Titelmasterformat durch Klicken bearbeiten</a:t>
            </a:r>
            <a:endParaRPr lang="en-GB"/>
          </a:p>
        </p:txBody>
      </p:sp>
      <p:sp>
        <p:nvSpPr>
          <p:cNvPr id="5" name="Textplatzhalter 2"/>
          <p:cNvSpPr>
            <a:spLocks noGrp="1"/>
          </p:cNvSpPr>
          <p:nvPr>
            <p:ph type="body" idx="1"/>
          </p:nvPr>
        </p:nvSpPr>
        <p:spPr bwMode="auto">
          <a:xfrm>
            <a:off x="521970" y="1763927"/>
            <a:ext cx="9395460" cy="4989035"/>
          </a:xfrm>
          <a:prstGeom prst="rect">
            <a:avLst/>
          </a:prstGeom>
        </p:spPr>
        <p:txBody>
          <a:bodyPr vert="horz" lIns="91430" tIns="45716" rIns="91430" bIns="45716" rtlCol="0">
            <a:normAutofit/>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Datumsplatzhalter 3"/>
          <p:cNvSpPr>
            <a:spLocks noGrp="1"/>
          </p:cNvSpPr>
          <p:nvPr>
            <p:ph type="dt" sz="half" idx="2"/>
          </p:nvPr>
        </p:nvSpPr>
        <p:spPr bwMode="auto">
          <a:xfrm>
            <a:off x="521970" y="7006701"/>
            <a:ext cx="2435860" cy="402483"/>
          </a:xfrm>
          <a:prstGeom prst="rect">
            <a:avLst/>
          </a:prstGeom>
        </p:spPr>
        <p:txBody>
          <a:bodyPr vert="horz" lIns="91430" tIns="45716" rIns="91430" bIns="45716" rtlCol="0" anchor="ctr"/>
          <a:lstStyle>
            <a:lvl1pPr algn="l">
              <a:defRPr sz="1300">
                <a:solidFill>
                  <a:schemeClr val="tx1"/>
                </a:solidFill>
              </a:defRPr>
            </a:lvl1pPr>
          </a:lstStyle>
          <a:p>
            <a:pPr>
              <a:defRPr/>
            </a:pPr>
            <a:fld id="{E9DBB94B-7369-455E-8C33-C3D06DBCC3E6}" type="datetime1">
              <a:rPr lang="en-GB"/>
              <a:t>14/03/2021</a:t>
            </a:fld>
            <a:endParaRPr lang="en-GB"/>
          </a:p>
        </p:txBody>
      </p:sp>
      <p:sp>
        <p:nvSpPr>
          <p:cNvPr id="7" name="Fußzeilenplatzhalter 4"/>
          <p:cNvSpPr>
            <a:spLocks noGrp="1"/>
          </p:cNvSpPr>
          <p:nvPr>
            <p:ph type="ftr" sz="quarter" idx="3"/>
          </p:nvPr>
        </p:nvSpPr>
        <p:spPr bwMode="auto">
          <a:xfrm>
            <a:off x="3566795" y="7006701"/>
            <a:ext cx="3305810" cy="402483"/>
          </a:xfrm>
          <a:prstGeom prst="rect">
            <a:avLst/>
          </a:prstGeom>
        </p:spPr>
        <p:txBody>
          <a:bodyPr vert="horz" lIns="91430" tIns="45716" rIns="91430" bIns="45716" rtlCol="0" anchor="ctr"/>
          <a:lstStyle>
            <a:lvl1pPr algn="ctr">
              <a:defRPr sz="1300">
                <a:solidFill>
                  <a:schemeClr val="tx1"/>
                </a:solidFill>
              </a:defRPr>
            </a:lvl1pPr>
          </a:lstStyle>
          <a:p>
            <a:pPr>
              <a:defRPr/>
            </a:pPr>
            <a:r>
              <a:rPr lang="de-DE"/>
              <a:t>© 2020 - GET Across Borders</a:t>
            </a:r>
            <a:endParaRPr lang="en-GB"/>
          </a:p>
        </p:txBody>
      </p:sp>
      <p:sp>
        <p:nvSpPr>
          <p:cNvPr id="8" name="Foliennummernplatzhalter 5"/>
          <p:cNvSpPr>
            <a:spLocks noGrp="1"/>
          </p:cNvSpPr>
          <p:nvPr>
            <p:ph type="sldNum" sz="quarter" idx="4"/>
          </p:nvPr>
        </p:nvSpPr>
        <p:spPr bwMode="auto">
          <a:xfrm>
            <a:off x="7481570" y="7006701"/>
            <a:ext cx="2435860" cy="402483"/>
          </a:xfrm>
          <a:prstGeom prst="rect">
            <a:avLst/>
          </a:prstGeom>
        </p:spPr>
        <p:txBody>
          <a:bodyPr vert="horz" lIns="91430" tIns="45716" rIns="91430" bIns="45716" rtlCol="0" anchor="ctr"/>
          <a:lstStyle>
            <a:lvl1pPr algn="r">
              <a:defRPr sz="1300">
                <a:solidFill>
                  <a:schemeClr val="tx1"/>
                </a:solidFill>
              </a:defRPr>
            </a:lvl1pPr>
          </a:lstStyle>
          <a:p>
            <a:pPr>
              <a:defRPr/>
            </a:pPr>
            <a:fld id="{1C6A1CB6-5D98-4296-B8F9-B78E6A9A9E34}" type="slidenum">
              <a:rPr lang="en-GB"/>
              <a:t>‹Nr.›</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1007837">
        <a:spcBef>
          <a:spcPts val="0"/>
        </a:spcBef>
        <a:buNone/>
        <a:defRPr sz="3600">
          <a:solidFill>
            <a:schemeClr val="accent2"/>
          </a:solidFill>
          <a:latin typeface="Comic Sans MS"/>
          <a:ea typeface="+mj-ea"/>
          <a:cs typeface="+mj-cs"/>
        </a:defRPr>
      </a:lvl1pPr>
    </p:titleStyle>
    <p:bodyStyle>
      <a:lvl1pPr marL="377939" indent="-377939" algn="l" defTabSz="1007837">
        <a:spcBef>
          <a:spcPts val="0"/>
        </a:spcBef>
        <a:buFont typeface="Arial"/>
        <a:buChar char="•"/>
        <a:defRPr sz="2400">
          <a:solidFill>
            <a:schemeClr val="tx1"/>
          </a:solidFill>
          <a:latin typeface="Comic Sans MS"/>
          <a:ea typeface="+mn-ea"/>
          <a:cs typeface="+mn-cs"/>
        </a:defRPr>
      </a:lvl1pPr>
      <a:lvl2pPr marL="818868" indent="-314948" algn="l" defTabSz="1007837">
        <a:spcBef>
          <a:spcPts val="0"/>
        </a:spcBef>
        <a:buFont typeface="Arial"/>
        <a:buChar char="–"/>
        <a:defRPr sz="2400">
          <a:solidFill>
            <a:schemeClr val="tx1"/>
          </a:solidFill>
          <a:latin typeface="Comic Sans MS"/>
          <a:ea typeface="+mn-ea"/>
          <a:cs typeface="+mn-cs"/>
        </a:defRPr>
      </a:lvl2pPr>
      <a:lvl3pPr marL="1259795" indent="-251959" algn="l" defTabSz="1007837">
        <a:spcBef>
          <a:spcPts val="0"/>
        </a:spcBef>
        <a:buFont typeface="Arial"/>
        <a:buChar char="•"/>
        <a:defRPr sz="2400">
          <a:solidFill>
            <a:schemeClr val="tx1"/>
          </a:solidFill>
          <a:latin typeface="Comic Sans MS"/>
          <a:ea typeface="+mn-ea"/>
          <a:cs typeface="+mn-cs"/>
        </a:defRPr>
      </a:lvl3pPr>
      <a:lvl4pPr marL="1763714" indent="-251959" algn="l" defTabSz="1007837">
        <a:spcBef>
          <a:spcPts val="0"/>
        </a:spcBef>
        <a:buFont typeface="Arial"/>
        <a:buChar char="–"/>
        <a:defRPr sz="2400">
          <a:solidFill>
            <a:schemeClr val="tx1"/>
          </a:solidFill>
          <a:latin typeface="Comic Sans MS"/>
          <a:ea typeface="+mn-ea"/>
          <a:cs typeface="+mn-cs"/>
        </a:defRPr>
      </a:lvl4pPr>
      <a:lvl5pPr marL="2267633" indent="-251959" algn="l" defTabSz="1007837">
        <a:spcBef>
          <a:spcPts val="0"/>
        </a:spcBef>
        <a:buFont typeface="Arial"/>
        <a:buChar char="»"/>
        <a:defRPr sz="2400">
          <a:solidFill>
            <a:schemeClr val="tx1"/>
          </a:solidFill>
          <a:latin typeface="Comic Sans MS"/>
          <a:ea typeface="+mn-ea"/>
          <a:cs typeface="+mn-cs"/>
        </a:defRPr>
      </a:lvl5pPr>
      <a:lvl6pPr marL="2771550" indent="-251959" algn="l" defTabSz="1007837">
        <a:spcBef>
          <a:spcPts val="0"/>
        </a:spcBef>
        <a:buFont typeface="Arial"/>
        <a:buChar char="•"/>
        <a:defRPr sz="2200">
          <a:solidFill>
            <a:schemeClr val="tx1"/>
          </a:solidFill>
          <a:latin typeface="+mn-lt"/>
          <a:ea typeface="+mn-ea"/>
          <a:cs typeface="+mn-cs"/>
        </a:defRPr>
      </a:lvl6pPr>
      <a:lvl7pPr marL="3275468" indent="-251959" algn="l" defTabSz="1007837">
        <a:spcBef>
          <a:spcPts val="0"/>
        </a:spcBef>
        <a:buFont typeface="Arial"/>
        <a:buChar char="•"/>
        <a:defRPr sz="2200">
          <a:solidFill>
            <a:schemeClr val="tx1"/>
          </a:solidFill>
          <a:latin typeface="+mn-lt"/>
          <a:ea typeface="+mn-ea"/>
          <a:cs typeface="+mn-cs"/>
        </a:defRPr>
      </a:lvl7pPr>
      <a:lvl8pPr marL="3779388" indent="-251959" algn="l" defTabSz="1007837">
        <a:spcBef>
          <a:spcPts val="0"/>
        </a:spcBef>
        <a:buFont typeface="Arial"/>
        <a:buChar char="•"/>
        <a:defRPr sz="2200">
          <a:solidFill>
            <a:schemeClr val="tx1"/>
          </a:solidFill>
          <a:latin typeface="+mn-lt"/>
          <a:ea typeface="+mn-ea"/>
          <a:cs typeface="+mn-cs"/>
        </a:defRPr>
      </a:lvl8pPr>
      <a:lvl9pPr marL="4283306" indent="-251959" algn="l" defTabSz="1007837">
        <a:spcBef>
          <a:spcPts val="0"/>
        </a:spcBef>
        <a:buFont typeface="Arial"/>
        <a:buChar char="•"/>
        <a:defRPr sz="2200">
          <a:solidFill>
            <a:schemeClr val="tx1"/>
          </a:solidFill>
          <a:latin typeface="+mn-lt"/>
          <a:ea typeface="+mn-ea"/>
          <a:cs typeface="+mn-cs"/>
        </a:defRPr>
      </a:lvl9pPr>
    </p:bodyStyle>
    <p:otherStyle>
      <a:defPPr>
        <a:defRPr lang="de-DE"/>
      </a:defPPr>
      <a:lvl1pPr marL="0" algn="l" defTabSz="1007837">
        <a:defRPr sz="2000">
          <a:solidFill>
            <a:schemeClr val="tx1"/>
          </a:solidFill>
          <a:latin typeface="+mn-lt"/>
          <a:ea typeface="+mn-ea"/>
          <a:cs typeface="+mn-cs"/>
        </a:defRPr>
      </a:lvl1pPr>
      <a:lvl2pPr marL="503919" algn="l" defTabSz="1007837">
        <a:defRPr sz="2000">
          <a:solidFill>
            <a:schemeClr val="tx1"/>
          </a:solidFill>
          <a:latin typeface="+mn-lt"/>
          <a:ea typeface="+mn-ea"/>
          <a:cs typeface="+mn-cs"/>
        </a:defRPr>
      </a:lvl2pPr>
      <a:lvl3pPr marL="1007837" algn="l" defTabSz="1007837">
        <a:defRPr sz="2000">
          <a:solidFill>
            <a:schemeClr val="tx1"/>
          </a:solidFill>
          <a:latin typeface="+mn-lt"/>
          <a:ea typeface="+mn-ea"/>
          <a:cs typeface="+mn-cs"/>
        </a:defRPr>
      </a:lvl3pPr>
      <a:lvl4pPr marL="1511756" algn="l" defTabSz="1007837">
        <a:defRPr sz="2000">
          <a:solidFill>
            <a:schemeClr val="tx1"/>
          </a:solidFill>
          <a:latin typeface="+mn-lt"/>
          <a:ea typeface="+mn-ea"/>
          <a:cs typeface="+mn-cs"/>
        </a:defRPr>
      </a:lvl4pPr>
      <a:lvl5pPr marL="2015672" algn="l" defTabSz="1007837">
        <a:defRPr sz="2000">
          <a:solidFill>
            <a:schemeClr val="tx1"/>
          </a:solidFill>
          <a:latin typeface="+mn-lt"/>
          <a:ea typeface="+mn-ea"/>
          <a:cs typeface="+mn-cs"/>
        </a:defRPr>
      </a:lvl5pPr>
      <a:lvl6pPr marL="2519591" algn="l" defTabSz="1007837">
        <a:defRPr sz="2000">
          <a:solidFill>
            <a:schemeClr val="tx1"/>
          </a:solidFill>
          <a:latin typeface="+mn-lt"/>
          <a:ea typeface="+mn-ea"/>
          <a:cs typeface="+mn-cs"/>
        </a:defRPr>
      </a:lvl6pPr>
      <a:lvl7pPr marL="3023509" algn="l" defTabSz="1007837">
        <a:defRPr sz="2000">
          <a:solidFill>
            <a:schemeClr val="tx1"/>
          </a:solidFill>
          <a:latin typeface="+mn-lt"/>
          <a:ea typeface="+mn-ea"/>
          <a:cs typeface="+mn-cs"/>
        </a:defRPr>
      </a:lvl7pPr>
      <a:lvl8pPr marL="3527428" algn="l" defTabSz="1007837">
        <a:defRPr sz="2000">
          <a:solidFill>
            <a:schemeClr val="tx1"/>
          </a:solidFill>
          <a:latin typeface="+mn-lt"/>
          <a:ea typeface="+mn-ea"/>
          <a:cs typeface="+mn-cs"/>
        </a:defRPr>
      </a:lvl8pPr>
      <a:lvl9pPr marL="4031346" algn="l" defTabSz="1007837">
        <a:defRPr sz="20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522287" y="198437"/>
            <a:ext cx="9394825" cy="1258887"/>
          </a:xfrm>
          <a:prstGeom prst="rect">
            <a:avLst/>
          </a:prstGeom>
          <a:noFill/>
          <a:ln>
            <a:noFill/>
          </a:ln>
        </p:spPr>
        <p:txBody>
          <a:bodyPr vert="horz" wrap="square" lIns="91440" tIns="45720" rIns="91440" bIns="45720" numCol="1" anchor="ctr" anchorCtr="0" compatLnSpc="1">
            <a:prstTxWarp prst="textNoShape">
              <a:avLst/>
            </a:prstTxWarp>
          </a:bodyPr>
          <a:lstStyle/>
          <a:p>
            <a:pPr lvl="0">
              <a:defRPr/>
            </a:pPr>
            <a:r>
              <a:rPr lang="de-DE"/>
              <a:t>Titelmasterformat durch Klicken bearbeiten</a:t>
            </a:r>
            <a:endParaRPr lang="en-GB"/>
          </a:p>
        </p:txBody>
      </p:sp>
      <p:sp>
        <p:nvSpPr>
          <p:cNvPr id="5" name="Textplatzhalter 2"/>
          <p:cNvSpPr>
            <a:spLocks noGrp="1"/>
          </p:cNvSpPr>
          <p:nvPr>
            <p:ph type="body" idx="1"/>
          </p:nvPr>
        </p:nvSpPr>
        <p:spPr bwMode="auto">
          <a:xfrm>
            <a:off x="522287" y="1763713"/>
            <a:ext cx="9394825" cy="5395912"/>
          </a:xfrm>
          <a:prstGeom prst="rect">
            <a:avLst/>
          </a:prstGeom>
          <a:noFill/>
          <a:ln>
            <a:noFill/>
          </a:ln>
        </p:spPr>
        <p:txBody>
          <a:bodyPr vert="horz" wrap="square" lIns="91440" tIns="45720" rIns="91440" bIns="45720" numCol="1" anchor="t" anchorCtr="0" compatLnSpc="1">
            <a:prstTxWarp prst="textNoShape">
              <a:avLst/>
            </a:prstTxWarp>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Fußzeilenplatzhalter 1"/>
          <p:cNvSpPr>
            <a:spLocks noGrp="1"/>
          </p:cNvSpPr>
          <p:nvPr>
            <p:ph type="ftr" sz="quarter" idx="3"/>
          </p:nvPr>
        </p:nvSpPr>
        <p:spPr bwMode="auto">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a:defRPr>
            </a:lvl1pPr>
          </a:lstStyle>
          <a:p>
            <a:pPr>
              <a:defRPr/>
            </a:pPr>
            <a:r>
              <a:rPr lang="de-DE"/>
              <a:t>© 2020 - GET Across Borders</a:t>
            </a:r>
            <a:endParaRPr lang="en-GB"/>
          </a:p>
        </p:txBody>
      </p:sp>
      <p:sp>
        <p:nvSpPr>
          <p:cNvPr id="7" name="Foliennummernplatzhalter 2"/>
          <p:cNvSpPr>
            <a:spLocks noGrp="1"/>
          </p:cNvSpPr>
          <p:nvPr>
            <p:ph type="sldNum" sz="quarter" idx="4"/>
          </p:nvPr>
        </p:nvSpPr>
        <p:spPr bwMode="auto">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C6A1CB6-5D98-4296-B8F9-B78E6A9A9E34}" type="slidenum">
              <a:rPr lang="en-GB"/>
              <a:t>‹Nr.›</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dt="0"/>
  <p:txStyles>
    <p:titleStyle>
      <a:lvl1pPr algn="ctr">
        <a:spcBef>
          <a:spcPts val="0"/>
        </a:spcBef>
        <a:spcAft>
          <a:spcPts val="0"/>
        </a:spcAft>
        <a:defRPr sz="3600" b="1">
          <a:solidFill>
            <a:schemeClr val="tx1"/>
          </a:solidFill>
          <a:latin typeface="Comic Sans MS"/>
          <a:ea typeface="+mj-ea"/>
          <a:cs typeface="+mj-cs"/>
        </a:defRPr>
      </a:lvl1pPr>
      <a:lvl2pPr algn="ctr">
        <a:spcBef>
          <a:spcPts val="0"/>
        </a:spcBef>
        <a:spcAft>
          <a:spcPts val="0"/>
        </a:spcAft>
        <a:defRPr sz="3600" b="1">
          <a:solidFill>
            <a:schemeClr val="tx1"/>
          </a:solidFill>
          <a:latin typeface="Perpetua"/>
        </a:defRPr>
      </a:lvl2pPr>
      <a:lvl3pPr algn="ctr">
        <a:spcBef>
          <a:spcPts val="0"/>
        </a:spcBef>
        <a:spcAft>
          <a:spcPts val="0"/>
        </a:spcAft>
        <a:defRPr sz="3600" b="1">
          <a:solidFill>
            <a:schemeClr val="tx1"/>
          </a:solidFill>
          <a:latin typeface="Perpetua"/>
        </a:defRPr>
      </a:lvl3pPr>
      <a:lvl4pPr algn="ctr">
        <a:spcBef>
          <a:spcPts val="0"/>
        </a:spcBef>
        <a:spcAft>
          <a:spcPts val="0"/>
        </a:spcAft>
        <a:defRPr sz="3600" b="1">
          <a:solidFill>
            <a:schemeClr val="tx1"/>
          </a:solidFill>
          <a:latin typeface="Perpetua"/>
        </a:defRPr>
      </a:lvl4pPr>
      <a:lvl5pPr algn="ctr">
        <a:spcBef>
          <a:spcPts val="0"/>
        </a:spcBef>
        <a:spcAft>
          <a:spcPts val="0"/>
        </a:spcAft>
        <a:defRPr sz="3600" b="1">
          <a:solidFill>
            <a:schemeClr val="tx1"/>
          </a:solidFill>
          <a:latin typeface="Perpetua"/>
        </a:defRPr>
      </a:lvl5pPr>
      <a:lvl6pPr marL="457200" algn="ctr">
        <a:spcBef>
          <a:spcPts val="0"/>
        </a:spcBef>
        <a:spcAft>
          <a:spcPts val="0"/>
        </a:spcAft>
        <a:defRPr sz="3600" b="1">
          <a:solidFill>
            <a:schemeClr val="tx1"/>
          </a:solidFill>
          <a:latin typeface="Perpetua"/>
        </a:defRPr>
      </a:lvl6pPr>
      <a:lvl7pPr marL="914400" algn="ctr">
        <a:spcBef>
          <a:spcPts val="0"/>
        </a:spcBef>
        <a:spcAft>
          <a:spcPts val="0"/>
        </a:spcAft>
        <a:defRPr sz="3600" b="1">
          <a:solidFill>
            <a:schemeClr val="tx1"/>
          </a:solidFill>
          <a:latin typeface="Perpetua"/>
        </a:defRPr>
      </a:lvl7pPr>
      <a:lvl8pPr marL="1371600" algn="ctr">
        <a:spcBef>
          <a:spcPts val="0"/>
        </a:spcBef>
        <a:spcAft>
          <a:spcPts val="0"/>
        </a:spcAft>
        <a:defRPr sz="3600" b="1">
          <a:solidFill>
            <a:schemeClr val="tx1"/>
          </a:solidFill>
          <a:latin typeface="Perpetua"/>
        </a:defRPr>
      </a:lvl8pPr>
      <a:lvl9pPr marL="1828800" algn="ctr">
        <a:spcBef>
          <a:spcPts val="0"/>
        </a:spcBef>
        <a:spcAft>
          <a:spcPts val="0"/>
        </a:spcAft>
        <a:defRPr sz="3600" b="1">
          <a:solidFill>
            <a:schemeClr val="tx1"/>
          </a:solidFill>
          <a:latin typeface="Perpetua"/>
        </a:defRPr>
      </a:lvl9pPr>
    </p:titleStyle>
    <p:bodyStyle>
      <a:lvl1pPr algn="l">
        <a:spcBef>
          <a:spcPts val="0"/>
        </a:spcBef>
        <a:spcAft>
          <a:spcPts val="0"/>
        </a:spcAft>
        <a:defRPr sz="2400">
          <a:solidFill>
            <a:schemeClr val="tx1"/>
          </a:solidFill>
          <a:latin typeface="Comic Sans MS"/>
          <a:ea typeface="+mn-ea"/>
          <a:cs typeface="+mn-cs"/>
        </a:defRPr>
      </a:lvl1pPr>
      <a:lvl2pPr marL="457200" algn="l">
        <a:spcBef>
          <a:spcPts val="0"/>
        </a:spcBef>
        <a:spcAft>
          <a:spcPts val="0"/>
        </a:spcAft>
        <a:defRPr sz="2400">
          <a:solidFill>
            <a:schemeClr val="tx1"/>
          </a:solidFill>
          <a:latin typeface="Comic Sans MS"/>
          <a:ea typeface="+mn-ea"/>
          <a:cs typeface="+mn-cs"/>
        </a:defRPr>
      </a:lvl2pPr>
      <a:lvl3pPr marL="914400" algn="l">
        <a:spcBef>
          <a:spcPts val="0"/>
        </a:spcBef>
        <a:spcAft>
          <a:spcPts val="0"/>
        </a:spcAft>
        <a:defRPr sz="2400">
          <a:solidFill>
            <a:schemeClr val="tx1"/>
          </a:solidFill>
          <a:latin typeface="Comic Sans MS"/>
          <a:ea typeface="+mn-ea"/>
          <a:cs typeface="+mn-cs"/>
        </a:defRPr>
      </a:lvl3pPr>
      <a:lvl4pPr marL="1371600" algn="l">
        <a:spcBef>
          <a:spcPts val="0"/>
        </a:spcBef>
        <a:spcAft>
          <a:spcPts val="0"/>
        </a:spcAft>
        <a:defRPr sz="2400">
          <a:solidFill>
            <a:schemeClr val="tx1"/>
          </a:solidFill>
          <a:latin typeface="Comic Sans MS"/>
          <a:ea typeface="+mn-ea"/>
          <a:cs typeface="+mn-cs"/>
        </a:defRPr>
      </a:lvl4pPr>
      <a:lvl5pPr marL="1828800" algn="l">
        <a:spcBef>
          <a:spcPts val="0"/>
        </a:spcBef>
        <a:spcAft>
          <a:spcPts val="0"/>
        </a:spcAft>
        <a:defRPr sz="2400">
          <a:solidFill>
            <a:schemeClr val="tx1"/>
          </a:solidFill>
          <a:latin typeface="Comic Sans MS"/>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717550" y="198437"/>
            <a:ext cx="9004300" cy="1460500"/>
          </a:xfrm>
          <a:prstGeom prst="rect">
            <a:avLst/>
          </a:prstGeom>
        </p:spPr>
        <p:txBody>
          <a:bodyPr vert="horz" lIns="91440" tIns="45720" rIns="91440" bIns="45720" rtlCol="0" anchor="ctr">
            <a:normAutofit/>
          </a:bodyPr>
          <a:lstStyle/>
          <a:p>
            <a:pPr>
              <a:defRPr/>
            </a:pPr>
            <a:r>
              <a:rPr lang="de-DE"/>
              <a:t>Mastertitelformat bearbeiten</a:t>
            </a:r>
            <a:endParaRPr lang="en-GB"/>
          </a:p>
        </p:txBody>
      </p:sp>
      <p:sp>
        <p:nvSpPr>
          <p:cNvPr id="5" name="Textplatzhalter 2"/>
          <p:cNvSpPr>
            <a:spLocks noGrp="1"/>
          </p:cNvSpPr>
          <p:nvPr>
            <p:ph type="body" idx="1"/>
          </p:nvPr>
        </p:nvSpPr>
        <p:spPr bwMode="auto">
          <a:xfrm>
            <a:off x="717550" y="2012949"/>
            <a:ext cx="9004300" cy="4795838"/>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Fußzeilenplatzhalter 1"/>
          <p:cNvSpPr>
            <a:spLocks noGrp="1"/>
          </p:cNvSpPr>
          <p:nvPr>
            <p:ph type="ftr" sz="quarter" idx="3"/>
          </p:nvPr>
        </p:nvSpPr>
        <p:spPr bwMode="auto">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a:defRPr>
            </a:lvl1pPr>
          </a:lstStyle>
          <a:p>
            <a:pPr>
              <a:defRPr/>
            </a:pPr>
            <a:r>
              <a:rPr lang="de-DE"/>
              <a:t>© 2020 - GET Across Borders</a:t>
            </a:r>
            <a:endParaRPr lang="en-GB"/>
          </a:p>
        </p:txBody>
      </p:sp>
    </p:spTree>
  </p:cSld>
  <p:clrMap bg1="lt1" tx1="dk1" bg2="lt2" tx2="dk2" accent1="accent1" accent2="accent2" accent3="accent3" accent4="accent4" accent5="accent5" accent6="accent6" hlink="hlink" folHlink="folHlink"/>
  <p:sldLayoutIdLst>
    <p:sldLayoutId id="2147483666" r:id="rId1"/>
  </p:sldLayoutIdLst>
  <p:hf hdr="0" dt="0"/>
  <p:txStyles>
    <p:titleStyle>
      <a:lvl1pPr algn="ctr" defTabSz="914400">
        <a:lnSpc>
          <a:spcPct val="90000"/>
        </a:lnSpc>
        <a:spcBef>
          <a:spcPts val="0"/>
        </a:spcBef>
        <a:buNone/>
        <a:defRPr sz="3600" b="1">
          <a:solidFill>
            <a:schemeClr val="accent3"/>
          </a:solidFill>
          <a:latin typeface="Comic Sans MS"/>
          <a:ea typeface="+mj-ea"/>
          <a:cs typeface="+mj-cs"/>
        </a:defRPr>
      </a:lvl1pPr>
    </p:titleStyle>
    <p:bodyStyle>
      <a:lvl1pPr marL="0" indent="0" algn="l" defTabSz="914400">
        <a:lnSpc>
          <a:spcPct val="90000"/>
        </a:lnSpc>
        <a:spcBef>
          <a:spcPts val="1000"/>
        </a:spcBef>
        <a:buFontTx/>
        <a:buNone/>
        <a:defRPr sz="2400">
          <a:solidFill>
            <a:schemeClr val="bg1"/>
          </a:solidFill>
          <a:latin typeface="Comic Sans MS"/>
          <a:ea typeface="+mn-ea"/>
          <a:cs typeface="+mn-cs"/>
        </a:defRPr>
      </a:lvl1pPr>
      <a:lvl2pPr marL="457200" indent="0" algn="l" defTabSz="914400">
        <a:lnSpc>
          <a:spcPct val="90000"/>
        </a:lnSpc>
        <a:spcBef>
          <a:spcPts val="500"/>
        </a:spcBef>
        <a:buFontTx/>
        <a:buNone/>
        <a:defRPr sz="2400">
          <a:solidFill>
            <a:schemeClr val="bg1"/>
          </a:solidFill>
          <a:latin typeface="Comic Sans MS"/>
          <a:ea typeface="+mn-ea"/>
          <a:cs typeface="+mn-cs"/>
        </a:defRPr>
      </a:lvl2pPr>
      <a:lvl3pPr marL="914400" indent="0" algn="l" defTabSz="914400">
        <a:lnSpc>
          <a:spcPct val="90000"/>
        </a:lnSpc>
        <a:spcBef>
          <a:spcPts val="500"/>
        </a:spcBef>
        <a:buFontTx/>
        <a:buNone/>
        <a:defRPr sz="2400">
          <a:solidFill>
            <a:schemeClr val="bg1"/>
          </a:solidFill>
          <a:latin typeface="Comic Sans MS"/>
          <a:ea typeface="+mn-ea"/>
          <a:cs typeface="+mn-cs"/>
        </a:defRPr>
      </a:lvl3pPr>
      <a:lvl4pPr marL="1371600" indent="0" algn="l" defTabSz="914400">
        <a:lnSpc>
          <a:spcPct val="90000"/>
        </a:lnSpc>
        <a:spcBef>
          <a:spcPts val="500"/>
        </a:spcBef>
        <a:buFontTx/>
        <a:buNone/>
        <a:defRPr sz="2400">
          <a:solidFill>
            <a:schemeClr val="bg1"/>
          </a:solidFill>
          <a:latin typeface="Comic Sans MS"/>
          <a:ea typeface="+mn-ea"/>
          <a:cs typeface="+mn-cs"/>
        </a:defRPr>
      </a:lvl4pPr>
      <a:lvl5pPr marL="1828800" indent="0" algn="l" defTabSz="914400">
        <a:lnSpc>
          <a:spcPct val="90000"/>
        </a:lnSpc>
        <a:spcBef>
          <a:spcPts val="500"/>
        </a:spcBef>
        <a:buFontTx/>
        <a:buNone/>
        <a:defRPr sz="2400">
          <a:solidFill>
            <a:schemeClr val="bg1"/>
          </a:solidFill>
          <a:latin typeface="Comic Sans MS"/>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8.pn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8.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8.png"/><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6.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2020 - GET </a:t>
            </a:r>
            <a:r>
              <a:rPr lang="de-DE" sz="1050" b="0" dirty="0" err="1"/>
              <a:t>Across</a:t>
            </a:r>
            <a:r>
              <a:rPr lang="de-DE" sz="1050" b="0" dirty="0"/>
              <a:t> Borders</a:t>
            </a:r>
            <a:endParaRPr lang="en-GB" sz="1050" b="0" dirty="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2287" y="198437"/>
            <a:ext cx="9394825" cy="1258887"/>
          </a:xfrm>
        </p:spPr>
        <p:txBody>
          <a:bodyPr wrap="square" anchor="ctr">
            <a:normAutofit/>
          </a:bodyPr>
          <a:lstStyle/>
          <a:p>
            <a:pPr>
              <a:defRPr/>
            </a:pPr>
            <a:r>
              <a:rPr lang="en-GB" noProof="0" dirty="0" err="1"/>
              <a:t>Willkommen</a:t>
            </a:r>
            <a:r>
              <a:rPr lang="en-GB" noProof="0" dirty="0"/>
              <a:t>!</a:t>
            </a:r>
          </a:p>
        </p:txBody>
      </p:sp>
      <p:sp>
        <p:nvSpPr>
          <p:cNvPr id="5" name="Content Placeholder 2"/>
          <p:cNvSpPr>
            <a:spLocks noGrp="1"/>
          </p:cNvSpPr>
          <p:nvPr>
            <p:ph sz="half" idx="1"/>
          </p:nvPr>
        </p:nvSpPr>
        <p:spPr bwMode="auto">
          <a:xfrm>
            <a:off x="522287" y="1763713"/>
            <a:ext cx="5065712" cy="4989512"/>
          </a:xfrm>
        </p:spPr>
        <p:txBody>
          <a:bodyPr/>
          <a:lstStyle/>
          <a:p>
            <a:pPr>
              <a:defRPr/>
            </a:pPr>
            <a:r>
              <a:rPr lang="en-GB" sz="2800" noProof="0" dirty="0"/>
              <a:t>What we are going to learn today:</a:t>
            </a:r>
          </a:p>
          <a:p>
            <a:pPr marL="342900" indent="-342900">
              <a:buFont typeface="Arial"/>
              <a:buChar char="•"/>
              <a:defRPr/>
            </a:pPr>
            <a:r>
              <a:rPr lang="en-GB" sz="2800" noProof="0" dirty="0"/>
              <a:t>how to express opinions (likes and dislikes) in German.</a:t>
            </a:r>
          </a:p>
          <a:p>
            <a:pPr marL="342900" indent="-342900">
              <a:buFont typeface="Arial"/>
              <a:buChar char="•"/>
              <a:defRPr/>
            </a:pPr>
            <a:r>
              <a:rPr lang="en-GB" sz="2800" noProof="0" dirty="0"/>
              <a:t>how to ask for someone’s opinion.</a:t>
            </a:r>
          </a:p>
          <a:p>
            <a:pPr marL="342900" indent="-342900">
              <a:buFont typeface="Arial"/>
              <a:buChar char="•"/>
              <a:defRPr/>
            </a:pPr>
            <a:r>
              <a:rPr lang="en-GB" sz="2800" noProof="0" dirty="0"/>
              <a:t>link opinions to fruits: say which fruits you like</a:t>
            </a:r>
            <a:r>
              <a:rPr lang="en-GB" sz="2800" dirty="0"/>
              <a:t> </a:t>
            </a:r>
            <a:r>
              <a:rPr lang="en-GB" sz="2800" noProof="0" dirty="0"/>
              <a:t>and which fruits you don’t like</a:t>
            </a:r>
          </a:p>
        </p:txBody>
      </p:sp>
      <p:sp>
        <p:nvSpPr>
          <p:cNvPr id="7" name="Foliennummernplatzhalter 4"/>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3</a:t>
            </a:fld>
            <a:endParaRPr lang="en-GB" sz="1050" b="0" dirty="0">
              <a:solidFill>
                <a:schemeClr val="bg2"/>
              </a:solidFill>
              <a:latin typeface="Comic Sans MS" panose="030F0702030302020204" pitchFamily="66" charset="0"/>
            </a:endParaRPr>
          </a:p>
        </p:txBody>
      </p:sp>
      <p:pic>
        <p:nvPicPr>
          <p:cNvPr id="8" name="Picture 2" descr="A picture containing drawing&#10;&#10;Description automatically generated"/>
          <p:cNvPicPr>
            <a:picLocks noChangeAspect="1"/>
          </p:cNvPicPr>
          <p:nvPr/>
        </p:nvPicPr>
        <p:blipFill>
          <a:blip r:embed="rId2"/>
          <a:stretch/>
        </p:blipFill>
        <p:spPr bwMode="auto">
          <a:xfrm>
            <a:off x="5714258" y="2028696"/>
            <a:ext cx="3431159" cy="3590843"/>
          </a:xfrm>
          <a:prstGeom prst="rect">
            <a:avLst/>
          </a:prstGeom>
        </p:spPr>
      </p:pic>
      <p:sp>
        <p:nvSpPr>
          <p:cNvPr id="10" name="Fußzeilenplatzhalter 3">
            <a:extLst>
              <a:ext uri="{FF2B5EF4-FFF2-40B4-BE49-F238E27FC236}">
                <a16:creationId xmlns:a16="http://schemas.microsoft.com/office/drawing/2014/main" id="{43BD7186-24CF-473B-94FF-CF481DCAA14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GB" noProof="0" dirty="0"/>
              <a:t>Likes</a:t>
            </a:r>
          </a:p>
        </p:txBody>
      </p:sp>
      <p:sp>
        <p:nvSpPr>
          <p:cNvPr id="5" name="Inhaltsplatzhalter 2"/>
          <p:cNvSpPr>
            <a:spLocks noGrp="1"/>
          </p:cNvSpPr>
          <p:nvPr>
            <p:ph sz="half" idx="1"/>
          </p:nvPr>
        </p:nvSpPr>
        <p:spPr bwMode="auto">
          <a:xfrm>
            <a:off x="522287" y="1147950"/>
            <a:ext cx="7736755" cy="6011675"/>
          </a:xfrm>
        </p:spPr>
        <p:txBody>
          <a:bodyPr/>
          <a:lstStyle/>
          <a:p>
            <a:pPr marL="342900" indent="-342900">
              <a:lnSpc>
                <a:spcPct val="150000"/>
              </a:lnSpc>
              <a:buFont typeface="Arial"/>
              <a:buChar char="•"/>
              <a:defRPr/>
            </a:pPr>
            <a:r>
              <a:rPr lang="en-GB" noProof="0" dirty="0"/>
              <a:t>Ich mag… - </a:t>
            </a:r>
            <a:r>
              <a:rPr lang="en-GB" noProof="0" dirty="0">
                <a:solidFill>
                  <a:schemeClr val="accent2"/>
                </a:solidFill>
              </a:rPr>
              <a:t>I like…</a:t>
            </a:r>
            <a:br>
              <a:rPr lang="en-GB" noProof="0" dirty="0"/>
            </a:br>
            <a:r>
              <a:rPr lang="en-GB" noProof="0" dirty="0">
                <a:sym typeface="Wingdings" panose="05000000000000000000" pitchFamily="2" charset="2"/>
              </a:rPr>
              <a:t> </a:t>
            </a:r>
            <a:r>
              <a:rPr lang="en-GB" i="1" noProof="0" dirty="0">
                <a:solidFill>
                  <a:schemeClr val="accent1"/>
                </a:solidFill>
              </a:rPr>
              <a:t>Ich mag </a:t>
            </a:r>
            <a:r>
              <a:rPr lang="en-GB" noProof="0" dirty="0" err="1">
                <a:solidFill>
                  <a:schemeClr val="accent1"/>
                </a:solidFill>
              </a:rPr>
              <a:t>Trauben</a:t>
            </a:r>
            <a:r>
              <a:rPr lang="en-GB" noProof="0" dirty="0">
                <a:solidFill>
                  <a:schemeClr val="accent1"/>
                </a:solidFill>
              </a:rPr>
              <a:t>.</a:t>
            </a:r>
          </a:p>
          <a:p>
            <a:pPr>
              <a:lnSpc>
                <a:spcPct val="150000"/>
              </a:lnSpc>
              <a:defRPr/>
            </a:pPr>
            <a:endParaRPr lang="en-GB" sz="2800" noProof="0" dirty="0">
              <a:solidFill>
                <a:schemeClr val="accent1"/>
              </a:solidFill>
            </a:endParaRPr>
          </a:p>
          <a:p>
            <a:pPr marL="342900" indent="-342900">
              <a:lnSpc>
                <a:spcPct val="150000"/>
              </a:lnSpc>
              <a:buFont typeface="Arial"/>
              <a:buChar char="•"/>
              <a:defRPr/>
            </a:pPr>
            <a:r>
              <a:rPr lang="en-GB" noProof="0" dirty="0"/>
              <a:t>Ich </a:t>
            </a:r>
            <a:r>
              <a:rPr lang="en-GB" noProof="0" dirty="0" err="1"/>
              <a:t>liebe</a:t>
            </a:r>
            <a:r>
              <a:rPr lang="en-GB" noProof="0" dirty="0"/>
              <a:t>… - </a:t>
            </a:r>
            <a:r>
              <a:rPr lang="en-GB" noProof="0" dirty="0">
                <a:solidFill>
                  <a:schemeClr val="accent2"/>
                </a:solidFill>
              </a:rPr>
              <a:t>I love…</a:t>
            </a:r>
            <a:br>
              <a:rPr lang="en-GB" noProof="0" dirty="0"/>
            </a:br>
            <a:r>
              <a:rPr lang="en-GB" noProof="0" dirty="0">
                <a:sym typeface="Wingdings" panose="05000000000000000000" pitchFamily="2" charset="2"/>
              </a:rPr>
              <a:t> </a:t>
            </a:r>
            <a:r>
              <a:rPr lang="en-GB" i="1" noProof="0" dirty="0">
                <a:solidFill>
                  <a:schemeClr val="accent1"/>
                </a:solidFill>
              </a:rPr>
              <a:t>Ich </a:t>
            </a:r>
            <a:r>
              <a:rPr lang="en-GB" i="1" noProof="0" dirty="0" err="1">
                <a:solidFill>
                  <a:schemeClr val="accent1"/>
                </a:solidFill>
              </a:rPr>
              <a:t>liebe</a:t>
            </a:r>
            <a:r>
              <a:rPr lang="en-GB" i="1" noProof="0" dirty="0">
                <a:solidFill>
                  <a:schemeClr val="accent1"/>
                </a:solidFill>
              </a:rPr>
              <a:t> </a:t>
            </a:r>
            <a:r>
              <a:rPr lang="en-GB" noProof="0" dirty="0" err="1">
                <a:solidFill>
                  <a:schemeClr val="accent1"/>
                </a:solidFill>
              </a:rPr>
              <a:t>Äpfel</a:t>
            </a:r>
            <a:r>
              <a:rPr lang="en-GB" noProof="0" dirty="0">
                <a:solidFill>
                  <a:schemeClr val="accent1"/>
                </a:solidFill>
              </a:rPr>
              <a:t>.</a:t>
            </a:r>
          </a:p>
          <a:p>
            <a:pPr>
              <a:lnSpc>
                <a:spcPct val="150000"/>
              </a:lnSpc>
              <a:defRPr/>
            </a:pPr>
            <a:endParaRPr lang="en-GB" sz="2000" noProof="0" dirty="0"/>
          </a:p>
          <a:p>
            <a:pPr marL="342900" indent="-342900">
              <a:lnSpc>
                <a:spcPct val="150000"/>
              </a:lnSpc>
              <a:buFont typeface="Arial"/>
              <a:buChar char="•"/>
              <a:defRPr/>
            </a:pPr>
            <a:r>
              <a:rPr lang="en-GB" noProof="0" dirty="0"/>
              <a:t>Ich mag … </a:t>
            </a:r>
            <a:r>
              <a:rPr lang="en-GB" dirty="0"/>
              <a:t>l</a:t>
            </a:r>
            <a:r>
              <a:rPr lang="en-GB" noProof="0" dirty="0" err="1"/>
              <a:t>ieber</a:t>
            </a:r>
            <a:r>
              <a:rPr lang="en-GB" noProof="0" dirty="0"/>
              <a:t>. - </a:t>
            </a:r>
            <a:r>
              <a:rPr lang="en-GB" noProof="0" dirty="0">
                <a:solidFill>
                  <a:schemeClr val="accent2"/>
                </a:solidFill>
              </a:rPr>
              <a:t>I prefer…</a:t>
            </a:r>
            <a:br>
              <a:rPr lang="en-GB" noProof="0" dirty="0"/>
            </a:br>
            <a:r>
              <a:rPr lang="en-GB" noProof="0" dirty="0">
                <a:sym typeface="Wingdings" panose="05000000000000000000" pitchFamily="2" charset="2"/>
              </a:rPr>
              <a:t> </a:t>
            </a:r>
            <a:r>
              <a:rPr lang="en-GB" i="1" noProof="0" dirty="0">
                <a:solidFill>
                  <a:schemeClr val="accent1"/>
                </a:solidFill>
              </a:rPr>
              <a:t>Ich mag </a:t>
            </a:r>
            <a:r>
              <a:rPr lang="en-GB" noProof="0" dirty="0" err="1">
                <a:solidFill>
                  <a:schemeClr val="accent1"/>
                </a:solidFill>
              </a:rPr>
              <a:t>Äpfel</a:t>
            </a:r>
            <a:r>
              <a:rPr lang="en-GB" noProof="0" dirty="0">
                <a:solidFill>
                  <a:schemeClr val="accent1"/>
                </a:solidFill>
              </a:rPr>
              <a:t> </a:t>
            </a:r>
            <a:r>
              <a:rPr lang="en-GB" i="1" noProof="0" dirty="0" err="1">
                <a:solidFill>
                  <a:schemeClr val="accent1"/>
                </a:solidFill>
              </a:rPr>
              <a:t>lieber</a:t>
            </a:r>
            <a:r>
              <a:rPr lang="en-GB" i="1" noProof="0" dirty="0">
                <a:solidFill>
                  <a:schemeClr val="accent1"/>
                </a:solidFill>
              </a:rPr>
              <a:t>.</a:t>
            </a:r>
          </a:p>
          <a:p>
            <a:pPr>
              <a:lnSpc>
                <a:spcPct val="150000"/>
              </a:lnSpc>
              <a:defRPr/>
            </a:pPr>
            <a:endParaRPr lang="en-GB" sz="2000" noProof="0" dirty="0"/>
          </a:p>
          <a:p>
            <a:pPr marL="342900" indent="-342900">
              <a:lnSpc>
                <a:spcPct val="150000"/>
              </a:lnSpc>
              <a:buFont typeface="Arial"/>
              <a:buChar char="•"/>
              <a:defRPr/>
            </a:pPr>
            <a:r>
              <a:rPr lang="en-GB" noProof="0" dirty="0"/>
              <a:t>Am </a:t>
            </a:r>
            <a:r>
              <a:rPr lang="en-GB" noProof="0" dirty="0" err="1"/>
              <a:t>liebsten</a:t>
            </a:r>
            <a:r>
              <a:rPr lang="en-GB" noProof="0" dirty="0"/>
              <a:t> mag ich… - </a:t>
            </a:r>
            <a:r>
              <a:rPr lang="en-GB" noProof="0" dirty="0">
                <a:solidFill>
                  <a:schemeClr val="accent2"/>
                </a:solidFill>
              </a:rPr>
              <a:t>My favourite is/are…</a:t>
            </a:r>
            <a:br>
              <a:rPr lang="en-GB" noProof="0" dirty="0">
                <a:solidFill>
                  <a:schemeClr val="accent2"/>
                </a:solidFill>
              </a:rPr>
            </a:br>
            <a:r>
              <a:rPr lang="en-GB" dirty="0">
                <a:solidFill>
                  <a:schemeClr val="accent1"/>
                </a:solidFill>
                <a:sym typeface="Wingdings" panose="05000000000000000000" pitchFamily="2" charset="2"/>
              </a:rPr>
              <a:t></a:t>
            </a:r>
            <a:r>
              <a:rPr lang="en-GB" dirty="0">
                <a:solidFill>
                  <a:schemeClr val="accent2"/>
                </a:solidFill>
                <a:sym typeface="Wingdings" panose="05000000000000000000" pitchFamily="2" charset="2"/>
              </a:rPr>
              <a:t> </a:t>
            </a:r>
            <a:r>
              <a:rPr lang="en-GB" i="1" noProof="0" dirty="0">
                <a:solidFill>
                  <a:schemeClr val="accent1"/>
                </a:solidFill>
              </a:rPr>
              <a:t>Am </a:t>
            </a:r>
            <a:r>
              <a:rPr lang="en-GB" i="1" noProof="0" dirty="0" err="1">
                <a:solidFill>
                  <a:schemeClr val="accent1"/>
                </a:solidFill>
              </a:rPr>
              <a:t>liebsten</a:t>
            </a:r>
            <a:r>
              <a:rPr lang="en-GB" i="1" noProof="0" dirty="0">
                <a:solidFill>
                  <a:schemeClr val="accent1"/>
                </a:solidFill>
              </a:rPr>
              <a:t> mag ich </a:t>
            </a:r>
            <a:r>
              <a:rPr lang="en-GB" noProof="0" dirty="0" err="1">
                <a:solidFill>
                  <a:schemeClr val="accent1"/>
                </a:solidFill>
              </a:rPr>
              <a:t>Erdbeeren</a:t>
            </a:r>
            <a:r>
              <a:rPr lang="en-GB" noProof="0" dirty="0">
                <a:solidFill>
                  <a:schemeClr val="accent1"/>
                </a:solidFill>
              </a:rPr>
              <a:t>.</a:t>
            </a:r>
            <a:endParaRPr lang="en-GB" sz="2000" noProof="0" dirty="0">
              <a:solidFill>
                <a:schemeClr val="accent1"/>
              </a:solidFill>
            </a:endParaRPr>
          </a:p>
        </p:txBody>
      </p:sp>
      <p:pic>
        <p:nvPicPr>
          <p:cNvPr id="8" name="Picture 2"/>
          <p:cNvPicPr>
            <a:picLocks noGrp="1" noChangeAspect="1"/>
          </p:cNvPicPr>
          <p:nvPr>
            <p:ph sz="half" idx="2"/>
          </p:nvPr>
        </p:nvPicPr>
        <p:blipFill>
          <a:blip r:embed="rId4"/>
          <a:stretch/>
        </p:blipFill>
        <p:spPr bwMode="auto">
          <a:xfrm>
            <a:off x="6731868" y="2141965"/>
            <a:ext cx="3014200" cy="2774193"/>
          </a:xfrm>
          <a:prstGeom prst="rect">
            <a:avLst/>
          </a:prstGeom>
        </p:spPr>
      </p:pic>
      <p:pic>
        <p:nvPicPr>
          <p:cNvPr id="2" name="New Recording 187.m4a" descr="New Recording 187.m4a">
            <a:hlinkClick r:id="" action="ppaction://media"/>
            <a:extLst>
              <a:ext uri="{FF2B5EF4-FFF2-40B4-BE49-F238E27FC236}">
                <a16:creationId xmlns:a16="http://schemas.microsoft.com/office/drawing/2014/main" id="{F968C598-BDA6-8345-BD20-FF31D29878B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76034" y="438451"/>
            <a:ext cx="812800" cy="812800"/>
          </a:xfrm>
          <a:prstGeom prst="rect">
            <a:avLst/>
          </a:prstGeom>
        </p:spPr>
      </p:pic>
      <p:sp>
        <p:nvSpPr>
          <p:cNvPr id="10" name="Foliennummernplatzhalter 4">
            <a:extLst>
              <a:ext uri="{FF2B5EF4-FFF2-40B4-BE49-F238E27FC236}">
                <a16:creationId xmlns:a16="http://schemas.microsoft.com/office/drawing/2014/main" id="{F3F17155-8845-416E-806A-5FB8289B5D4F}"/>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4</a:t>
            </a:fld>
            <a:endParaRPr lang="en-GB" sz="1050" b="0" dirty="0">
              <a:solidFill>
                <a:schemeClr val="bg2"/>
              </a:solidFill>
              <a:latin typeface="Comic Sans MS" panose="030F0702030302020204" pitchFamily="66" charset="0"/>
            </a:endParaRPr>
          </a:p>
        </p:txBody>
      </p:sp>
      <p:sp>
        <p:nvSpPr>
          <p:cNvPr id="11" name="Fußzeilenplatzhalter 3">
            <a:extLst>
              <a:ext uri="{FF2B5EF4-FFF2-40B4-BE49-F238E27FC236}">
                <a16:creationId xmlns:a16="http://schemas.microsoft.com/office/drawing/2014/main" id="{6FDE0EEF-5FF4-4EDB-87B6-6D91D95D0C1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76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GB" noProof="0" dirty="0"/>
              <a:t>Dislikes</a:t>
            </a:r>
          </a:p>
        </p:txBody>
      </p:sp>
      <p:sp>
        <p:nvSpPr>
          <p:cNvPr id="5" name="Inhaltsplatzhalter 2"/>
          <p:cNvSpPr>
            <a:spLocks noGrp="1"/>
          </p:cNvSpPr>
          <p:nvPr>
            <p:ph sz="half" idx="1"/>
          </p:nvPr>
        </p:nvSpPr>
        <p:spPr bwMode="auto">
          <a:xfrm>
            <a:off x="522287" y="1457324"/>
            <a:ext cx="8513837" cy="5295901"/>
          </a:xfrm>
        </p:spPr>
        <p:txBody>
          <a:bodyPr/>
          <a:lstStyle/>
          <a:p>
            <a:pPr marL="342900" indent="-342900">
              <a:lnSpc>
                <a:spcPct val="150000"/>
              </a:lnSpc>
              <a:buFont typeface="Arial"/>
              <a:buChar char="•"/>
              <a:defRPr/>
            </a:pPr>
            <a:r>
              <a:rPr lang="en-GB" noProof="0" dirty="0"/>
              <a:t>Ich mag … </a:t>
            </a:r>
            <a:r>
              <a:rPr lang="en-GB" noProof="0" dirty="0" err="1"/>
              <a:t>nicht</a:t>
            </a:r>
            <a:r>
              <a:rPr lang="en-GB" noProof="0" dirty="0"/>
              <a:t>. - </a:t>
            </a:r>
            <a:r>
              <a:rPr lang="en-GB" noProof="0" dirty="0">
                <a:solidFill>
                  <a:schemeClr val="accent2"/>
                </a:solidFill>
              </a:rPr>
              <a:t>I don’t like…</a:t>
            </a:r>
            <a:br>
              <a:rPr lang="en-GB" noProof="0" dirty="0"/>
            </a:br>
            <a:r>
              <a:rPr lang="en-GB" noProof="0" dirty="0">
                <a:sym typeface="Wingdings" panose="05000000000000000000" pitchFamily="2" charset="2"/>
              </a:rPr>
              <a:t> </a:t>
            </a:r>
            <a:r>
              <a:rPr lang="en-GB" i="1" noProof="0" dirty="0">
                <a:solidFill>
                  <a:schemeClr val="accent1"/>
                </a:solidFill>
              </a:rPr>
              <a:t>Ich mag </a:t>
            </a:r>
            <a:r>
              <a:rPr lang="en-GB" noProof="0" dirty="0" err="1">
                <a:solidFill>
                  <a:schemeClr val="accent1"/>
                </a:solidFill>
              </a:rPr>
              <a:t>Bananen</a:t>
            </a:r>
            <a:r>
              <a:rPr lang="en-GB" noProof="0" dirty="0">
                <a:solidFill>
                  <a:schemeClr val="accent1"/>
                </a:solidFill>
              </a:rPr>
              <a:t> </a:t>
            </a:r>
            <a:r>
              <a:rPr lang="en-GB" i="1" noProof="0" dirty="0" err="1">
                <a:solidFill>
                  <a:schemeClr val="accent1"/>
                </a:solidFill>
              </a:rPr>
              <a:t>nicht</a:t>
            </a:r>
            <a:r>
              <a:rPr lang="en-GB" i="1" noProof="0" dirty="0">
                <a:solidFill>
                  <a:schemeClr val="accent1"/>
                </a:solidFill>
              </a:rPr>
              <a:t>.</a:t>
            </a:r>
          </a:p>
          <a:p>
            <a:pPr>
              <a:lnSpc>
                <a:spcPct val="150000"/>
              </a:lnSpc>
              <a:defRPr/>
            </a:pPr>
            <a:endParaRPr lang="en-GB" sz="2000" noProof="0" dirty="0"/>
          </a:p>
          <a:p>
            <a:pPr marL="342900" indent="-342900">
              <a:lnSpc>
                <a:spcPct val="150000"/>
              </a:lnSpc>
              <a:buFont typeface="Arial"/>
              <a:buChar char="•"/>
              <a:defRPr/>
            </a:pPr>
            <a:r>
              <a:rPr lang="en-GB" noProof="0" dirty="0"/>
              <a:t>Ich </a:t>
            </a:r>
            <a:r>
              <a:rPr lang="en-GB" noProof="0" dirty="0" err="1"/>
              <a:t>hasse</a:t>
            </a:r>
            <a:r>
              <a:rPr lang="en-GB" noProof="0" dirty="0"/>
              <a:t>… - </a:t>
            </a:r>
            <a:r>
              <a:rPr lang="en-GB" noProof="0" dirty="0">
                <a:solidFill>
                  <a:schemeClr val="accent2"/>
                </a:solidFill>
              </a:rPr>
              <a:t>I hate… </a:t>
            </a:r>
            <a:br>
              <a:rPr lang="en-GB" noProof="0" dirty="0"/>
            </a:br>
            <a:r>
              <a:rPr lang="en-GB" noProof="0" dirty="0">
                <a:sym typeface="Wingdings" panose="05000000000000000000" pitchFamily="2" charset="2"/>
              </a:rPr>
              <a:t> </a:t>
            </a:r>
            <a:r>
              <a:rPr lang="en-GB" i="1" noProof="0" dirty="0">
                <a:solidFill>
                  <a:schemeClr val="accent1"/>
                </a:solidFill>
              </a:rPr>
              <a:t>Ich </a:t>
            </a:r>
            <a:r>
              <a:rPr lang="en-GB" i="1" noProof="0" dirty="0" err="1">
                <a:solidFill>
                  <a:schemeClr val="accent1"/>
                </a:solidFill>
              </a:rPr>
              <a:t>hasse</a:t>
            </a:r>
            <a:r>
              <a:rPr lang="en-GB" i="1" noProof="0" dirty="0">
                <a:solidFill>
                  <a:schemeClr val="accent1"/>
                </a:solidFill>
              </a:rPr>
              <a:t> </a:t>
            </a:r>
            <a:r>
              <a:rPr lang="en-GB" noProof="0" dirty="0" err="1">
                <a:solidFill>
                  <a:schemeClr val="accent1"/>
                </a:solidFill>
              </a:rPr>
              <a:t>Birnen</a:t>
            </a:r>
            <a:r>
              <a:rPr lang="en-GB" noProof="0" dirty="0">
                <a:solidFill>
                  <a:schemeClr val="accent1"/>
                </a:solidFill>
              </a:rPr>
              <a:t>.</a:t>
            </a:r>
          </a:p>
          <a:p>
            <a:pPr>
              <a:lnSpc>
                <a:spcPct val="150000"/>
              </a:lnSpc>
              <a:defRPr/>
            </a:pPr>
            <a:endParaRPr lang="en-GB" sz="2000" noProof="0" dirty="0"/>
          </a:p>
          <a:p>
            <a:pPr marL="342900" indent="-342900">
              <a:lnSpc>
                <a:spcPct val="150000"/>
              </a:lnSpc>
              <a:buFont typeface="Arial"/>
              <a:buChar char="•"/>
              <a:defRPr/>
            </a:pPr>
            <a:r>
              <a:rPr lang="en-GB" noProof="0" dirty="0"/>
              <a:t>Ich </a:t>
            </a:r>
            <a:r>
              <a:rPr lang="en-GB" noProof="0" dirty="0" err="1"/>
              <a:t>finde</a:t>
            </a:r>
            <a:r>
              <a:rPr lang="en-GB" noProof="0" dirty="0"/>
              <a:t> … </a:t>
            </a:r>
            <a:r>
              <a:rPr lang="en-GB" noProof="0" dirty="0" err="1"/>
              <a:t>schrecklich</a:t>
            </a:r>
            <a:r>
              <a:rPr lang="en-GB" noProof="0" dirty="0"/>
              <a:t>. – </a:t>
            </a:r>
            <a:r>
              <a:rPr lang="en-GB" noProof="0" dirty="0">
                <a:solidFill>
                  <a:schemeClr val="accent2"/>
                </a:solidFill>
              </a:rPr>
              <a:t>I think … is/are awful.</a:t>
            </a:r>
            <a:br>
              <a:rPr lang="en-GB" noProof="0" dirty="0">
                <a:solidFill>
                  <a:schemeClr val="accent2"/>
                </a:solidFill>
              </a:rPr>
            </a:br>
            <a:r>
              <a:rPr lang="en-GB" noProof="0" dirty="0">
                <a:solidFill>
                  <a:schemeClr val="accent1"/>
                </a:solidFill>
                <a:sym typeface="Wingdings" panose="05000000000000000000" pitchFamily="2" charset="2"/>
              </a:rPr>
              <a:t></a:t>
            </a:r>
            <a:r>
              <a:rPr lang="en-GB" noProof="0" dirty="0">
                <a:solidFill>
                  <a:schemeClr val="accent2"/>
                </a:solidFill>
                <a:sym typeface="Wingdings" panose="05000000000000000000" pitchFamily="2" charset="2"/>
              </a:rPr>
              <a:t> </a:t>
            </a:r>
            <a:r>
              <a:rPr lang="en-GB" i="1" noProof="0" dirty="0">
                <a:solidFill>
                  <a:schemeClr val="accent1"/>
                </a:solidFill>
              </a:rPr>
              <a:t>Ich </a:t>
            </a:r>
            <a:r>
              <a:rPr lang="en-GB" i="1" noProof="0" dirty="0" err="1">
                <a:solidFill>
                  <a:schemeClr val="accent1"/>
                </a:solidFill>
              </a:rPr>
              <a:t>finde</a:t>
            </a:r>
            <a:r>
              <a:rPr lang="en-GB" i="1" noProof="0" dirty="0">
                <a:solidFill>
                  <a:schemeClr val="accent1"/>
                </a:solidFill>
              </a:rPr>
              <a:t> </a:t>
            </a:r>
            <a:r>
              <a:rPr lang="en-GB" noProof="0" dirty="0" err="1">
                <a:solidFill>
                  <a:schemeClr val="accent1"/>
                </a:solidFill>
              </a:rPr>
              <a:t>Orangen</a:t>
            </a:r>
            <a:r>
              <a:rPr lang="en-GB" noProof="0" dirty="0">
                <a:solidFill>
                  <a:schemeClr val="accent1"/>
                </a:solidFill>
              </a:rPr>
              <a:t> </a:t>
            </a:r>
            <a:r>
              <a:rPr lang="en-GB" i="1" noProof="0" dirty="0" err="1">
                <a:solidFill>
                  <a:schemeClr val="accent1"/>
                </a:solidFill>
              </a:rPr>
              <a:t>schrecklich</a:t>
            </a:r>
            <a:r>
              <a:rPr lang="en-GB" i="1" noProof="0" dirty="0">
                <a:solidFill>
                  <a:schemeClr val="accent1"/>
                </a:solidFill>
              </a:rPr>
              <a:t>.</a:t>
            </a:r>
            <a:endParaRPr lang="en-GB" sz="2800" i="1" noProof="0" dirty="0">
              <a:solidFill>
                <a:schemeClr val="accent1"/>
              </a:solidFill>
            </a:endParaRPr>
          </a:p>
        </p:txBody>
      </p:sp>
      <p:pic>
        <p:nvPicPr>
          <p:cNvPr id="8" name="Picture 18" descr="A close up of a device&#10;&#10;Description automatically generated"/>
          <p:cNvPicPr>
            <a:picLocks noGrp="1" noChangeAspect="1"/>
          </p:cNvPicPr>
          <p:nvPr>
            <p:ph sz="half" idx="2"/>
          </p:nvPr>
        </p:nvPicPr>
        <p:blipFill>
          <a:blip r:embed="rId4"/>
          <a:stretch/>
        </p:blipFill>
        <p:spPr bwMode="auto">
          <a:xfrm>
            <a:off x="5295900" y="3139201"/>
            <a:ext cx="4621212" cy="1269322"/>
          </a:xfrm>
          <a:prstGeom prst="rect">
            <a:avLst/>
          </a:prstGeom>
        </p:spPr>
      </p:pic>
      <p:pic>
        <p:nvPicPr>
          <p:cNvPr id="2" name="New Recording 188.m4a" descr="New Recording 188.m4a">
            <a:hlinkClick r:id="" action="ppaction://media"/>
            <a:extLst>
              <a:ext uri="{FF2B5EF4-FFF2-40B4-BE49-F238E27FC236}">
                <a16:creationId xmlns:a16="http://schemas.microsoft.com/office/drawing/2014/main" id="{99174D90-F55E-7F4F-904B-EF6E7C6E1B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483009" y="421480"/>
            <a:ext cx="812800" cy="812800"/>
          </a:xfrm>
          <a:prstGeom prst="rect">
            <a:avLst/>
          </a:prstGeom>
        </p:spPr>
      </p:pic>
      <p:sp>
        <p:nvSpPr>
          <p:cNvPr id="12" name="Foliennummernplatzhalter 4">
            <a:extLst>
              <a:ext uri="{FF2B5EF4-FFF2-40B4-BE49-F238E27FC236}">
                <a16:creationId xmlns:a16="http://schemas.microsoft.com/office/drawing/2014/main" id="{9713E9CC-132A-4B60-9E1C-C4FEB2B2E1F9}"/>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5</a:t>
            </a:fld>
            <a:endParaRPr lang="en-GB" sz="1050" b="0" dirty="0">
              <a:solidFill>
                <a:schemeClr val="bg2"/>
              </a:solidFill>
              <a:latin typeface="Comic Sans MS" panose="030F0702030302020204" pitchFamily="66" charset="0"/>
            </a:endParaRPr>
          </a:p>
        </p:txBody>
      </p:sp>
      <p:sp>
        <p:nvSpPr>
          <p:cNvPr id="9" name="Fußzeilenplatzhalter 3">
            <a:extLst>
              <a:ext uri="{FF2B5EF4-FFF2-40B4-BE49-F238E27FC236}">
                <a16:creationId xmlns:a16="http://schemas.microsoft.com/office/drawing/2014/main" id="{C9C8500B-093C-4ECE-B966-4DB6D4A6773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8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GB" noProof="0" dirty="0"/>
              <a:t>Questions</a:t>
            </a:r>
          </a:p>
        </p:txBody>
      </p:sp>
      <p:sp>
        <p:nvSpPr>
          <p:cNvPr id="5" name="Inhaltsplatzhalter 2"/>
          <p:cNvSpPr>
            <a:spLocks noGrp="1"/>
          </p:cNvSpPr>
          <p:nvPr>
            <p:ph sz="half" idx="1"/>
          </p:nvPr>
        </p:nvSpPr>
        <p:spPr bwMode="auto">
          <a:xfrm>
            <a:off x="504826" y="1316831"/>
            <a:ext cx="6011939" cy="6043613"/>
          </a:xfrm>
        </p:spPr>
        <p:txBody>
          <a:bodyPr/>
          <a:lstStyle/>
          <a:p>
            <a:pPr marL="342900" indent="-342900">
              <a:lnSpc>
                <a:spcPct val="150000"/>
              </a:lnSpc>
              <a:buFont typeface="Arial"/>
              <a:buChar char="•"/>
              <a:defRPr/>
            </a:pPr>
            <a:r>
              <a:rPr lang="en-GB" noProof="0" dirty="0" err="1"/>
              <a:t>Magst</a:t>
            </a:r>
            <a:r>
              <a:rPr lang="en-GB" noProof="0" dirty="0"/>
              <a:t> du … ? – </a:t>
            </a:r>
            <a:r>
              <a:rPr lang="en-GB" noProof="0" dirty="0">
                <a:solidFill>
                  <a:schemeClr val="accent2"/>
                </a:solidFill>
              </a:rPr>
              <a:t>Do you like …?</a:t>
            </a:r>
            <a:br>
              <a:rPr lang="en-GB" noProof="0" dirty="0"/>
            </a:br>
            <a:r>
              <a:rPr lang="en-GB" noProof="0" dirty="0">
                <a:sym typeface="Wingdings" panose="05000000000000000000" pitchFamily="2" charset="2"/>
              </a:rPr>
              <a:t> </a:t>
            </a:r>
            <a:r>
              <a:rPr lang="en-GB" i="1" noProof="0" dirty="0" err="1">
                <a:solidFill>
                  <a:schemeClr val="accent1"/>
                </a:solidFill>
              </a:rPr>
              <a:t>Magst</a:t>
            </a:r>
            <a:r>
              <a:rPr lang="en-GB" i="1" noProof="0" dirty="0">
                <a:solidFill>
                  <a:schemeClr val="accent1"/>
                </a:solidFill>
              </a:rPr>
              <a:t> du </a:t>
            </a:r>
            <a:r>
              <a:rPr lang="en-GB" noProof="0" dirty="0" err="1">
                <a:solidFill>
                  <a:schemeClr val="accent1"/>
                </a:solidFill>
              </a:rPr>
              <a:t>Erdbeeren</a:t>
            </a:r>
            <a:r>
              <a:rPr lang="en-GB" noProof="0" dirty="0">
                <a:solidFill>
                  <a:schemeClr val="accent1"/>
                </a:solidFill>
              </a:rPr>
              <a:t>?</a:t>
            </a:r>
          </a:p>
          <a:p>
            <a:pPr>
              <a:lnSpc>
                <a:spcPct val="150000"/>
              </a:lnSpc>
              <a:defRPr/>
            </a:pPr>
            <a:endParaRPr lang="en-GB" noProof="0" dirty="0"/>
          </a:p>
          <a:p>
            <a:pPr marL="342900" indent="-342900">
              <a:lnSpc>
                <a:spcPct val="150000"/>
              </a:lnSpc>
              <a:buFont typeface="Arial"/>
              <a:buChar char="•"/>
              <a:defRPr/>
            </a:pPr>
            <a:r>
              <a:rPr lang="en-GB" noProof="0" dirty="0"/>
              <a:t>Was </a:t>
            </a:r>
            <a:r>
              <a:rPr lang="en-GB" noProof="0" dirty="0" err="1"/>
              <a:t>magst</a:t>
            </a:r>
            <a:r>
              <a:rPr lang="en-GB" noProof="0" dirty="0"/>
              <a:t> du </a:t>
            </a:r>
            <a:r>
              <a:rPr lang="en-GB" noProof="0" dirty="0" err="1"/>
              <a:t>lieber</a:t>
            </a:r>
            <a:r>
              <a:rPr lang="en-GB" noProof="0" dirty="0"/>
              <a:t>: … </a:t>
            </a:r>
            <a:r>
              <a:rPr lang="en-GB" noProof="0" dirty="0" err="1"/>
              <a:t>oder</a:t>
            </a:r>
            <a:r>
              <a:rPr lang="en-GB" noProof="0" dirty="0"/>
              <a:t> …?</a:t>
            </a:r>
          </a:p>
          <a:p>
            <a:pPr marL="357188">
              <a:lnSpc>
                <a:spcPct val="150000"/>
              </a:lnSpc>
              <a:defRPr/>
            </a:pPr>
            <a:r>
              <a:rPr lang="en-GB" noProof="0" dirty="0">
                <a:solidFill>
                  <a:schemeClr val="accent2"/>
                </a:solidFill>
              </a:rPr>
              <a:t>What do you prefer: … or …?</a:t>
            </a:r>
            <a:br>
              <a:rPr lang="en-GB" noProof="0" dirty="0"/>
            </a:br>
            <a:r>
              <a:rPr lang="en-GB" noProof="0" dirty="0">
                <a:sym typeface="Wingdings" panose="05000000000000000000" pitchFamily="2" charset="2"/>
              </a:rPr>
              <a:t> </a:t>
            </a:r>
            <a:r>
              <a:rPr lang="en-GB" i="1" noProof="0" dirty="0">
                <a:solidFill>
                  <a:schemeClr val="accent1"/>
                </a:solidFill>
              </a:rPr>
              <a:t>Was </a:t>
            </a:r>
            <a:r>
              <a:rPr lang="en-GB" i="1" noProof="0" dirty="0" err="1">
                <a:solidFill>
                  <a:schemeClr val="accent1"/>
                </a:solidFill>
              </a:rPr>
              <a:t>magst</a:t>
            </a:r>
            <a:r>
              <a:rPr lang="en-GB" i="1" noProof="0" dirty="0">
                <a:solidFill>
                  <a:schemeClr val="accent1"/>
                </a:solidFill>
              </a:rPr>
              <a:t> du </a:t>
            </a:r>
            <a:r>
              <a:rPr lang="en-GB" i="1" noProof="0" dirty="0" err="1">
                <a:solidFill>
                  <a:schemeClr val="accent1"/>
                </a:solidFill>
              </a:rPr>
              <a:t>lieber</a:t>
            </a:r>
            <a:r>
              <a:rPr lang="en-GB" i="1" noProof="0" dirty="0">
                <a:solidFill>
                  <a:schemeClr val="accent1"/>
                </a:solidFill>
              </a:rPr>
              <a:t>: </a:t>
            </a:r>
            <a:r>
              <a:rPr lang="en-GB" noProof="0" dirty="0" err="1">
                <a:solidFill>
                  <a:schemeClr val="accent1"/>
                </a:solidFill>
              </a:rPr>
              <a:t>Erdbeeren</a:t>
            </a:r>
            <a:r>
              <a:rPr lang="en-GB" noProof="0" dirty="0">
                <a:solidFill>
                  <a:schemeClr val="accent1"/>
                </a:solidFill>
              </a:rPr>
              <a:t> </a:t>
            </a:r>
            <a:r>
              <a:rPr lang="en-GB" i="1" noProof="0" dirty="0" err="1">
                <a:solidFill>
                  <a:schemeClr val="accent1"/>
                </a:solidFill>
              </a:rPr>
              <a:t>oder</a:t>
            </a:r>
            <a:r>
              <a:rPr lang="en-GB" i="1" noProof="0" dirty="0">
                <a:solidFill>
                  <a:schemeClr val="accent1"/>
                </a:solidFill>
              </a:rPr>
              <a:t> </a:t>
            </a:r>
            <a:r>
              <a:rPr lang="en-GB" noProof="0" dirty="0" err="1">
                <a:solidFill>
                  <a:schemeClr val="accent1"/>
                </a:solidFill>
              </a:rPr>
              <a:t>Äpfel</a:t>
            </a:r>
            <a:r>
              <a:rPr lang="en-GB" noProof="0" dirty="0">
                <a:solidFill>
                  <a:schemeClr val="accent1"/>
                </a:solidFill>
              </a:rPr>
              <a:t>?</a:t>
            </a:r>
          </a:p>
          <a:p>
            <a:pPr>
              <a:lnSpc>
                <a:spcPct val="150000"/>
              </a:lnSpc>
              <a:defRPr/>
            </a:pPr>
            <a:endParaRPr lang="en-GB" noProof="0" dirty="0"/>
          </a:p>
          <a:p>
            <a:pPr marL="342900" indent="-342900">
              <a:lnSpc>
                <a:spcPct val="150000"/>
              </a:lnSpc>
              <a:buFont typeface="Arial"/>
              <a:buChar char="•"/>
              <a:defRPr/>
            </a:pPr>
            <a:r>
              <a:rPr lang="en-GB" noProof="0" dirty="0"/>
              <a:t>Was </a:t>
            </a:r>
            <a:r>
              <a:rPr lang="en-GB" noProof="0" dirty="0" err="1"/>
              <a:t>magst</a:t>
            </a:r>
            <a:r>
              <a:rPr lang="en-GB" noProof="0" dirty="0"/>
              <a:t> du am </a:t>
            </a:r>
            <a:r>
              <a:rPr lang="en-GB" noProof="0" dirty="0" err="1"/>
              <a:t>liebsten</a:t>
            </a:r>
            <a:r>
              <a:rPr lang="en-GB" noProof="0" dirty="0"/>
              <a:t>? </a:t>
            </a:r>
          </a:p>
          <a:p>
            <a:pPr indent="357188">
              <a:lnSpc>
                <a:spcPct val="150000"/>
              </a:lnSpc>
              <a:defRPr/>
            </a:pPr>
            <a:r>
              <a:rPr lang="en-GB" noProof="0" dirty="0">
                <a:solidFill>
                  <a:schemeClr val="accent2"/>
                </a:solidFill>
              </a:rPr>
              <a:t>What do you like most?</a:t>
            </a:r>
          </a:p>
        </p:txBody>
      </p:sp>
      <p:pic>
        <p:nvPicPr>
          <p:cNvPr id="8" name="Content Placeholder 6" descr="A picture containing text, drawing&#10;&#10;Description automatically generated"/>
          <p:cNvPicPr>
            <a:picLocks noGrp="1" noChangeAspect="1"/>
          </p:cNvPicPr>
          <p:nvPr>
            <p:ph sz="half" idx="2"/>
          </p:nvPr>
        </p:nvPicPr>
        <p:blipFill>
          <a:blip r:embed="rId4"/>
          <a:stretch/>
        </p:blipFill>
        <p:spPr bwMode="auto">
          <a:xfrm>
            <a:off x="6392862" y="1713309"/>
            <a:ext cx="3400347" cy="4849087"/>
          </a:xfrm>
          <a:prstGeom prst="rect">
            <a:avLst/>
          </a:prstGeom>
        </p:spPr>
      </p:pic>
      <p:pic>
        <p:nvPicPr>
          <p:cNvPr id="2" name="New Recording 189.m4a" descr="New Recording 189.m4a">
            <a:hlinkClick r:id="" action="ppaction://media"/>
            <a:extLst>
              <a:ext uri="{FF2B5EF4-FFF2-40B4-BE49-F238E27FC236}">
                <a16:creationId xmlns:a16="http://schemas.microsoft.com/office/drawing/2014/main" id="{30B8B54D-8A1D-284E-BDCC-EFDF079D549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659860" y="443547"/>
            <a:ext cx="812800" cy="812800"/>
          </a:xfrm>
          <a:prstGeom prst="rect">
            <a:avLst/>
          </a:prstGeom>
        </p:spPr>
      </p:pic>
      <p:sp>
        <p:nvSpPr>
          <p:cNvPr id="10" name="Foliennummernplatzhalter 4">
            <a:extLst>
              <a:ext uri="{FF2B5EF4-FFF2-40B4-BE49-F238E27FC236}">
                <a16:creationId xmlns:a16="http://schemas.microsoft.com/office/drawing/2014/main" id="{E8EACF92-470B-4160-B4A3-E9FF80C87B34}"/>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6</a:t>
            </a:fld>
            <a:endParaRPr lang="en-GB" sz="1050" b="0" dirty="0">
              <a:solidFill>
                <a:schemeClr val="bg2"/>
              </a:solidFill>
              <a:latin typeface="Comic Sans MS" panose="030F0702030302020204" pitchFamily="66" charset="0"/>
            </a:endParaRPr>
          </a:p>
        </p:txBody>
      </p:sp>
      <p:sp>
        <p:nvSpPr>
          <p:cNvPr id="11" name="Fußzeilenplatzhalter 3">
            <a:extLst>
              <a:ext uri="{FF2B5EF4-FFF2-40B4-BE49-F238E27FC236}">
                <a16:creationId xmlns:a16="http://schemas.microsoft.com/office/drawing/2014/main" id="{FA36D153-FE44-45CE-9944-568A4F9C6F0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72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2287" y="198437"/>
            <a:ext cx="9394825" cy="1258887"/>
          </a:xfrm>
        </p:spPr>
        <p:txBody>
          <a:bodyPr wrap="square" anchor="ctr">
            <a:normAutofit/>
          </a:bodyPr>
          <a:lstStyle/>
          <a:p>
            <a:pPr>
              <a:defRPr/>
            </a:pPr>
            <a:r>
              <a:rPr lang="en-GB" noProof="0" dirty="0" err="1"/>
              <a:t>Partnerarbeit</a:t>
            </a:r>
            <a:endParaRPr lang="en-GB" noProof="0" dirty="0"/>
          </a:p>
        </p:txBody>
      </p:sp>
      <p:pic>
        <p:nvPicPr>
          <p:cNvPr id="5" name="Picture 8" descr="Ein Bild, das Zeichnung enthält.&#10;&#10;Automatisch generierte Beschreibung"/>
          <p:cNvPicPr>
            <a:picLocks noChangeAspect="1"/>
          </p:cNvPicPr>
          <p:nvPr/>
        </p:nvPicPr>
        <p:blipFill>
          <a:blip r:embed="rId2"/>
          <a:stretch/>
        </p:blipFill>
        <p:spPr bwMode="auto">
          <a:xfrm>
            <a:off x="893222" y="1763713"/>
            <a:ext cx="3879344" cy="4989512"/>
          </a:xfrm>
          <a:prstGeom prst="rect">
            <a:avLst/>
          </a:prstGeom>
          <a:noFill/>
        </p:spPr>
      </p:pic>
      <p:sp>
        <p:nvSpPr>
          <p:cNvPr id="6" name="Content Placeholder 3"/>
          <p:cNvSpPr>
            <a:spLocks noGrp="1"/>
          </p:cNvSpPr>
          <p:nvPr>
            <p:ph sz="half" idx="2"/>
          </p:nvPr>
        </p:nvSpPr>
        <p:spPr bwMode="auto">
          <a:xfrm>
            <a:off x="5295899" y="1457324"/>
            <a:ext cx="4621212" cy="5295901"/>
          </a:xfrm>
        </p:spPr>
        <p:txBody>
          <a:bodyPr/>
          <a:lstStyle/>
          <a:p>
            <a:pPr>
              <a:defRPr/>
            </a:pPr>
            <a:r>
              <a:rPr lang="en-GB" noProof="0" dirty="0"/>
              <a:t>Work together with a partner.</a:t>
            </a:r>
          </a:p>
          <a:p>
            <a:pPr>
              <a:defRPr/>
            </a:pPr>
            <a:endParaRPr lang="en-GB" noProof="0" dirty="0"/>
          </a:p>
          <a:p>
            <a:pPr>
              <a:defRPr/>
            </a:pPr>
            <a:r>
              <a:rPr lang="en-GB" noProof="0" dirty="0"/>
              <a:t>Your task is to find out which fruits your partner likes and which ones he/she does not like.</a:t>
            </a:r>
          </a:p>
          <a:p>
            <a:pPr>
              <a:defRPr/>
            </a:pPr>
            <a:endParaRPr lang="en-GB" noProof="0" dirty="0"/>
          </a:p>
          <a:p>
            <a:pPr>
              <a:defRPr/>
            </a:pPr>
            <a:r>
              <a:rPr lang="en-GB" noProof="0" dirty="0"/>
              <a:t>Therefore, you have to ask him different questions in German. Your partner has to answer these in German. </a:t>
            </a:r>
          </a:p>
          <a:p>
            <a:pPr>
              <a:defRPr/>
            </a:pPr>
            <a:endParaRPr lang="en-GB" noProof="0" dirty="0"/>
          </a:p>
          <a:p>
            <a:pPr>
              <a:defRPr/>
            </a:pPr>
            <a:r>
              <a:rPr lang="en-GB" noProof="0" dirty="0"/>
              <a:t>Use the German phrases that we have just learned! </a:t>
            </a:r>
          </a:p>
        </p:txBody>
      </p:sp>
      <p:sp>
        <p:nvSpPr>
          <p:cNvPr id="10" name="Foliennummernplatzhalter 4">
            <a:extLst>
              <a:ext uri="{FF2B5EF4-FFF2-40B4-BE49-F238E27FC236}">
                <a16:creationId xmlns:a16="http://schemas.microsoft.com/office/drawing/2014/main" id="{0CED845D-6E48-4D6E-B4CB-2715505014D9}"/>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7</a:t>
            </a:fld>
            <a:endParaRPr lang="en-GB" sz="1050" b="0" dirty="0">
              <a:solidFill>
                <a:schemeClr val="bg2"/>
              </a:solidFill>
              <a:latin typeface="Comic Sans MS" panose="030F0702030302020204" pitchFamily="66" charset="0"/>
            </a:endParaRPr>
          </a:p>
        </p:txBody>
      </p:sp>
      <p:sp>
        <p:nvSpPr>
          <p:cNvPr id="7" name="Fußzeilenplatzhalter 3">
            <a:extLst>
              <a:ext uri="{FF2B5EF4-FFF2-40B4-BE49-F238E27FC236}">
                <a16:creationId xmlns:a16="http://schemas.microsoft.com/office/drawing/2014/main" id="{E70DA383-02EF-49CB-B64F-8CEE1A694F6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le 1"/>
          <p:cNvSpPr>
            <a:spLocks noGrp="1"/>
          </p:cNvSpPr>
          <p:nvPr>
            <p:ph type="title"/>
          </p:nvPr>
        </p:nvSpPr>
        <p:spPr bwMode="auto">
          <a:xfrm>
            <a:off x="522287" y="198437"/>
            <a:ext cx="9394825" cy="1258887"/>
          </a:xfrm>
        </p:spPr>
        <p:txBody>
          <a:bodyPr/>
          <a:lstStyle/>
          <a:p>
            <a:pPr>
              <a:defRPr/>
            </a:pPr>
            <a:r>
              <a:rPr lang="en-GB" noProof="0" dirty="0"/>
              <a:t>Interview Example</a:t>
            </a:r>
          </a:p>
        </p:txBody>
      </p:sp>
      <p:pic>
        <p:nvPicPr>
          <p:cNvPr id="6" name="Picture 9" descr="A drawing of a person&#10;&#10;Description automatically generated"/>
          <p:cNvPicPr>
            <a:picLocks noGrp="1" noChangeAspect="1"/>
          </p:cNvPicPr>
          <p:nvPr>
            <p:ph sz="half" idx="2"/>
          </p:nvPr>
        </p:nvPicPr>
        <p:blipFill>
          <a:blip r:embed="rId4"/>
          <a:stretch/>
        </p:blipFill>
        <p:spPr bwMode="auto">
          <a:xfrm>
            <a:off x="6947892" y="2123653"/>
            <a:ext cx="3359533" cy="4464496"/>
          </a:xfrm>
          <a:prstGeom prst="rect">
            <a:avLst/>
          </a:prstGeom>
          <a:noFill/>
        </p:spPr>
      </p:pic>
      <p:sp>
        <p:nvSpPr>
          <p:cNvPr id="5" name="Content Placeholder 2"/>
          <p:cNvSpPr>
            <a:spLocks noGrp="1"/>
          </p:cNvSpPr>
          <p:nvPr>
            <p:ph sz="half" idx="1"/>
          </p:nvPr>
        </p:nvSpPr>
        <p:spPr bwMode="auto">
          <a:xfrm>
            <a:off x="522287" y="1393056"/>
            <a:ext cx="6785646" cy="5195093"/>
          </a:xfrm>
        </p:spPr>
        <p:txBody>
          <a:bodyPr/>
          <a:lstStyle/>
          <a:p>
            <a:pPr>
              <a:lnSpc>
                <a:spcPct val="150000"/>
              </a:lnSpc>
              <a:defRPr/>
            </a:pPr>
            <a:r>
              <a:rPr lang="en-GB" i="1" noProof="0" dirty="0">
                <a:solidFill>
                  <a:schemeClr val="accent1"/>
                </a:solidFill>
              </a:rPr>
              <a:t>Jan: </a:t>
            </a:r>
            <a:r>
              <a:rPr lang="en-GB" noProof="0" dirty="0" err="1">
                <a:solidFill>
                  <a:schemeClr val="accent1"/>
                </a:solidFill>
              </a:rPr>
              <a:t>Magst</a:t>
            </a:r>
            <a:r>
              <a:rPr lang="en-GB" noProof="0" dirty="0">
                <a:solidFill>
                  <a:schemeClr val="accent1"/>
                </a:solidFill>
              </a:rPr>
              <a:t> du </a:t>
            </a:r>
            <a:r>
              <a:rPr lang="en-GB" noProof="0" dirty="0" err="1">
                <a:solidFill>
                  <a:schemeClr val="accent1"/>
                </a:solidFill>
              </a:rPr>
              <a:t>Bananen</a:t>
            </a:r>
            <a:r>
              <a:rPr lang="en-GB" noProof="0" dirty="0">
                <a:solidFill>
                  <a:schemeClr val="accent1"/>
                </a:solidFill>
              </a:rPr>
              <a:t>?</a:t>
            </a:r>
          </a:p>
          <a:p>
            <a:pPr>
              <a:lnSpc>
                <a:spcPct val="150000"/>
              </a:lnSpc>
              <a:defRPr/>
            </a:pPr>
            <a:r>
              <a:rPr lang="en-GB" i="1" noProof="0" dirty="0" err="1">
                <a:solidFill>
                  <a:srgbClr val="0070C0"/>
                </a:solidFill>
              </a:rPr>
              <a:t>Bärbel</a:t>
            </a:r>
            <a:r>
              <a:rPr lang="en-GB" i="1" noProof="0" dirty="0">
                <a:solidFill>
                  <a:srgbClr val="0070C0"/>
                </a:solidFill>
              </a:rPr>
              <a:t>: </a:t>
            </a:r>
            <a:r>
              <a:rPr lang="en-GB" noProof="0" dirty="0" err="1">
                <a:solidFill>
                  <a:srgbClr val="0070C0"/>
                </a:solidFill>
              </a:rPr>
              <a:t>Nein</a:t>
            </a:r>
            <a:r>
              <a:rPr lang="en-GB" noProof="0" dirty="0">
                <a:solidFill>
                  <a:srgbClr val="0070C0"/>
                </a:solidFill>
              </a:rPr>
              <a:t>, ich </a:t>
            </a:r>
            <a:r>
              <a:rPr lang="en-GB" noProof="0" dirty="0" err="1">
                <a:solidFill>
                  <a:srgbClr val="0070C0"/>
                </a:solidFill>
              </a:rPr>
              <a:t>hasse</a:t>
            </a:r>
            <a:r>
              <a:rPr lang="en-GB" noProof="0" dirty="0">
                <a:solidFill>
                  <a:srgbClr val="0070C0"/>
                </a:solidFill>
              </a:rPr>
              <a:t> </a:t>
            </a:r>
            <a:r>
              <a:rPr lang="en-GB" noProof="0" dirty="0" err="1">
                <a:solidFill>
                  <a:srgbClr val="0070C0"/>
                </a:solidFill>
              </a:rPr>
              <a:t>Bananen</a:t>
            </a:r>
            <a:r>
              <a:rPr lang="en-GB" noProof="0" dirty="0">
                <a:solidFill>
                  <a:srgbClr val="0070C0"/>
                </a:solidFill>
              </a:rPr>
              <a:t>.</a:t>
            </a:r>
          </a:p>
          <a:p>
            <a:pPr>
              <a:lnSpc>
                <a:spcPct val="150000"/>
              </a:lnSpc>
              <a:defRPr/>
            </a:pPr>
            <a:r>
              <a:rPr lang="en-GB" i="1" noProof="0" dirty="0">
                <a:solidFill>
                  <a:schemeClr val="accent1"/>
                </a:solidFill>
              </a:rPr>
              <a:t>Jan</a:t>
            </a:r>
            <a:r>
              <a:rPr lang="en-GB" noProof="0" dirty="0">
                <a:solidFill>
                  <a:schemeClr val="accent1"/>
                </a:solidFill>
              </a:rPr>
              <a:t>: </a:t>
            </a:r>
            <a:r>
              <a:rPr lang="en-GB" noProof="0" dirty="0" err="1">
                <a:solidFill>
                  <a:schemeClr val="accent1"/>
                </a:solidFill>
              </a:rPr>
              <a:t>Magst</a:t>
            </a:r>
            <a:r>
              <a:rPr lang="en-GB" noProof="0" dirty="0">
                <a:solidFill>
                  <a:schemeClr val="accent1"/>
                </a:solidFill>
              </a:rPr>
              <a:t> du </a:t>
            </a:r>
            <a:r>
              <a:rPr lang="en-GB" noProof="0" dirty="0" err="1">
                <a:solidFill>
                  <a:schemeClr val="accent1"/>
                </a:solidFill>
              </a:rPr>
              <a:t>Äpfel</a:t>
            </a:r>
            <a:r>
              <a:rPr lang="en-GB" noProof="0" dirty="0">
                <a:solidFill>
                  <a:schemeClr val="accent1"/>
                </a:solidFill>
              </a:rPr>
              <a:t>?</a:t>
            </a:r>
          </a:p>
          <a:p>
            <a:pPr>
              <a:lnSpc>
                <a:spcPct val="150000"/>
              </a:lnSpc>
              <a:defRPr/>
            </a:pPr>
            <a:r>
              <a:rPr lang="en-GB" i="1" noProof="0" dirty="0" err="1">
                <a:solidFill>
                  <a:srgbClr val="0070C0"/>
                </a:solidFill>
              </a:rPr>
              <a:t>Bärbel</a:t>
            </a:r>
            <a:r>
              <a:rPr lang="en-GB" i="1" noProof="0" dirty="0">
                <a:solidFill>
                  <a:srgbClr val="0070C0"/>
                </a:solidFill>
              </a:rPr>
              <a:t>: </a:t>
            </a:r>
            <a:r>
              <a:rPr lang="en-GB" noProof="0" dirty="0" err="1">
                <a:solidFill>
                  <a:srgbClr val="0070C0"/>
                </a:solidFill>
              </a:rPr>
              <a:t>Ja</a:t>
            </a:r>
            <a:r>
              <a:rPr lang="en-GB" noProof="0" dirty="0">
                <a:solidFill>
                  <a:srgbClr val="0070C0"/>
                </a:solidFill>
              </a:rPr>
              <a:t>, ich mag </a:t>
            </a:r>
            <a:r>
              <a:rPr lang="en-GB" noProof="0" dirty="0" err="1">
                <a:solidFill>
                  <a:srgbClr val="0070C0"/>
                </a:solidFill>
              </a:rPr>
              <a:t>Äpfel</a:t>
            </a:r>
            <a:r>
              <a:rPr lang="en-GB" noProof="0" dirty="0">
                <a:solidFill>
                  <a:srgbClr val="0070C0"/>
                </a:solidFill>
              </a:rPr>
              <a:t>.</a:t>
            </a:r>
          </a:p>
          <a:p>
            <a:pPr>
              <a:lnSpc>
                <a:spcPct val="150000"/>
              </a:lnSpc>
              <a:defRPr/>
            </a:pPr>
            <a:r>
              <a:rPr lang="en-GB" i="1" noProof="0" dirty="0">
                <a:solidFill>
                  <a:schemeClr val="accent1"/>
                </a:solidFill>
              </a:rPr>
              <a:t>Jan: </a:t>
            </a:r>
            <a:r>
              <a:rPr lang="en-GB" noProof="0" dirty="0" err="1">
                <a:solidFill>
                  <a:schemeClr val="accent1"/>
                </a:solidFill>
              </a:rPr>
              <a:t>Magst</a:t>
            </a:r>
            <a:r>
              <a:rPr lang="en-GB" noProof="0" dirty="0">
                <a:solidFill>
                  <a:schemeClr val="accent1"/>
                </a:solidFill>
              </a:rPr>
              <a:t> du </a:t>
            </a:r>
            <a:r>
              <a:rPr lang="en-GB" noProof="0" dirty="0" err="1">
                <a:solidFill>
                  <a:schemeClr val="accent1"/>
                </a:solidFill>
              </a:rPr>
              <a:t>Birnen</a:t>
            </a:r>
            <a:r>
              <a:rPr lang="en-GB" noProof="0" dirty="0">
                <a:solidFill>
                  <a:schemeClr val="accent1"/>
                </a:solidFill>
              </a:rPr>
              <a:t>?</a:t>
            </a:r>
          </a:p>
          <a:p>
            <a:pPr>
              <a:lnSpc>
                <a:spcPct val="150000"/>
              </a:lnSpc>
              <a:defRPr/>
            </a:pPr>
            <a:r>
              <a:rPr lang="en-GB" i="1" noProof="0" dirty="0" err="1">
                <a:solidFill>
                  <a:srgbClr val="0070C0"/>
                </a:solidFill>
              </a:rPr>
              <a:t>Bärbel</a:t>
            </a:r>
            <a:r>
              <a:rPr lang="en-GB" i="1" noProof="0" dirty="0">
                <a:solidFill>
                  <a:srgbClr val="0070C0"/>
                </a:solidFill>
              </a:rPr>
              <a:t>: </a:t>
            </a:r>
            <a:r>
              <a:rPr lang="en-GB" noProof="0" dirty="0" err="1">
                <a:solidFill>
                  <a:srgbClr val="0070C0"/>
                </a:solidFill>
              </a:rPr>
              <a:t>Ja</a:t>
            </a:r>
            <a:r>
              <a:rPr lang="en-GB" noProof="0" dirty="0">
                <a:solidFill>
                  <a:srgbClr val="0070C0"/>
                </a:solidFill>
              </a:rPr>
              <a:t>, ich mag </a:t>
            </a:r>
            <a:r>
              <a:rPr lang="en-GB" noProof="0" dirty="0" err="1">
                <a:solidFill>
                  <a:srgbClr val="0070C0"/>
                </a:solidFill>
              </a:rPr>
              <a:t>Birnen</a:t>
            </a:r>
            <a:r>
              <a:rPr lang="en-GB" noProof="0" dirty="0">
                <a:solidFill>
                  <a:srgbClr val="0070C0"/>
                </a:solidFill>
              </a:rPr>
              <a:t>.</a:t>
            </a:r>
          </a:p>
          <a:p>
            <a:pPr>
              <a:lnSpc>
                <a:spcPct val="150000"/>
              </a:lnSpc>
              <a:defRPr/>
            </a:pPr>
            <a:r>
              <a:rPr lang="en-GB" i="1" noProof="0" dirty="0">
                <a:solidFill>
                  <a:schemeClr val="accent1"/>
                </a:solidFill>
              </a:rPr>
              <a:t>Jan: </a:t>
            </a:r>
            <a:r>
              <a:rPr lang="en-GB" noProof="0" dirty="0">
                <a:solidFill>
                  <a:schemeClr val="accent1"/>
                </a:solidFill>
              </a:rPr>
              <a:t>Was </a:t>
            </a:r>
            <a:r>
              <a:rPr lang="en-GB" noProof="0" dirty="0" err="1">
                <a:solidFill>
                  <a:schemeClr val="accent1"/>
                </a:solidFill>
              </a:rPr>
              <a:t>magst</a:t>
            </a:r>
            <a:r>
              <a:rPr lang="en-GB" noProof="0" dirty="0">
                <a:solidFill>
                  <a:schemeClr val="accent1"/>
                </a:solidFill>
              </a:rPr>
              <a:t> du </a:t>
            </a:r>
            <a:r>
              <a:rPr lang="en-GB" noProof="0" dirty="0" err="1">
                <a:solidFill>
                  <a:schemeClr val="accent1"/>
                </a:solidFill>
              </a:rPr>
              <a:t>lieber</a:t>
            </a:r>
            <a:r>
              <a:rPr lang="en-GB" noProof="0" dirty="0">
                <a:solidFill>
                  <a:schemeClr val="accent1"/>
                </a:solidFill>
              </a:rPr>
              <a:t>: </a:t>
            </a:r>
            <a:r>
              <a:rPr lang="en-GB" noProof="0" dirty="0" err="1">
                <a:solidFill>
                  <a:schemeClr val="accent1"/>
                </a:solidFill>
              </a:rPr>
              <a:t>Äpfel</a:t>
            </a:r>
            <a:r>
              <a:rPr lang="en-GB" noProof="0" dirty="0">
                <a:solidFill>
                  <a:schemeClr val="accent1"/>
                </a:solidFill>
              </a:rPr>
              <a:t> </a:t>
            </a:r>
            <a:r>
              <a:rPr lang="en-GB" noProof="0" dirty="0" err="1">
                <a:solidFill>
                  <a:schemeClr val="accent1"/>
                </a:solidFill>
              </a:rPr>
              <a:t>oder</a:t>
            </a:r>
            <a:r>
              <a:rPr lang="en-GB" noProof="0" dirty="0">
                <a:solidFill>
                  <a:schemeClr val="accent1"/>
                </a:solidFill>
              </a:rPr>
              <a:t> </a:t>
            </a:r>
            <a:r>
              <a:rPr lang="en-GB" noProof="0" dirty="0" err="1">
                <a:solidFill>
                  <a:schemeClr val="accent1"/>
                </a:solidFill>
              </a:rPr>
              <a:t>Birnen</a:t>
            </a:r>
            <a:r>
              <a:rPr lang="en-GB" noProof="0" dirty="0">
                <a:solidFill>
                  <a:schemeClr val="accent1"/>
                </a:solidFill>
              </a:rPr>
              <a:t>?</a:t>
            </a:r>
          </a:p>
          <a:p>
            <a:pPr>
              <a:lnSpc>
                <a:spcPct val="150000"/>
              </a:lnSpc>
              <a:defRPr/>
            </a:pPr>
            <a:r>
              <a:rPr lang="en-GB" i="1" noProof="0" dirty="0" err="1">
                <a:solidFill>
                  <a:srgbClr val="0070C0"/>
                </a:solidFill>
              </a:rPr>
              <a:t>Bärbel</a:t>
            </a:r>
            <a:r>
              <a:rPr lang="en-GB" i="1" noProof="0" dirty="0">
                <a:solidFill>
                  <a:srgbClr val="0070C0"/>
                </a:solidFill>
              </a:rPr>
              <a:t>: </a:t>
            </a:r>
            <a:r>
              <a:rPr lang="en-GB" noProof="0" dirty="0">
                <a:solidFill>
                  <a:srgbClr val="0070C0"/>
                </a:solidFill>
              </a:rPr>
              <a:t>Ich mag </a:t>
            </a:r>
            <a:r>
              <a:rPr lang="en-GB" noProof="0" dirty="0" err="1">
                <a:solidFill>
                  <a:srgbClr val="0070C0"/>
                </a:solidFill>
              </a:rPr>
              <a:t>Birnen</a:t>
            </a:r>
            <a:r>
              <a:rPr lang="en-GB" noProof="0" dirty="0">
                <a:solidFill>
                  <a:srgbClr val="0070C0"/>
                </a:solidFill>
              </a:rPr>
              <a:t> </a:t>
            </a:r>
            <a:r>
              <a:rPr lang="en-GB" noProof="0" dirty="0" err="1">
                <a:solidFill>
                  <a:srgbClr val="0070C0"/>
                </a:solidFill>
              </a:rPr>
              <a:t>lieber</a:t>
            </a:r>
            <a:r>
              <a:rPr lang="en-GB" noProof="0" dirty="0">
                <a:solidFill>
                  <a:srgbClr val="0070C0"/>
                </a:solidFill>
              </a:rPr>
              <a:t>.</a:t>
            </a:r>
          </a:p>
          <a:p>
            <a:pPr>
              <a:lnSpc>
                <a:spcPct val="150000"/>
              </a:lnSpc>
              <a:defRPr/>
            </a:pPr>
            <a:r>
              <a:rPr lang="en-GB" i="1" noProof="0" dirty="0">
                <a:solidFill>
                  <a:schemeClr val="accent1"/>
                </a:solidFill>
              </a:rPr>
              <a:t>Jan: </a:t>
            </a:r>
            <a:r>
              <a:rPr lang="en-GB" noProof="0" dirty="0">
                <a:solidFill>
                  <a:schemeClr val="accent1"/>
                </a:solidFill>
              </a:rPr>
              <a:t>Was </a:t>
            </a:r>
            <a:r>
              <a:rPr lang="en-GB" noProof="0" dirty="0" err="1">
                <a:solidFill>
                  <a:schemeClr val="accent1"/>
                </a:solidFill>
              </a:rPr>
              <a:t>magst</a:t>
            </a:r>
            <a:r>
              <a:rPr lang="en-GB" noProof="0" dirty="0">
                <a:solidFill>
                  <a:schemeClr val="accent1"/>
                </a:solidFill>
              </a:rPr>
              <a:t> du am </a:t>
            </a:r>
            <a:r>
              <a:rPr lang="en-GB" noProof="0" dirty="0" err="1">
                <a:solidFill>
                  <a:schemeClr val="accent1"/>
                </a:solidFill>
              </a:rPr>
              <a:t>liebsten</a:t>
            </a:r>
            <a:r>
              <a:rPr lang="en-GB" noProof="0" dirty="0">
                <a:solidFill>
                  <a:schemeClr val="accent1"/>
                </a:solidFill>
              </a:rPr>
              <a:t>?</a:t>
            </a:r>
          </a:p>
          <a:p>
            <a:pPr>
              <a:lnSpc>
                <a:spcPct val="150000"/>
              </a:lnSpc>
              <a:defRPr/>
            </a:pPr>
            <a:r>
              <a:rPr lang="en-GB" i="1" noProof="0" dirty="0" err="1">
                <a:solidFill>
                  <a:srgbClr val="0070C0"/>
                </a:solidFill>
              </a:rPr>
              <a:t>Bärbel</a:t>
            </a:r>
            <a:r>
              <a:rPr lang="en-GB" i="1" noProof="0" dirty="0">
                <a:solidFill>
                  <a:srgbClr val="0070C0"/>
                </a:solidFill>
              </a:rPr>
              <a:t>: </a:t>
            </a:r>
            <a:r>
              <a:rPr lang="en-GB" noProof="0" dirty="0">
                <a:solidFill>
                  <a:srgbClr val="0070C0"/>
                </a:solidFill>
              </a:rPr>
              <a:t>Am </a:t>
            </a:r>
            <a:r>
              <a:rPr lang="en-GB" noProof="0" dirty="0" err="1">
                <a:solidFill>
                  <a:srgbClr val="0070C0"/>
                </a:solidFill>
              </a:rPr>
              <a:t>liebsten</a:t>
            </a:r>
            <a:r>
              <a:rPr lang="en-GB" noProof="0" dirty="0">
                <a:solidFill>
                  <a:srgbClr val="0070C0"/>
                </a:solidFill>
              </a:rPr>
              <a:t> mag ich </a:t>
            </a:r>
            <a:r>
              <a:rPr lang="en-GB" noProof="0" dirty="0" err="1">
                <a:solidFill>
                  <a:srgbClr val="0070C0"/>
                </a:solidFill>
              </a:rPr>
              <a:t>Kirschen</a:t>
            </a:r>
            <a:r>
              <a:rPr lang="en-GB" noProof="0" dirty="0">
                <a:solidFill>
                  <a:srgbClr val="0070C0"/>
                </a:solidFill>
              </a:rPr>
              <a:t>!</a:t>
            </a:r>
          </a:p>
        </p:txBody>
      </p:sp>
      <p:pic>
        <p:nvPicPr>
          <p:cNvPr id="2" name="New Recording 186.m4a" descr="New Recording 186.m4a">
            <a:hlinkClick r:id="" action="ppaction://media"/>
            <a:extLst>
              <a:ext uri="{FF2B5EF4-FFF2-40B4-BE49-F238E27FC236}">
                <a16:creationId xmlns:a16="http://schemas.microsoft.com/office/drawing/2014/main" id="{8AF7DB9C-D749-BA4D-9190-287DA7821A7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23956" y="423453"/>
            <a:ext cx="812800" cy="812800"/>
          </a:xfrm>
          <a:prstGeom prst="rect">
            <a:avLst/>
          </a:prstGeom>
        </p:spPr>
      </p:pic>
      <p:sp>
        <p:nvSpPr>
          <p:cNvPr id="10" name="Foliennummernplatzhalter 4">
            <a:extLst>
              <a:ext uri="{FF2B5EF4-FFF2-40B4-BE49-F238E27FC236}">
                <a16:creationId xmlns:a16="http://schemas.microsoft.com/office/drawing/2014/main" id="{7B18879F-4CA4-4901-BE8C-DE7C1744F524}"/>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8</a:t>
            </a:fld>
            <a:endParaRPr lang="en-GB" sz="1050" b="0" dirty="0">
              <a:solidFill>
                <a:schemeClr val="bg2"/>
              </a:solidFill>
              <a:latin typeface="Comic Sans MS" panose="030F0702030302020204" pitchFamily="66" charset="0"/>
            </a:endParaRPr>
          </a:p>
        </p:txBody>
      </p:sp>
      <p:sp>
        <p:nvSpPr>
          <p:cNvPr id="8" name="Fußzeilenplatzhalter 3">
            <a:extLst>
              <a:ext uri="{FF2B5EF4-FFF2-40B4-BE49-F238E27FC236}">
                <a16:creationId xmlns:a16="http://schemas.microsoft.com/office/drawing/2014/main" id="{98B95ABA-71AD-48B9-8FAB-BF913A03200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48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2287" y="198437"/>
            <a:ext cx="9394825" cy="1258887"/>
          </a:xfrm>
        </p:spPr>
        <p:txBody>
          <a:bodyPr wrap="square" anchor="ctr">
            <a:normAutofit/>
          </a:bodyPr>
          <a:lstStyle/>
          <a:p>
            <a:pPr>
              <a:defRPr/>
            </a:pPr>
            <a:r>
              <a:rPr lang="en-GB" noProof="0" dirty="0"/>
              <a:t>Summary</a:t>
            </a:r>
          </a:p>
        </p:txBody>
      </p:sp>
      <p:sp>
        <p:nvSpPr>
          <p:cNvPr id="5" name="Content Placeholder 2"/>
          <p:cNvSpPr>
            <a:spLocks noGrp="1"/>
          </p:cNvSpPr>
          <p:nvPr>
            <p:ph sz="half" idx="1"/>
          </p:nvPr>
        </p:nvSpPr>
        <p:spPr bwMode="auto">
          <a:xfrm>
            <a:off x="522287" y="1236132"/>
            <a:ext cx="5133445" cy="5909735"/>
          </a:xfrm>
        </p:spPr>
        <p:txBody>
          <a:bodyPr/>
          <a:lstStyle/>
          <a:p>
            <a:pPr marL="342900" indent="-342900">
              <a:buFont typeface="Wingdings"/>
              <a:buChar char="Ø"/>
              <a:defRPr/>
            </a:pPr>
            <a:r>
              <a:rPr lang="en-GB" sz="2800" b="1" noProof="0" dirty="0">
                <a:solidFill>
                  <a:schemeClr val="accent2"/>
                </a:solidFill>
              </a:rPr>
              <a:t>Likes</a:t>
            </a:r>
            <a:endParaRPr lang="en-GB" sz="2800" noProof="0" dirty="0">
              <a:solidFill>
                <a:schemeClr val="accent2"/>
              </a:solidFill>
            </a:endParaRPr>
          </a:p>
          <a:p>
            <a:pPr marL="342900" indent="-342900">
              <a:buFont typeface="Arial"/>
              <a:buChar char="•"/>
              <a:defRPr/>
            </a:pPr>
            <a:r>
              <a:rPr lang="en-GB" noProof="0" dirty="0"/>
              <a:t>Ich mag …</a:t>
            </a:r>
            <a:endParaRPr lang="en-GB" sz="2800" noProof="0" dirty="0"/>
          </a:p>
          <a:p>
            <a:pPr marL="342900" indent="-342900">
              <a:buFont typeface="Arial"/>
              <a:buChar char="•"/>
              <a:defRPr/>
            </a:pPr>
            <a:r>
              <a:rPr lang="en-GB" noProof="0" dirty="0"/>
              <a:t>Ich </a:t>
            </a:r>
            <a:r>
              <a:rPr lang="en-GB" noProof="0" dirty="0" err="1"/>
              <a:t>liebe</a:t>
            </a:r>
            <a:r>
              <a:rPr lang="en-GB" noProof="0" dirty="0"/>
              <a:t> …</a:t>
            </a:r>
            <a:endParaRPr lang="en-GB" sz="2800" noProof="0" dirty="0"/>
          </a:p>
          <a:p>
            <a:pPr marL="342900" indent="-342900">
              <a:buFont typeface="Arial"/>
              <a:buChar char="•"/>
              <a:defRPr/>
            </a:pPr>
            <a:r>
              <a:rPr lang="en-GB" noProof="0" dirty="0"/>
              <a:t>Ich mag … </a:t>
            </a:r>
            <a:r>
              <a:rPr lang="en-GB" dirty="0"/>
              <a:t>l</a:t>
            </a:r>
            <a:r>
              <a:rPr lang="en-GB" noProof="0" dirty="0" err="1"/>
              <a:t>ieber</a:t>
            </a:r>
            <a:r>
              <a:rPr lang="en-GB" noProof="0" dirty="0"/>
              <a:t>.</a:t>
            </a:r>
          </a:p>
          <a:p>
            <a:pPr marL="342900" indent="-342900">
              <a:buFont typeface="Arial"/>
              <a:buChar char="•"/>
              <a:defRPr/>
            </a:pPr>
            <a:r>
              <a:rPr lang="en-GB" noProof="0" dirty="0"/>
              <a:t>Am </a:t>
            </a:r>
            <a:r>
              <a:rPr lang="en-GB" noProof="0" dirty="0" err="1"/>
              <a:t>liebsten</a:t>
            </a:r>
            <a:r>
              <a:rPr lang="en-GB" noProof="0" dirty="0"/>
              <a:t> mag ich …</a:t>
            </a:r>
            <a:endParaRPr lang="en-GB" sz="2800" noProof="0" dirty="0"/>
          </a:p>
          <a:p>
            <a:pPr>
              <a:defRPr/>
            </a:pPr>
            <a:endParaRPr lang="en-GB" noProof="0" dirty="0"/>
          </a:p>
          <a:p>
            <a:pPr marL="342900" indent="-342900">
              <a:buFont typeface="Wingdings"/>
              <a:buChar char="Ø"/>
              <a:defRPr/>
            </a:pPr>
            <a:r>
              <a:rPr lang="en-GB" sz="2800" b="1" noProof="0" dirty="0">
                <a:solidFill>
                  <a:schemeClr val="accent2"/>
                </a:solidFill>
              </a:rPr>
              <a:t>Dislikes</a:t>
            </a:r>
            <a:endParaRPr lang="en-GB" sz="2800" noProof="0" dirty="0">
              <a:solidFill>
                <a:schemeClr val="accent2"/>
              </a:solidFill>
            </a:endParaRPr>
          </a:p>
          <a:p>
            <a:pPr marL="342900" indent="-342900">
              <a:buFont typeface="Arial"/>
              <a:buChar char="•"/>
              <a:defRPr/>
            </a:pPr>
            <a:r>
              <a:rPr lang="en-GB" noProof="0" dirty="0"/>
              <a:t>Ich mag … </a:t>
            </a:r>
            <a:r>
              <a:rPr lang="en-GB" noProof="0" dirty="0" err="1"/>
              <a:t>nicht</a:t>
            </a:r>
            <a:r>
              <a:rPr lang="en-GB" noProof="0" dirty="0"/>
              <a:t>.</a:t>
            </a:r>
          </a:p>
          <a:p>
            <a:pPr marL="342900" indent="-342900">
              <a:buFont typeface="Arial"/>
              <a:buChar char="•"/>
              <a:defRPr/>
            </a:pPr>
            <a:r>
              <a:rPr lang="en-GB" noProof="0" dirty="0"/>
              <a:t>Ich </a:t>
            </a:r>
            <a:r>
              <a:rPr lang="en-GB" noProof="0" dirty="0" err="1"/>
              <a:t>hasse</a:t>
            </a:r>
            <a:r>
              <a:rPr lang="en-GB" noProof="0" dirty="0"/>
              <a:t> …</a:t>
            </a:r>
            <a:endParaRPr lang="en-GB" sz="2800" noProof="0" dirty="0"/>
          </a:p>
          <a:p>
            <a:pPr marL="342900" indent="-342900">
              <a:buFont typeface="Arial"/>
              <a:buChar char="•"/>
              <a:defRPr/>
            </a:pPr>
            <a:r>
              <a:rPr lang="en-GB" noProof="0" dirty="0"/>
              <a:t>Ich </a:t>
            </a:r>
            <a:r>
              <a:rPr lang="en-GB" noProof="0" dirty="0" err="1"/>
              <a:t>finde</a:t>
            </a:r>
            <a:r>
              <a:rPr lang="en-GB" noProof="0" dirty="0"/>
              <a:t> … </a:t>
            </a:r>
            <a:r>
              <a:rPr lang="en-GB" noProof="0" dirty="0" err="1"/>
              <a:t>schrecklich</a:t>
            </a:r>
            <a:r>
              <a:rPr lang="en-GB" noProof="0" dirty="0"/>
              <a:t>.</a:t>
            </a:r>
          </a:p>
          <a:p>
            <a:pPr marL="342900" indent="-342900">
              <a:buFont typeface="Arial"/>
              <a:buChar char="•"/>
              <a:defRPr/>
            </a:pPr>
            <a:endParaRPr lang="en-GB" noProof="0" dirty="0"/>
          </a:p>
          <a:p>
            <a:pPr marL="342900" indent="-342900">
              <a:buFont typeface="Wingdings"/>
              <a:buChar char="Ø"/>
              <a:defRPr/>
            </a:pPr>
            <a:r>
              <a:rPr lang="en-GB" sz="2800" b="1" noProof="0" dirty="0">
                <a:solidFill>
                  <a:schemeClr val="accent2"/>
                </a:solidFill>
              </a:rPr>
              <a:t>Questions</a:t>
            </a:r>
            <a:endParaRPr lang="en-GB" sz="2800" noProof="0" dirty="0">
              <a:solidFill>
                <a:schemeClr val="accent2"/>
              </a:solidFill>
            </a:endParaRPr>
          </a:p>
          <a:p>
            <a:pPr marL="342900" indent="-342900">
              <a:buFont typeface="Arial"/>
              <a:buChar char="•"/>
              <a:defRPr/>
            </a:pPr>
            <a:r>
              <a:rPr lang="en-GB" noProof="0" dirty="0" err="1"/>
              <a:t>Magst</a:t>
            </a:r>
            <a:r>
              <a:rPr lang="en-GB" noProof="0" dirty="0"/>
              <a:t> du … ?</a:t>
            </a:r>
            <a:endParaRPr lang="en-GB" sz="2800" noProof="0" dirty="0"/>
          </a:p>
          <a:p>
            <a:pPr marL="342900" indent="-342900">
              <a:buFont typeface="Arial"/>
              <a:buChar char="•"/>
              <a:defRPr/>
            </a:pPr>
            <a:r>
              <a:rPr lang="en-GB" noProof="0" dirty="0"/>
              <a:t>Was </a:t>
            </a:r>
            <a:r>
              <a:rPr lang="en-GB" noProof="0" dirty="0" err="1"/>
              <a:t>magst</a:t>
            </a:r>
            <a:r>
              <a:rPr lang="en-GB" noProof="0" dirty="0"/>
              <a:t> du </a:t>
            </a:r>
            <a:r>
              <a:rPr lang="en-GB" noProof="0" dirty="0" err="1"/>
              <a:t>lieber</a:t>
            </a:r>
            <a:r>
              <a:rPr lang="en-GB" noProof="0" dirty="0"/>
              <a:t>: … </a:t>
            </a:r>
            <a:r>
              <a:rPr lang="en-GB" noProof="0" dirty="0" err="1"/>
              <a:t>oder</a:t>
            </a:r>
            <a:r>
              <a:rPr lang="en-GB" noProof="0" dirty="0"/>
              <a:t> … ?</a:t>
            </a:r>
            <a:endParaRPr lang="en-GB" sz="2800" noProof="0" dirty="0"/>
          </a:p>
          <a:p>
            <a:pPr marL="342900" indent="-342900">
              <a:buFont typeface="Arial"/>
              <a:buChar char="•"/>
              <a:defRPr/>
            </a:pPr>
            <a:r>
              <a:rPr lang="en-GB" noProof="0" dirty="0"/>
              <a:t>Was </a:t>
            </a:r>
            <a:r>
              <a:rPr lang="en-GB" noProof="0" dirty="0" err="1"/>
              <a:t>magst</a:t>
            </a:r>
            <a:r>
              <a:rPr lang="en-GB" noProof="0" dirty="0"/>
              <a:t> du am </a:t>
            </a:r>
            <a:r>
              <a:rPr lang="en-GB" noProof="0" dirty="0" err="1"/>
              <a:t>liebsten</a:t>
            </a:r>
            <a:r>
              <a:rPr lang="en-GB" noProof="0" dirty="0"/>
              <a:t>?</a:t>
            </a:r>
            <a:endParaRPr lang="en-GB" sz="2800" noProof="0" dirty="0"/>
          </a:p>
        </p:txBody>
      </p:sp>
      <p:pic>
        <p:nvPicPr>
          <p:cNvPr id="6" name="Picture 1" descr="A picture containing drawing&#10;&#10;Description automatically generated"/>
          <p:cNvPicPr>
            <a:picLocks noChangeAspect="1"/>
          </p:cNvPicPr>
          <p:nvPr/>
        </p:nvPicPr>
        <p:blipFill>
          <a:blip r:embed="rId2"/>
          <a:stretch/>
        </p:blipFill>
        <p:spPr bwMode="auto">
          <a:xfrm>
            <a:off x="5978679" y="1763713"/>
            <a:ext cx="3255654" cy="4989512"/>
          </a:xfrm>
          <a:prstGeom prst="rect">
            <a:avLst/>
          </a:prstGeom>
          <a:noFill/>
        </p:spPr>
      </p:pic>
      <p:sp>
        <p:nvSpPr>
          <p:cNvPr id="10" name="Foliennummernplatzhalter 4">
            <a:extLst>
              <a:ext uri="{FF2B5EF4-FFF2-40B4-BE49-F238E27FC236}">
                <a16:creationId xmlns:a16="http://schemas.microsoft.com/office/drawing/2014/main" id="{BB4AF36E-B04A-4EC3-87FB-9A983481A273}"/>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9</a:t>
            </a:fld>
            <a:endParaRPr lang="en-GB" sz="1050" b="0" dirty="0">
              <a:solidFill>
                <a:schemeClr val="bg2"/>
              </a:solidFill>
              <a:latin typeface="Comic Sans MS" panose="030F0702030302020204" pitchFamily="66" charset="0"/>
            </a:endParaRPr>
          </a:p>
        </p:txBody>
      </p:sp>
      <p:sp>
        <p:nvSpPr>
          <p:cNvPr id="7" name="Fußzeilenplatzhalter 3">
            <a:extLst>
              <a:ext uri="{FF2B5EF4-FFF2-40B4-BE49-F238E27FC236}">
                <a16:creationId xmlns:a16="http://schemas.microsoft.com/office/drawing/2014/main" id="{43C5A094-C97A-409F-8943-531BC38BDA6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Arial"/>
        <a:cs typeface="Arial"/>
      </a:majorFont>
      <a:minorFont>
        <a:latin typeface="Calibri"/>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Arial"/>
        <a:cs typeface="Arial"/>
      </a:majorFont>
      <a:minorFont>
        <a:latin typeface="Perpetua"/>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552</Words>
  <Application>Microsoft Office PowerPoint</Application>
  <DocSecurity>0</DocSecurity>
  <PresentationFormat>Benutzerdefiniert</PresentationFormat>
  <Paragraphs>86</Paragraphs>
  <Slides>10</Slides>
  <Notes>0</Notes>
  <HiddenSlides>0</HiddenSlides>
  <MMClips>4</MMClips>
  <ScaleCrop>false</ScaleCrop>
  <HeadingPairs>
    <vt:vector size="6" baseType="variant">
      <vt:variant>
        <vt:lpstr>Verwendete Schriftarten</vt:lpstr>
      </vt:variant>
      <vt:variant>
        <vt:i4>5</vt:i4>
      </vt:variant>
      <vt:variant>
        <vt:lpstr>Design</vt:lpstr>
      </vt:variant>
      <vt:variant>
        <vt:i4>3</vt:i4>
      </vt:variant>
      <vt:variant>
        <vt:lpstr>Folientitel</vt:lpstr>
      </vt:variant>
      <vt:variant>
        <vt:i4>10</vt:i4>
      </vt:variant>
    </vt:vector>
  </HeadingPairs>
  <TitlesOfParts>
    <vt:vector size="18" baseType="lpstr">
      <vt:lpstr>Arial</vt:lpstr>
      <vt:lpstr>Comic Sans MS</vt:lpstr>
      <vt:lpstr>Perpetua</vt:lpstr>
      <vt:lpstr>Tahoma</vt:lpstr>
      <vt:lpstr>Wingdings</vt:lpstr>
      <vt:lpstr>GET-Buddied-UP Master4_SR</vt:lpstr>
      <vt:lpstr>GET-Buddied-UP Master1</vt:lpstr>
      <vt:lpstr>GET-Buddied-UP Master3_Schluss</vt:lpstr>
      <vt:lpstr>GET Buddied Up</vt:lpstr>
      <vt:lpstr>    Deutsch lernen  mit Ali, unserem Adler     Sigrid Rieuwerts get-across-borders@uni-mainz.de</vt:lpstr>
      <vt:lpstr>Willkommen!</vt:lpstr>
      <vt:lpstr>Likes</vt:lpstr>
      <vt:lpstr>Dislikes</vt:lpstr>
      <vt:lpstr>Questions</vt:lpstr>
      <vt:lpstr>Partnerarbeit</vt:lpstr>
      <vt:lpstr>Interview Example</vt:lpstr>
      <vt:lpstr>Summary</vt:lpstr>
      <vt:lpstr>Thank you for  learning German with us! 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 Buddied Up</dc:title>
  <dc:subject/>
  <dc:creator>Kölzer, Kristina</dc:creator>
  <cp:keywords/>
  <dc:description/>
  <cp:lastModifiedBy>Bachmann, Hannah Ruth</cp:lastModifiedBy>
  <cp:revision>19</cp:revision>
  <dcterms:created xsi:type="dcterms:W3CDTF">2020-12-03T08:45:15Z</dcterms:created>
  <dcterms:modified xsi:type="dcterms:W3CDTF">2021-03-14T19:24:02Z</dcterms:modified>
  <cp:category/>
  <dc:identifier/>
  <cp:contentStatus/>
  <dc:language/>
  <cp:version/>
</cp:coreProperties>
</file>