
<file path=[Content_Types].xml><?xml version="1.0" encoding="utf-8"?>
<Types xmlns="http://schemas.openxmlformats.org/package/2006/content-types">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6" r:id="rId7"/>
  </p:sldMasterIdLst>
  <p:notesMasterIdLst>
    <p:notesMasterId r:id="rId25"/>
  </p:notesMasterIdLst>
  <p:handoutMasterIdLst>
    <p:handoutMasterId r:id="rId26"/>
  </p:handoutMasterIdLst>
  <p:sldIdLst>
    <p:sldId id="256" r:id="rId8"/>
    <p:sldId id="257" r:id="rId9"/>
    <p:sldId id="1401" r:id="rId10"/>
    <p:sldId id="1408" r:id="rId11"/>
    <p:sldId id="1409" r:id="rId12"/>
    <p:sldId id="1404" r:id="rId13"/>
    <p:sldId id="1405" r:id="rId14"/>
    <p:sldId id="1397" r:id="rId15"/>
    <p:sldId id="1410" r:id="rId16"/>
    <p:sldId id="1411" r:id="rId17"/>
    <p:sldId id="1412" r:id="rId18"/>
    <p:sldId id="1407" r:id="rId19"/>
    <p:sldId id="1406" r:id="rId20"/>
    <p:sldId id="1413" r:id="rId21"/>
    <p:sldId id="1414" r:id="rId22"/>
    <p:sldId id="1415" r:id="rId23"/>
    <p:sldId id="264" r:id="rId24"/>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16"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18" autoAdjust="0"/>
    <p:restoredTop sz="93225" autoAdjust="0"/>
  </p:normalViewPr>
  <p:slideViewPr>
    <p:cSldViewPr snapToGrid="0">
      <p:cViewPr varScale="1">
        <p:scale>
          <a:sx n="53" d="100"/>
          <a:sy n="53" d="100"/>
        </p:scale>
        <p:origin x="888" y="56"/>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CF3D4A1D-4945-4801-9B17-54FB125BD7EF}"/>
    <pc:docChg chg="undo redo custSel addSld delSld modSld">
      <pc:chgData name="Bachmann, Hannah Ruth" userId="e7c09bfb-72c2-42e5-912c-bd6874d853db" providerId="ADAL" clId="{CF3D4A1D-4945-4801-9B17-54FB125BD7EF}" dt="2021-02-04T12:58:26.870" v="616" actId="20577"/>
      <pc:docMkLst>
        <pc:docMk/>
      </pc:docMkLst>
      <pc:sldChg chg="modSp add mod">
        <pc:chgData name="Bachmann, Hannah Ruth" userId="e7c09bfb-72c2-42e5-912c-bd6874d853db" providerId="ADAL" clId="{CF3D4A1D-4945-4801-9B17-54FB125BD7EF}" dt="2021-02-04T12:25:20.811" v="19" actId="14100"/>
        <pc:sldMkLst>
          <pc:docMk/>
          <pc:sldMk cId="0" sldId="256"/>
        </pc:sldMkLst>
        <pc:spChg chg="mod">
          <ac:chgData name="Bachmann, Hannah Ruth" userId="e7c09bfb-72c2-42e5-912c-bd6874d853db" providerId="ADAL" clId="{CF3D4A1D-4945-4801-9B17-54FB125BD7EF}" dt="2021-02-04T12:25:20.811" v="19" actId="14100"/>
          <ac:spMkLst>
            <pc:docMk/>
            <pc:sldMk cId="0" sldId="256"/>
            <ac:spMk id="10" creationId="{00000000-0000-0000-0000-000000000000}"/>
          </ac:spMkLst>
        </pc:spChg>
      </pc:sldChg>
      <pc:sldChg chg="add">
        <pc:chgData name="Bachmann, Hannah Ruth" userId="e7c09bfb-72c2-42e5-912c-bd6874d853db" providerId="ADAL" clId="{CF3D4A1D-4945-4801-9B17-54FB125BD7EF}" dt="2021-02-04T12:23:47.387" v="2"/>
        <pc:sldMkLst>
          <pc:docMk/>
          <pc:sldMk cId="0" sldId="257"/>
        </pc:sldMkLst>
      </pc:sldChg>
      <pc:sldChg chg="modSp add">
        <pc:chgData name="Bachmann, Hannah Ruth" userId="e7c09bfb-72c2-42e5-912c-bd6874d853db" providerId="ADAL" clId="{CF3D4A1D-4945-4801-9B17-54FB125BD7EF}" dt="2021-02-04T12:46:07.330" v="513" actId="20577"/>
        <pc:sldMkLst>
          <pc:docMk/>
          <pc:sldMk cId="0" sldId="264"/>
        </pc:sldMkLst>
        <pc:spChg chg="mod">
          <ac:chgData name="Bachmann, Hannah Ruth" userId="e7c09bfb-72c2-42e5-912c-bd6874d853db" providerId="ADAL" clId="{CF3D4A1D-4945-4801-9B17-54FB125BD7EF}" dt="2021-02-04T12:46:07.330" v="513" actId="20577"/>
          <ac:spMkLst>
            <pc:docMk/>
            <pc:sldMk cId="0" sldId="264"/>
            <ac:spMk id="5" creationId="{00000000-0000-0000-0000-000000000000}"/>
          </ac:spMkLst>
        </pc:spChg>
      </pc:sldChg>
      <pc:sldChg chg="del">
        <pc:chgData name="Bachmann, Hannah Ruth" userId="e7c09bfb-72c2-42e5-912c-bd6874d853db" providerId="ADAL" clId="{CF3D4A1D-4945-4801-9B17-54FB125BD7EF}" dt="2021-02-04T12:24:08.823" v="5" actId="2696"/>
        <pc:sldMkLst>
          <pc:docMk/>
          <pc:sldMk cId="884004034" sldId="1392"/>
        </pc:sldMkLst>
      </pc:sldChg>
      <pc:sldChg chg="del">
        <pc:chgData name="Bachmann, Hannah Ruth" userId="e7c09bfb-72c2-42e5-912c-bd6874d853db" providerId="ADAL" clId="{CF3D4A1D-4945-4801-9B17-54FB125BD7EF}" dt="2021-02-04T12:23:56.490" v="3" actId="2696"/>
        <pc:sldMkLst>
          <pc:docMk/>
          <pc:sldMk cId="4018256689" sldId="1394"/>
        </pc:sldMkLst>
      </pc:sldChg>
      <pc:sldChg chg="addSp delSp modSp mod">
        <pc:chgData name="Bachmann, Hannah Ruth" userId="e7c09bfb-72c2-42e5-912c-bd6874d853db" providerId="ADAL" clId="{CF3D4A1D-4945-4801-9B17-54FB125BD7EF}" dt="2021-02-04T12:47:10.184" v="563" actId="1076"/>
        <pc:sldMkLst>
          <pc:docMk/>
          <pc:sldMk cId="238310380" sldId="1397"/>
        </pc:sldMkLst>
        <pc:spChg chg="add del">
          <ac:chgData name="Bachmann, Hannah Ruth" userId="e7c09bfb-72c2-42e5-912c-bd6874d853db" providerId="ADAL" clId="{CF3D4A1D-4945-4801-9B17-54FB125BD7EF}" dt="2021-02-04T12:26:17.680" v="59" actId="478"/>
          <ac:spMkLst>
            <pc:docMk/>
            <pc:sldMk cId="238310380" sldId="1397"/>
            <ac:spMk id="4" creationId="{FA67E788-16AD-4722-8226-C338B991DF04}"/>
          </ac:spMkLst>
        </pc:spChg>
        <pc:spChg chg="del">
          <ac:chgData name="Bachmann, Hannah Ruth" userId="e7c09bfb-72c2-42e5-912c-bd6874d853db" providerId="ADAL" clId="{CF3D4A1D-4945-4801-9B17-54FB125BD7EF}" dt="2021-02-04T12:27:15.878" v="82" actId="478"/>
          <ac:spMkLst>
            <pc:docMk/>
            <pc:sldMk cId="238310380" sldId="1397"/>
            <ac:spMk id="5" creationId="{C859ED43-A29B-4EE0-837F-C073677EC34E}"/>
          </ac:spMkLst>
        </pc:spChg>
        <pc:spChg chg="add del mod">
          <ac:chgData name="Bachmann, Hannah Ruth" userId="e7c09bfb-72c2-42e5-912c-bd6874d853db" providerId="ADAL" clId="{CF3D4A1D-4945-4801-9B17-54FB125BD7EF}" dt="2021-02-04T12:25:50.283" v="39"/>
          <ac:spMkLst>
            <pc:docMk/>
            <pc:sldMk cId="238310380" sldId="1397"/>
            <ac:spMk id="7" creationId="{FB449103-EC69-4CF6-987B-58C0663DCCCE}"/>
          </ac:spMkLst>
        </pc:spChg>
        <pc:spChg chg="add mod">
          <ac:chgData name="Bachmann, Hannah Ruth" userId="e7c09bfb-72c2-42e5-912c-bd6874d853db" providerId="ADAL" clId="{CF3D4A1D-4945-4801-9B17-54FB125BD7EF}" dt="2021-02-04T12:26:17.990" v="60"/>
          <ac:spMkLst>
            <pc:docMk/>
            <pc:sldMk cId="238310380" sldId="1397"/>
            <ac:spMk id="8" creationId="{CCB8BBA2-5572-4219-8580-23B21BCEC202}"/>
          </ac:spMkLst>
        </pc:spChg>
        <pc:spChg chg="add mod">
          <ac:chgData name="Bachmann, Hannah Ruth" userId="e7c09bfb-72c2-42e5-912c-bd6874d853db" providerId="ADAL" clId="{CF3D4A1D-4945-4801-9B17-54FB125BD7EF}" dt="2021-02-04T12:27:16.180" v="83"/>
          <ac:spMkLst>
            <pc:docMk/>
            <pc:sldMk cId="238310380" sldId="1397"/>
            <ac:spMk id="9" creationId="{80B740FA-EEC1-46EE-B139-F954E7002E26}"/>
          </ac:spMkLst>
        </pc:spChg>
        <pc:spChg chg="mod">
          <ac:chgData name="Bachmann, Hannah Ruth" userId="e7c09bfb-72c2-42e5-912c-bd6874d853db" providerId="ADAL" clId="{CF3D4A1D-4945-4801-9B17-54FB125BD7EF}" dt="2021-02-04T12:47:10.184" v="563" actId="1076"/>
          <ac:spMkLst>
            <pc:docMk/>
            <pc:sldMk cId="238310380" sldId="1397"/>
            <ac:spMk id="12" creationId="{C3749583-842C-4520-BBC9-EF13DF5785C4}"/>
          </ac:spMkLst>
        </pc:spChg>
      </pc:sldChg>
      <pc:sldChg chg="addSp delSp modSp mod">
        <pc:chgData name="Bachmann, Hannah Ruth" userId="e7c09bfb-72c2-42e5-912c-bd6874d853db" providerId="ADAL" clId="{CF3D4A1D-4945-4801-9B17-54FB125BD7EF}" dt="2021-02-04T12:46:27.465" v="514" actId="20577"/>
        <pc:sldMkLst>
          <pc:docMk/>
          <pc:sldMk cId="2461512244" sldId="1401"/>
        </pc:sldMkLst>
        <pc:spChg chg="del">
          <ac:chgData name="Bachmann, Hannah Ruth" userId="e7c09bfb-72c2-42e5-912c-bd6874d853db" providerId="ADAL" clId="{CF3D4A1D-4945-4801-9B17-54FB125BD7EF}" dt="2021-02-04T12:25:26.284" v="20" actId="478"/>
          <ac:spMkLst>
            <pc:docMk/>
            <pc:sldMk cId="2461512244" sldId="1401"/>
            <ac:spMk id="4" creationId="{8D099E31-4DF6-4C53-AB53-7620DCCCF7E2}"/>
          </ac:spMkLst>
        </pc:spChg>
        <pc:spChg chg="del">
          <ac:chgData name="Bachmann, Hannah Ruth" userId="e7c09bfb-72c2-42e5-912c-bd6874d853db" providerId="ADAL" clId="{CF3D4A1D-4945-4801-9B17-54FB125BD7EF}" dt="2021-02-04T12:26:58.718" v="72" actId="478"/>
          <ac:spMkLst>
            <pc:docMk/>
            <pc:sldMk cId="2461512244" sldId="1401"/>
            <ac:spMk id="5" creationId="{0730DD38-6928-4719-9BEB-470A52ECA203}"/>
          </ac:spMkLst>
        </pc:spChg>
        <pc:spChg chg="add mod">
          <ac:chgData name="Bachmann, Hannah Ruth" userId="e7c09bfb-72c2-42e5-912c-bd6874d853db" providerId="ADAL" clId="{CF3D4A1D-4945-4801-9B17-54FB125BD7EF}" dt="2021-02-04T12:25:58.536" v="50" actId="20577"/>
          <ac:spMkLst>
            <pc:docMk/>
            <pc:sldMk cId="2461512244" sldId="1401"/>
            <ac:spMk id="8" creationId="{941D691B-F041-4540-8AF8-7E1B79652024}"/>
          </ac:spMkLst>
        </pc:spChg>
        <pc:spChg chg="add mod">
          <ac:chgData name="Bachmann, Hannah Ruth" userId="e7c09bfb-72c2-42e5-912c-bd6874d853db" providerId="ADAL" clId="{CF3D4A1D-4945-4801-9B17-54FB125BD7EF}" dt="2021-02-04T12:26:59.065" v="73"/>
          <ac:spMkLst>
            <pc:docMk/>
            <pc:sldMk cId="2461512244" sldId="1401"/>
            <ac:spMk id="9" creationId="{F97A2D77-4E58-4CE7-8A4F-E533FBA40C1B}"/>
          </ac:spMkLst>
        </pc:spChg>
        <pc:spChg chg="mod">
          <ac:chgData name="Bachmann, Hannah Ruth" userId="e7c09bfb-72c2-42e5-912c-bd6874d853db" providerId="ADAL" clId="{CF3D4A1D-4945-4801-9B17-54FB125BD7EF}" dt="2021-02-04T12:46:27.465" v="514" actId="20577"/>
          <ac:spMkLst>
            <pc:docMk/>
            <pc:sldMk cId="2461512244" sldId="1401"/>
            <ac:spMk id="12" creationId="{68A12010-6D41-411C-93B2-4E46D5E8882B}"/>
          </ac:spMkLst>
        </pc:spChg>
      </pc:sldChg>
      <pc:sldChg chg="del">
        <pc:chgData name="Bachmann, Hannah Ruth" userId="e7c09bfb-72c2-42e5-912c-bd6874d853db" providerId="ADAL" clId="{CF3D4A1D-4945-4801-9B17-54FB125BD7EF}" dt="2021-02-04T12:23:42.588" v="1" actId="2696"/>
        <pc:sldMkLst>
          <pc:docMk/>
          <pc:sldMk cId="3964646710" sldId="1402"/>
        </pc:sldMkLst>
      </pc:sldChg>
      <pc:sldChg chg="addSp delSp modSp mod">
        <pc:chgData name="Bachmann, Hannah Ruth" userId="e7c09bfb-72c2-42e5-912c-bd6874d853db" providerId="ADAL" clId="{CF3D4A1D-4945-4801-9B17-54FB125BD7EF}" dt="2021-02-04T12:46:54.287" v="555" actId="20577"/>
        <pc:sldMkLst>
          <pc:docMk/>
          <pc:sldMk cId="3418432936" sldId="1404"/>
        </pc:sldMkLst>
        <pc:spChg chg="add del">
          <ac:chgData name="Bachmann, Hannah Ruth" userId="e7c09bfb-72c2-42e5-912c-bd6874d853db" providerId="ADAL" clId="{CF3D4A1D-4945-4801-9B17-54FB125BD7EF}" dt="2021-02-04T12:26:12.726" v="55" actId="478"/>
          <ac:spMkLst>
            <pc:docMk/>
            <pc:sldMk cId="3418432936" sldId="1404"/>
            <ac:spMk id="5" creationId="{783CF12B-DB12-4E4A-A43A-F3219622C4E1}"/>
          </ac:spMkLst>
        </pc:spChg>
        <pc:spChg chg="del">
          <ac:chgData name="Bachmann, Hannah Ruth" userId="e7c09bfb-72c2-42e5-912c-bd6874d853db" providerId="ADAL" clId="{CF3D4A1D-4945-4801-9B17-54FB125BD7EF}" dt="2021-02-04T12:27:10.781" v="78" actId="478"/>
          <ac:spMkLst>
            <pc:docMk/>
            <pc:sldMk cId="3418432936" sldId="1404"/>
            <ac:spMk id="6" creationId="{7860A9D9-B686-4E27-A76D-0C9575E28F03}"/>
          </ac:spMkLst>
        </pc:spChg>
        <pc:spChg chg="mod">
          <ac:chgData name="Bachmann, Hannah Ruth" userId="e7c09bfb-72c2-42e5-912c-bd6874d853db" providerId="ADAL" clId="{CF3D4A1D-4945-4801-9B17-54FB125BD7EF}" dt="2021-02-04T12:46:54.287" v="555" actId="20577"/>
          <ac:spMkLst>
            <pc:docMk/>
            <pc:sldMk cId="3418432936" sldId="1404"/>
            <ac:spMk id="7" creationId="{A3F77C01-FD05-4FE1-B37C-6A87D11CD625}"/>
          </ac:spMkLst>
        </pc:spChg>
        <pc:spChg chg="add del mod">
          <ac:chgData name="Bachmann, Hannah Ruth" userId="e7c09bfb-72c2-42e5-912c-bd6874d853db" providerId="ADAL" clId="{CF3D4A1D-4945-4801-9B17-54FB125BD7EF}" dt="2021-02-04T12:25:51.751" v="43"/>
          <ac:spMkLst>
            <pc:docMk/>
            <pc:sldMk cId="3418432936" sldId="1404"/>
            <ac:spMk id="12" creationId="{1459E778-BF57-4692-8B21-52DC2E0556B2}"/>
          </ac:spMkLst>
        </pc:spChg>
        <pc:spChg chg="add mod">
          <ac:chgData name="Bachmann, Hannah Ruth" userId="e7c09bfb-72c2-42e5-912c-bd6874d853db" providerId="ADAL" clId="{CF3D4A1D-4945-4801-9B17-54FB125BD7EF}" dt="2021-02-04T12:26:13.043" v="56"/>
          <ac:spMkLst>
            <pc:docMk/>
            <pc:sldMk cId="3418432936" sldId="1404"/>
            <ac:spMk id="13" creationId="{0C2721B3-25A4-4F97-9C98-9489E3039832}"/>
          </ac:spMkLst>
        </pc:spChg>
        <pc:spChg chg="add mod">
          <ac:chgData name="Bachmann, Hannah Ruth" userId="e7c09bfb-72c2-42e5-912c-bd6874d853db" providerId="ADAL" clId="{CF3D4A1D-4945-4801-9B17-54FB125BD7EF}" dt="2021-02-04T12:27:11.121" v="79"/>
          <ac:spMkLst>
            <pc:docMk/>
            <pc:sldMk cId="3418432936" sldId="1404"/>
            <ac:spMk id="14" creationId="{CD806D52-2BD7-44AC-BF03-E93A71EE5320}"/>
          </ac:spMkLst>
        </pc:spChg>
      </pc:sldChg>
      <pc:sldChg chg="addSp delSp modSp mod">
        <pc:chgData name="Bachmann, Hannah Ruth" userId="e7c09bfb-72c2-42e5-912c-bd6874d853db" providerId="ADAL" clId="{CF3D4A1D-4945-4801-9B17-54FB125BD7EF}" dt="2021-02-04T12:48:18.508" v="589" actId="20577"/>
        <pc:sldMkLst>
          <pc:docMk/>
          <pc:sldMk cId="3056187218" sldId="1405"/>
        </pc:sldMkLst>
        <pc:spChg chg="add del">
          <ac:chgData name="Bachmann, Hannah Ruth" userId="e7c09bfb-72c2-42e5-912c-bd6874d853db" providerId="ADAL" clId="{CF3D4A1D-4945-4801-9B17-54FB125BD7EF}" dt="2021-02-04T12:26:15.347" v="57" actId="478"/>
          <ac:spMkLst>
            <pc:docMk/>
            <pc:sldMk cId="3056187218" sldId="1405"/>
            <ac:spMk id="4" creationId="{8D099E31-4DF6-4C53-AB53-7620DCCCF7E2}"/>
          </ac:spMkLst>
        </pc:spChg>
        <pc:spChg chg="del">
          <ac:chgData name="Bachmann, Hannah Ruth" userId="e7c09bfb-72c2-42e5-912c-bd6874d853db" providerId="ADAL" clId="{CF3D4A1D-4945-4801-9B17-54FB125BD7EF}" dt="2021-02-04T12:27:13.438" v="80" actId="478"/>
          <ac:spMkLst>
            <pc:docMk/>
            <pc:sldMk cId="3056187218" sldId="1405"/>
            <ac:spMk id="5" creationId="{0730DD38-6928-4719-9BEB-470A52ECA203}"/>
          </ac:spMkLst>
        </pc:spChg>
        <pc:spChg chg="add del mod">
          <ac:chgData name="Bachmann, Hannah Ruth" userId="e7c09bfb-72c2-42e5-912c-bd6874d853db" providerId="ADAL" clId="{CF3D4A1D-4945-4801-9B17-54FB125BD7EF}" dt="2021-02-04T12:25:50.719" v="41"/>
          <ac:spMkLst>
            <pc:docMk/>
            <pc:sldMk cId="3056187218" sldId="1405"/>
            <ac:spMk id="8" creationId="{8B2FE129-BF45-498B-9F52-30D38DF48F86}"/>
          </ac:spMkLst>
        </pc:spChg>
        <pc:spChg chg="add mod">
          <ac:chgData name="Bachmann, Hannah Ruth" userId="e7c09bfb-72c2-42e5-912c-bd6874d853db" providerId="ADAL" clId="{CF3D4A1D-4945-4801-9B17-54FB125BD7EF}" dt="2021-02-04T12:26:15.663" v="58"/>
          <ac:spMkLst>
            <pc:docMk/>
            <pc:sldMk cId="3056187218" sldId="1405"/>
            <ac:spMk id="9" creationId="{DFD091C0-1DAB-4CD6-B018-17861A374772}"/>
          </ac:spMkLst>
        </pc:spChg>
        <pc:spChg chg="add mod">
          <ac:chgData name="Bachmann, Hannah Ruth" userId="e7c09bfb-72c2-42e5-912c-bd6874d853db" providerId="ADAL" clId="{CF3D4A1D-4945-4801-9B17-54FB125BD7EF}" dt="2021-02-04T12:27:13.755" v="81"/>
          <ac:spMkLst>
            <pc:docMk/>
            <pc:sldMk cId="3056187218" sldId="1405"/>
            <ac:spMk id="10" creationId="{65889C6F-08F5-4D61-BC11-4446ADD023C1}"/>
          </ac:spMkLst>
        </pc:spChg>
        <pc:spChg chg="mod">
          <ac:chgData name="Bachmann, Hannah Ruth" userId="e7c09bfb-72c2-42e5-912c-bd6874d853db" providerId="ADAL" clId="{CF3D4A1D-4945-4801-9B17-54FB125BD7EF}" dt="2021-02-04T12:48:18.508" v="589" actId="20577"/>
          <ac:spMkLst>
            <pc:docMk/>
            <pc:sldMk cId="3056187218" sldId="1405"/>
            <ac:spMk id="12" creationId="{68A12010-6D41-411C-93B2-4E46D5E8882B}"/>
          </ac:spMkLst>
        </pc:spChg>
      </pc:sldChg>
      <pc:sldChg chg="addSp delSp modSp mod">
        <pc:chgData name="Bachmann, Hannah Ruth" userId="e7c09bfb-72c2-42e5-912c-bd6874d853db" providerId="ADAL" clId="{CF3D4A1D-4945-4801-9B17-54FB125BD7EF}" dt="2021-02-04T12:58:26.870" v="616" actId="20577"/>
        <pc:sldMkLst>
          <pc:docMk/>
          <pc:sldMk cId="3005223692" sldId="1406"/>
        </pc:sldMkLst>
        <pc:spChg chg="del">
          <ac:chgData name="Bachmann, Hannah Ruth" userId="e7c09bfb-72c2-42e5-912c-bd6874d853db" providerId="ADAL" clId="{CF3D4A1D-4945-4801-9B17-54FB125BD7EF}" dt="2021-02-04T12:26:40.302" v="68" actId="478"/>
          <ac:spMkLst>
            <pc:docMk/>
            <pc:sldMk cId="3005223692" sldId="1406"/>
            <ac:spMk id="4" creationId="{8D099E31-4DF6-4C53-AB53-7620DCCCF7E2}"/>
          </ac:spMkLst>
        </pc:spChg>
        <pc:spChg chg="del">
          <ac:chgData name="Bachmann, Hannah Ruth" userId="e7c09bfb-72c2-42e5-912c-bd6874d853db" providerId="ADAL" clId="{CF3D4A1D-4945-4801-9B17-54FB125BD7EF}" dt="2021-02-04T12:27:29.980" v="91" actId="478"/>
          <ac:spMkLst>
            <pc:docMk/>
            <pc:sldMk cId="3005223692" sldId="1406"/>
            <ac:spMk id="5" creationId="{0730DD38-6928-4719-9BEB-470A52ECA203}"/>
          </ac:spMkLst>
        </pc:spChg>
        <pc:spChg chg="add mod">
          <ac:chgData name="Bachmann, Hannah Ruth" userId="e7c09bfb-72c2-42e5-912c-bd6874d853db" providerId="ADAL" clId="{CF3D4A1D-4945-4801-9B17-54FB125BD7EF}" dt="2021-02-04T12:26:40.632" v="69"/>
          <ac:spMkLst>
            <pc:docMk/>
            <pc:sldMk cId="3005223692" sldId="1406"/>
            <ac:spMk id="8" creationId="{03D3E193-5D8A-4D6A-AECF-099397EB31C5}"/>
          </ac:spMkLst>
        </pc:spChg>
        <pc:spChg chg="add mod">
          <ac:chgData name="Bachmann, Hannah Ruth" userId="e7c09bfb-72c2-42e5-912c-bd6874d853db" providerId="ADAL" clId="{CF3D4A1D-4945-4801-9B17-54FB125BD7EF}" dt="2021-02-04T12:27:30.303" v="92"/>
          <ac:spMkLst>
            <pc:docMk/>
            <pc:sldMk cId="3005223692" sldId="1406"/>
            <ac:spMk id="9" creationId="{97EFE158-8937-4F0E-A9C8-42E6CDBDAD06}"/>
          </ac:spMkLst>
        </pc:spChg>
        <pc:spChg chg="mod">
          <ac:chgData name="Bachmann, Hannah Ruth" userId="e7c09bfb-72c2-42e5-912c-bd6874d853db" providerId="ADAL" clId="{CF3D4A1D-4945-4801-9B17-54FB125BD7EF}" dt="2021-02-04T12:58:26.870" v="616" actId="20577"/>
          <ac:spMkLst>
            <pc:docMk/>
            <pc:sldMk cId="3005223692" sldId="1406"/>
            <ac:spMk id="12" creationId="{68A12010-6D41-411C-93B2-4E46D5E8882B}"/>
          </ac:spMkLst>
        </pc:spChg>
      </pc:sldChg>
      <pc:sldChg chg="addSp delSp modSp mod">
        <pc:chgData name="Bachmann, Hannah Ruth" userId="e7c09bfb-72c2-42e5-912c-bd6874d853db" providerId="ADAL" clId="{CF3D4A1D-4945-4801-9B17-54FB125BD7EF}" dt="2021-02-04T12:27:27.885" v="90"/>
        <pc:sldMkLst>
          <pc:docMk/>
          <pc:sldMk cId="160109344" sldId="1407"/>
        </pc:sldMkLst>
        <pc:spChg chg="del">
          <ac:chgData name="Bachmann, Hannah Ruth" userId="e7c09bfb-72c2-42e5-912c-bd6874d853db" providerId="ADAL" clId="{CF3D4A1D-4945-4801-9B17-54FB125BD7EF}" dt="2021-02-04T12:26:37.613" v="66" actId="478"/>
          <ac:spMkLst>
            <pc:docMk/>
            <pc:sldMk cId="160109344" sldId="1407"/>
            <ac:spMk id="5" creationId="{783CF12B-DB12-4E4A-A43A-F3219622C4E1}"/>
          </ac:spMkLst>
        </pc:spChg>
        <pc:spChg chg="del">
          <ac:chgData name="Bachmann, Hannah Ruth" userId="e7c09bfb-72c2-42e5-912c-bd6874d853db" providerId="ADAL" clId="{CF3D4A1D-4945-4801-9B17-54FB125BD7EF}" dt="2021-02-04T12:27:27.574" v="89" actId="478"/>
          <ac:spMkLst>
            <pc:docMk/>
            <pc:sldMk cId="160109344" sldId="1407"/>
            <ac:spMk id="6" creationId="{7860A9D9-B686-4E27-A76D-0C9575E28F03}"/>
          </ac:spMkLst>
        </pc:spChg>
        <pc:spChg chg="add mod">
          <ac:chgData name="Bachmann, Hannah Ruth" userId="e7c09bfb-72c2-42e5-912c-bd6874d853db" providerId="ADAL" clId="{CF3D4A1D-4945-4801-9B17-54FB125BD7EF}" dt="2021-02-04T12:26:37.904" v="67"/>
          <ac:spMkLst>
            <pc:docMk/>
            <pc:sldMk cId="160109344" sldId="1407"/>
            <ac:spMk id="10" creationId="{398E1D0D-7CAD-4AC5-B6E6-AE0C1126131F}"/>
          </ac:spMkLst>
        </pc:spChg>
        <pc:spChg chg="add mod">
          <ac:chgData name="Bachmann, Hannah Ruth" userId="e7c09bfb-72c2-42e5-912c-bd6874d853db" providerId="ADAL" clId="{CF3D4A1D-4945-4801-9B17-54FB125BD7EF}" dt="2021-02-04T12:27:27.885" v="90"/>
          <ac:spMkLst>
            <pc:docMk/>
            <pc:sldMk cId="160109344" sldId="1407"/>
            <ac:spMk id="11" creationId="{94988C25-64FF-448A-BE7A-5E8A87DDBC79}"/>
          </ac:spMkLst>
        </pc:spChg>
      </pc:sldChg>
      <pc:sldChg chg="addSp delSp modSp mod">
        <pc:chgData name="Bachmann, Hannah Ruth" userId="e7c09bfb-72c2-42e5-912c-bd6874d853db" providerId="ADAL" clId="{CF3D4A1D-4945-4801-9B17-54FB125BD7EF}" dt="2021-02-04T12:55:23.032" v="613" actId="20577"/>
        <pc:sldMkLst>
          <pc:docMk/>
          <pc:sldMk cId="1017489357" sldId="1408"/>
        </pc:sldMkLst>
        <pc:spChg chg="mod">
          <ac:chgData name="Bachmann, Hannah Ruth" userId="e7c09bfb-72c2-42e5-912c-bd6874d853db" providerId="ADAL" clId="{CF3D4A1D-4945-4801-9B17-54FB125BD7EF}" dt="2021-02-04T12:55:23.032" v="613" actId="20577"/>
          <ac:spMkLst>
            <pc:docMk/>
            <pc:sldMk cId="1017489357" sldId="1408"/>
            <ac:spMk id="3" creationId="{F8806E2B-67BB-4DB8-B4AD-A0E98FFCD403}"/>
          </ac:spMkLst>
        </pc:spChg>
        <pc:spChg chg="add del">
          <ac:chgData name="Bachmann, Hannah Ruth" userId="e7c09bfb-72c2-42e5-912c-bd6874d853db" providerId="ADAL" clId="{CF3D4A1D-4945-4801-9B17-54FB125BD7EF}" dt="2021-02-04T12:26:04.608" v="51" actId="478"/>
          <ac:spMkLst>
            <pc:docMk/>
            <pc:sldMk cId="1017489357" sldId="1408"/>
            <ac:spMk id="4" creationId="{A0FDBDA1-3383-4267-A72F-6F30A9AE4271}"/>
          </ac:spMkLst>
        </pc:spChg>
        <pc:spChg chg="del">
          <ac:chgData name="Bachmann, Hannah Ruth" userId="e7c09bfb-72c2-42e5-912c-bd6874d853db" providerId="ADAL" clId="{CF3D4A1D-4945-4801-9B17-54FB125BD7EF}" dt="2021-02-04T12:27:04.310" v="74" actId="478"/>
          <ac:spMkLst>
            <pc:docMk/>
            <pc:sldMk cId="1017489357" sldId="1408"/>
            <ac:spMk id="5" creationId="{A2515C82-BCBA-4157-8C02-8EC392AD001D}"/>
          </ac:spMkLst>
        </pc:spChg>
        <pc:spChg chg="add del mod">
          <ac:chgData name="Bachmann, Hannah Ruth" userId="e7c09bfb-72c2-42e5-912c-bd6874d853db" providerId="ADAL" clId="{CF3D4A1D-4945-4801-9B17-54FB125BD7EF}" dt="2021-02-04T12:25:55.089" v="47"/>
          <ac:spMkLst>
            <pc:docMk/>
            <pc:sldMk cId="1017489357" sldId="1408"/>
            <ac:spMk id="10" creationId="{926A72A8-E3BE-4475-AD95-8AE3EBA1E974}"/>
          </ac:spMkLst>
        </pc:spChg>
        <pc:spChg chg="add mod">
          <ac:chgData name="Bachmann, Hannah Ruth" userId="e7c09bfb-72c2-42e5-912c-bd6874d853db" providerId="ADAL" clId="{CF3D4A1D-4945-4801-9B17-54FB125BD7EF}" dt="2021-02-04T12:26:04.932" v="52"/>
          <ac:spMkLst>
            <pc:docMk/>
            <pc:sldMk cId="1017489357" sldId="1408"/>
            <ac:spMk id="12" creationId="{44D8E33D-AB21-41DD-A0EB-F00083C350B7}"/>
          </ac:spMkLst>
        </pc:spChg>
        <pc:spChg chg="add mod">
          <ac:chgData name="Bachmann, Hannah Ruth" userId="e7c09bfb-72c2-42e5-912c-bd6874d853db" providerId="ADAL" clId="{CF3D4A1D-4945-4801-9B17-54FB125BD7EF}" dt="2021-02-04T12:27:04.629" v="75"/>
          <ac:spMkLst>
            <pc:docMk/>
            <pc:sldMk cId="1017489357" sldId="1408"/>
            <ac:spMk id="14" creationId="{04AB1D88-A87C-4E69-BB91-07728125FFF5}"/>
          </ac:spMkLst>
        </pc:spChg>
        <pc:spChg chg="add del mod">
          <ac:chgData name="Bachmann, Hannah Ruth" userId="e7c09bfb-72c2-42e5-912c-bd6874d853db" providerId="ADAL" clId="{CF3D4A1D-4945-4801-9B17-54FB125BD7EF}" dt="2021-02-04T12:29:58.913" v="129"/>
          <ac:spMkLst>
            <pc:docMk/>
            <pc:sldMk cId="1017489357" sldId="1408"/>
            <ac:spMk id="15" creationId="{912833C7-10F5-4971-8E78-B1FF5BCE049A}"/>
          </ac:spMkLst>
        </pc:spChg>
        <pc:spChg chg="add mod">
          <ac:chgData name="Bachmann, Hannah Ruth" userId="e7c09bfb-72c2-42e5-912c-bd6874d853db" providerId="ADAL" clId="{CF3D4A1D-4945-4801-9B17-54FB125BD7EF}" dt="2021-02-04T12:31:08.367" v="166" actId="1076"/>
          <ac:spMkLst>
            <pc:docMk/>
            <pc:sldMk cId="1017489357" sldId="1408"/>
            <ac:spMk id="16" creationId="{281A9ED0-29AD-4822-BED1-152C8479990A}"/>
          </ac:spMkLst>
        </pc:spChg>
        <pc:spChg chg="add mod">
          <ac:chgData name="Bachmann, Hannah Ruth" userId="e7c09bfb-72c2-42e5-912c-bd6874d853db" providerId="ADAL" clId="{CF3D4A1D-4945-4801-9B17-54FB125BD7EF}" dt="2021-02-04T12:34:01.020" v="227" actId="1076"/>
          <ac:spMkLst>
            <pc:docMk/>
            <pc:sldMk cId="1017489357" sldId="1408"/>
            <ac:spMk id="17" creationId="{6A79CF2F-D3B5-473A-B55D-06C46F5BC23A}"/>
          </ac:spMkLst>
        </pc:spChg>
        <pc:spChg chg="add mod">
          <ac:chgData name="Bachmann, Hannah Ruth" userId="e7c09bfb-72c2-42e5-912c-bd6874d853db" providerId="ADAL" clId="{CF3D4A1D-4945-4801-9B17-54FB125BD7EF}" dt="2021-02-04T12:33:44.485" v="226" actId="1076"/>
          <ac:spMkLst>
            <pc:docMk/>
            <pc:sldMk cId="1017489357" sldId="1408"/>
            <ac:spMk id="18" creationId="{27FC7D3F-63F8-4B31-B260-53AAFC8AABAF}"/>
          </ac:spMkLst>
        </pc:spChg>
      </pc:sldChg>
      <pc:sldChg chg="addSp delSp modSp mod">
        <pc:chgData name="Bachmann, Hannah Ruth" userId="e7c09bfb-72c2-42e5-912c-bd6874d853db" providerId="ADAL" clId="{CF3D4A1D-4945-4801-9B17-54FB125BD7EF}" dt="2021-02-04T12:46:49.413" v="553" actId="20577"/>
        <pc:sldMkLst>
          <pc:docMk/>
          <pc:sldMk cId="2646724199" sldId="1409"/>
        </pc:sldMkLst>
        <pc:spChg chg="mod">
          <ac:chgData name="Bachmann, Hannah Ruth" userId="e7c09bfb-72c2-42e5-912c-bd6874d853db" providerId="ADAL" clId="{CF3D4A1D-4945-4801-9B17-54FB125BD7EF}" dt="2021-02-04T12:46:49.413" v="553" actId="20577"/>
          <ac:spMkLst>
            <pc:docMk/>
            <pc:sldMk cId="2646724199" sldId="1409"/>
            <ac:spMk id="3" creationId="{F8806E2B-67BB-4DB8-B4AD-A0E98FFCD403}"/>
          </ac:spMkLst>
        </pc:spChg>
        <pc:spChg chg="add del">
          <ac:chgData name="Bachmann, Hannah Ruth" userId="e7c09bfb-72c2-42e5-912c-bd6874d853db" providerId="ADAL" clId="{CF3D4A1D-4945-4801-9B17-54FB125BD7EF}" dt="2021-02-04T12:26:10.350" v="53" actId="478"/>
          <ac:spMkLst>
            <pc:docMk/>
            <pc:sldMk cId="2646724199" sldId="1409"/>
            <ac:spMk id="4" creationId="{A0FDBDA1-3383-4267-A72F-6F30A9AE4271}"/>
          </ac:spMkLst>
        </pc:spChg>
        <pc:spChg chg="del">
          <ac:chgData name="Bachmann, Hannah Ruth" userId="e7c09bfb-72c2-42e5-912c-bd6874d853db" providerId="ADAL" clId="{CF3D4A1D-4945-4801-9B17-54FB125BD7EF}" dt="2021-02-04T12:27:07.830" v="76" actId="478"/>
          <ac:spMkLst>
            <pc:docMk/>
            <pc:sldMk cId="2646724199" sldId="1409"/>
            <ac:spMk id="5" creationId="{A2515C82-BCBA-4157-8C02-8EC392AD001D}"/>
          </ac:spMkLst>
        </pc:spChg>
        <pc:spChg chg="add del mod">
          <ac:chgData name="Bachmann, Hannah Ruth" userId="e7c09bfb-72c2-42e5-912c-bd6874d853db" providerId="ADAL" clId="{CF3D4A1D-4945-4801-9B17-54FB125BD7EF}" dt="2021-02-04T12:25:53.420" v="45"/>
          <ac:spMkLst>
            <pc:docMk/>
            <pc:sldMk cId="2646724199" sldId="1409"/>
            <ac:spMk id="11" creationId="{C9BD2DF3-FFF6-44A9-A7A6-99972D7A26F1}"/>
          </ac:spMkLst>
        </pc:spChg>
        <pc:spChg chg="add mod">
          <ac:chgData name="Bachmann, Hannah Ruth" userId="e7c09bfb-72c2-42e5-912c-bd6874d853db" providerId="ADAL" clId="{CF3D4A1D-4945-4801-9B17-54FB125BD7EF}" dt="2021-02-04T12:26:10.648" v="54"/>
          <ac:spMkLst>
            <pc:docMk/>
            <pc:sldMk cId="2646724199" sldId="1409"/>
            <ac:spMk id="12" creationId="{20D54227-6135-442D-ABFE-95EE96E77CCA}"/>
          </ac:spMkLst>
        </pc:spChg>
        <pc:spChg chg="add mod">
          <ac:chgData name="Bachmann, Hannah Ruth" userId="e7c09bfb-72c2-42e5-912c-bd6874d853db" providerId="ADAL" clId="{CF3D4A1D-4945-4801-9B17-54FB125BD7EF}" dt="2021-02-04T12:27:08.156" v="77"/>
          <ac:spMkLst>
            <pc:docMk/>
            <pc:sldMk cId="2646724199" sldId="1409"/>
            <ac:spMk id="13" creationId="{C43BD58E-AD65-4A6A-92B0-D321D962EE8B}"/>
          </ac:spMkLst>
        </pc:spChg>
        <pc:spChg chg="add mod">
          <ac:chgData name="Bachmann, Hannah Ruth" userId="e7c09bfb-72c2-42e5-912c-bd6874d853db" providerId="ADAL" clId="{CF3D4A1D-4945-4801-9B17-54FB125BD7EF}" dt="2021-02-04T12:36:24.650" v="281" actId="1076"/>
          <ac:spMkLst>
            <pc:docMk/>
            <pc:sldMk cId="2646724199" sldId="1409"/>
            <ac:spMk id="15" creationId="{DB8F5560-6ADD-4730-8984-A6BDF2DA88ED}"/>
          </ac:spMkLst>
        </pc:spChg>
        <pc:spChg chg="add mod">
          <ac:chgData name="Bachmann, Hannah Ruth" userId="e7c09bfb-72c2-42e5-912c-bd6874d853db" providerId="ADAL" clId="{CF3D4A1D-4945-4801-9B17-54FB125BD7EF}" dt="2021-02-04T12:38:20.476" v="337" actId="1076"/>
          <ac:spMkLst>
            <pc:docMk/>
            <pc:sldMk cId="2646724199" sldId="1409"/>
            <ac:spMk id="17" creationId="{5A386B32-9BAB-4670-BBE6-715FEAD2D01D}"/>
          </ac:spMkLst>
        </pc:spChg>
        <pc:spChg chg="add mod">
          <ac:chgData name="Bachmann, Hannah Ruth" userId="e7c09bfb-72c2-42e5-912c-bd6874d853db" providerId="ADAL" clId="{CF3D4A1D-4945-4801-9B17-54FB125BD7EF}" dt="2021-02-04T12:38:38.360" v="356" actId="20577"/>
          <ac:spMkLst>
            <pc:docMk/>
            <pc:sldMk cId="2646724199" sldId="1409"/>
            <ac:spMk id="18" creationId="{FA2775C7-E1DF-43BB-9069-EABA3385A1FA}"/>
          </ac:spMkLst>
        </pc:spChg>
        <pc:spChg chg="add mod">
          <ac:chgData name="Bachmann, Hannah Ruth" userId="e7c09bfb-72c2-42e5-912c-bd6874d853db" providerId="ADAL" clId="{CF3D4A1D-4945-4801-9B17-54FB125BD7EF}" dt="2021-02-04T12:38:32.026" v="348" actId="1076"/>
          <ac:spMkLst>
            <pc:docMk/>
            <pc:sldMk cId="2646724199" sldId="1409"/>
            <ac:spMk id="19" creationId="{7641C22E-6EBB-4E19-BDAF-879FA6CC38DA}"/>
          </ac:spMkLst>
        </pc:spChg>
        <pc:picChg chg="mod">
          <ac:chgData name="Bachmann, Hannah Ruth" userId="e7c09bfb-72c2-42e5-912c-bd6874d853db" providerId="ADAL" clId="{CF3D4A1D-4945-4801-9B17-54FB125BD7EF}" dt="2021-02-04T12:35:26.685" v="251" actId="1076"/>
          <ac:picMkLst>
            <pc:docMk/>
            <pc:sldMk cId="2646724199" sldId="1409"/>
            <ac:picMk id="14" creationId="{438F1208-9567-48EB-8636-CF73146091F6}"/>
          </ac:picMkLst>
        </pc:picChg>
      </pc:sldChg>
      <pc:sldChg chg="addSp delSp modSp mod">
        <pc:chgData name="Bachmann, Hannah Ruth" userId="e7c09bfb-72c2-42e5-912c-bd6874d853db" providerId="ADAL" clId="{CF3D4A1D-4945-4801-9B17-54FB125BD7EF}" dt="2021-02-04T12:55:42.959" v="615" actId="20577"/>
        <pc:sldMkLst>
          <pc:docMk/>
          <pc:sldMk cId="1072469730" sldId="1410"/>
        </pc:sldMkLst>
        <pc:spChg chg="del">
          <ac:chgData name="Bachmann, Hannah Ruth" userId="e7c09bfb-72c2-42e5-912c-bd6874d853db" providerId="ADAL" clId="{CF3D4A1D-4945-4801-9B17-54FB125BD7EF}" dt="2021-02-04T12:26:21.137" v="61" actId="478"/>
          <ac:spMkLst>
            <pc:docMk/>
            <pc:sldMk cId="1072469730" sldId="1410"/>
            <ac:spMk id="4" creationId="{FA67E788-16AD-4722-8226-C338B991DF04}"/>
          </ac:spMkLst>
        </pc:spChg>
        <pc:spChg chg="del">
          <ac:chgData name="Bachmann, Hannah Ruth" userId="e7c09bfb-72c2-42e5-912c-bd6874d853db" providerId="ADAL" clId="{CF3D4A1D-4945-4801-9B17-54FB125BD7EF}" dt="2021-02-04T12:27:19.181" v="84" actId="478"/>
          <ac:spMkLst>
            <pc:docMk/>
            <pc:sldMk cId="1072469730" sldId="1410"/>
            <ac:spMk id="5" creationId="{C859ED43-A29B-4EE0-837F-C073677EC34E}"/>
          </ac:spMkLst>
        </pc:spChg>
        <pc:spChg chg="add mod">
          <ac:chgData name="Bachmann, Hannah Ruth" userId="e7c09bfb-72c2-42e5-912c-bd6874d853db" providerId="ADAL" clId="{CF3D4A1D-4945-4801-9B17-54FB125BD7EF}" dt="2021-02-04T12:26:21.448" v="62"/>
          <ac:spMkLst>
            <pc:docMk/>
            <pc:sldMk cId="1072469730" sldId="1410"/>
            <ac:spMk id="7" creationId="{D0F39059-C7F1-4C82-A78F-D22874FD20EC}"/>
          </ac:spMkLst>
        </pc:spChg>
        <pc:spChg chg="add mod">
          <ac:chgData name="Bachmann, Hannah Ruth" userId="e7c09bfb-72c2-42e5-912c-bd6874d853db" providerId="ADAL" clId="{CF3D4A1D-4945-4801-9B17-54FB125BD7EF}" dt="2021-02-04T12:27:19.767" v="85"/>
          <ac:spMkLst>
            <pc:docMk/>
            <pc:sldMk cId="1072469730" sldId="1410"/>
            <ac:spMk id="8" creationId="{F9AC7351-36E7-459C-AE77-6903353F36A6}"/>
          </ac:spMkLst>
        </pc:spChg>
        <pc:spChg chg="mod">
          <ac:chgData name="Bachmann, Hannah Ruth" userId="e7c09bfb-72c2-42e5-912c-bd6874d853db" providerId="ADAL" clId="{CF3D4A1D-4945-4801-9B17-54FB125BD7EF}" dt="2021-02-04T12:55:42.959" v="615" actId="20577"/>
          <ac:spMkLst>
            <pc:docMk/>
            <pc:sldMk cId="1072469730" sldId="1410"/>
            <ac:spMk id="12" creationId="{C3749583-842C-4520-BBC9-EF13DF5785C4}"/>
          </ac:spMkLst>
        </pc:spChg>
        <pc:picChg chg="add del mod">
          <ac:chgData name="Bachmann, Hannah Ruth" userId="e7c09bfb-72c2-42e5-912c-bd6874d853db" providerId="ADAL" clId="{CF3D4A1D-4945-4801-9B17-54FB125BD7EF}" dt="2021-02-04T12:39:02.514" v="358" actId="478"/>
          <ac:picMkLst>
            <pc:docMk/>
            <pc:sldMk cId="1072469730" sldId="1410"/>
            <ac:picMk id="9" creationId="{3AEF2179-00C3-4EFA-B1B6-BF57845AAFAF}"/>
          </ac:picMkLst>
        </pc:picChg>
        <pc:picChg chg="del">
          <ac:chgData name="Bachmann, Hannah Ruth" userId="e7c09bfb-72c2-42e5-912c-bd6874d853db" providerId="ADAL" clId="{CF3D4A1D-4945-4801-9B17-54FB125BD7EF}" dt="2021-02-04T12:39:03.367" v="359" actId="478"/>
          <ac:picMkLst>
            <pc:docMk/>
            <pc:sldMk cId="1072469730" sldId="1410"/>
            <ac:picMk id="10" creationId="{60CCD423-BA7F-43D7-A72D-6045D781E5BB}"/>
          </ac:picMkLst>
        </pc:picChg>
        <pc:picChg chg="add mod">
          <ac:chgData name="Bachmann, Hannah Ruth" userId="e7c09bfb-72c2-42e5-912c-bd6874d853db" providerId="ADAL" clId="{CF3D4A1D-4945-4801-9B17-54FB125BD7EF}" dt="2021-02-04T12:39:03.751" v="360"/>
          <ac:picMkLst>
            <pc:docMk/>
            <pc:sldMk cId="1072469730" sldId="1410"/>
            <ac:picMk id="11" creationId="{702D7CBA-B8C4-4948-A5BE-BA8AACB793EA}"/>
          </ac:picMkLst>
        </pc:picChg>
      </pc:sldChg>
      <pc:sldChg chg="addSp delSp modSp mod">
        <pc:chgData name="Bachmann, Hannah Ruth" userId="e7c09bfb-72c2-42e5-912c-bd6874d853db" providerId="ADAL" clId="{CF3D4A1D-4945-4801-9B17-54FB125BD7EF}" dt="2021-02-04T12:47:19.010" v="573" actId="20577"/>
        <pc:sldMkLst>
          <pc:docMk/>
          <pc:sldMk cId="2552271611" sldId="1411"/>
        </pc:sldMkLst>
        <pc:spChg chg="mod">
          <ac:chgData name="Bachmann, Hannah Ruth" userId="e7c09bfb-72c2-42e5-912c-bd6874d853db" providerId="ADAL" clId="{CF3D4A1D-4945-4801-9B17-54FB125BD7EF}" dt="2021-02-04T12:47:19.010" v="573" actId="20577"/>
          <ac:spMkLst>
            <pc:docMk/>
            <pc:sldMk cId="2552271611" sldId="1411"/>
            <ac:spMk id="3" creationId="{00845B0C-B89E-4A1D-8C11-FDA52857292E}"/>
          </ac:spMkLst>
        </pc:spChg>
        <pc:spChg chg="del">
          <ac:chgData name="Bachmann, Hannah Ruth" userId="e7c09bfb-72c2-42e5-912c-bd6874d853db" providerId="ADAL" clId="{CF3D4A1D-4945-4801-9B17-54FB125BD7EF}" dt="2021-02-04T12:26:27.397" v="63" actId="478"/>
          <ac:spMkLst>
            <pc:docMk/>
            <pc:sldMk cId="2552271611" sldId="1411"/>
            <ac:spMk id="4" creationId="{AD887BFA-7EA9-44A9-B8C9-181BFECE3045}"/>
          </ac:spMkLst>
        </pc:spChg>
        <pc:spChg chg="del">
          <ac:chgData name="Bachmann, Hannah Ruth" userId="e7c09bfb-72c2-42e5-912c-bd6874d853db" providerId="ADAL" clId="{CF3D4A1D-4945-4801-9B17-54FB125BD7EF}" dt="2021-02-04T12:27:22.350" v="86" actId="478"/>
          <ac:spMkLst>
            <pc:docMk/>
            <pc:sldMk cId="2552271611" sldId="1411"/>
            <ac:spMk id="5" creationId="{683D977F-9E35-4B8C-BAEC-A37D07BA95DD}"/>
          </ac:spMkLst>
        </pc:spChg>
        <pc:spChg chg="add mod">
          <ac:chgData name="Bachmann, Hannah Ruth" userId="e7c09bfb-72c2-42e5-912c-bd6874d853db" providerId="ADAL" clId="{CF3D4A1D-4945-4801-9B17-54FB125BD7EF}" dt="2021-02-04T12:26:27.749" v="64"/>
          <ac:spMkLst>
            <pc:docMk/>
            <pc:sldMk cId="2552271611" sldId="1411"/>
            <ac:spMk id="12" creationId="{5ED45BA3-408A-4105-B516-8EF8844B6849}"/>
          </ac:spMkLst>
        </pc:spChg>
        <pc:spChg chg="add mod">
          <ac:chgData name="Bachmann, Hannah Ruth" userId="e7c09bfb-72c2-42e5-912c-bd6874d853db" providerId="ADAL" clId="{CF3D4A1D-4945-4801-9B17-54FB125BD7EF}" dt="2021-02-04T12:27:22.666" v="87"/>
          <ac:spMkLst>
            <pc:docMk/>
            <pc:sldMk cId="2552271611" sldId="1411"/>
            <ac:spMk id="14" creationId="{2EFA8817-3551-47D8-B3BA-AE9A8D486ED0}"/>
          </ac:spMkLst>
        </pc:spChg>
        <pc:spChg chg="add mod">
          <ac:chgData name="Bachmann, Hannah Ruth" userId="e7c09bfb-72c2-42e5-912c-bd6874d853db" providerId="ADAL" clId="{CF3D4A1D-4945-4801-9B17-54FB125BD7EF}" dt="2021-02-04T12:42:12.496" v="400" actId="122"/>
          <ac:spMkLst>
            <pc:docMk/>
            <pc:sldMk cId="2552271611" sldId="1411"/>
            <ac:spMk id="15" creationId="{8D408761-1A1D-49E1-B7A3-AB5CA1E6EA5C}"/>
          </ac:spMkLst>
        </pc:spChg>
        <pc:spChg chg="add mod">
          <ac:chgData name="Bachmann, Hannah Ruth" userId="e7c09bfb-72c2-42e5-912c-bd6874d853db" providerId="ADAL" clId="{CF3D4A1D-4945-4801-9B17-54FB125BD7EF}" dt="2021-02-04T12:42:58.696" v="438" actId="1076"/>
          <ac:spMkLst>
            <pc:docMk/>
            <pc:sldMk cId="2552271611" sldId="1411"/>
            <ac:spMk id="16" creationId="{5F9A880E-1C9F-452D-B961-9FDDD86E4A39}"/>
          </ac:spMkLst>
        </pc:spChg>
        <pc:spChg chg="add mod">
          <ac:chgData name="Bachmann, Hannah Ruth" userId="e7c09bfb-72c2-42e5-912c-bd6874d853db" providerId="ADAL" clId="{CF3D4A1D-4945-4801-9B17-54FB125BD7EF}" dt="2021-02-04T12:43:34.335" v="458" actId="1076"/>
          <ac:spMkLst>
            <pc:docMk/>
            <pc:sldMk cId="2552271611" sldId="1411"/>
            <ac:spMk id="17" creationId="{C6500684-912D-43B0-8506-1FF3A9F1D6F7}"/>
          </ac:spMkLst>
        </pc:spChg>
        <pc:spChg chg="add mod">
          <ac:chgData name="Bachmann, Hannah Ruth" userId="e7c09bfb-72c2-42e5-912c-bd6874d853db" providerId="ADAL" clId="{CF3D4A1D-4945-4801-9B17-54FB125BD7EF}" dt="2021-02-04T12:43:46.715" v="470" actId="20577"/>
          <ac:spMkLst>
            <pc:docMk/>
            <pc:sldMk cId="2552271611" sldId="1411"/>
            <ac:spMk id="18" creationId="{B4160B08-63FA-48FC-9824-32CDE172C903}"/>
          </ac:spMkLst>
        </pc:spChg>
      </pc:sldChg>
      <pc:sldChg chg="addSp delSp modSp mod">
        <pc:chgData name="Bachmann, Hannah Ruth" userId="e7c09bfb-72c2-42e5-912c-bd6874d853db" providerId="ADAL" clId="{CF3D4A1D-4945-4801-9B17-54FB125BD7EF}" dt="2021-02-04T12:39:15.485" v="362"/>
        <pc:sldMkLst>
          <pc:docMk/>
          <pc:sldMk cId="1538645789" sldId="1412"/>
        </pc:sldMkLst>
        <pc:spChg chg="add mod">
          <ac:chgData name="Bachmann, Hannah Ruth" userId="e7c09bfb-72c2-42e5-912c-bd6874d853db" providerId="ADAL" clId="{CF3D4A1D-4945-4801-9B17-54FB125BD7EF}" dt="2021-02-04T12:26:35.265" v="65"/>
          <ac:spMkLst>
            <pc:docMk/>
            <pc:sldMk cId="1538645789" sldId="1412"/>
            <ac:spMk id="5" creationId="{19532385-5179-4865-8A46-29A51D524066}"/>
          </ac:spMkLst>
        </pc:spChg>
        <pc:spChg chg="add mod">
          <ac:chgData name="Bachmann, Hannah Ruth" userId="e7c09bfb-72c2-42e5-912c-bd6874d853db" providerId="ADAL" clId="{CF3D4A1D-4945-4801-9B17-54FB125BD7EF}" dt="2021-02-04T12:27:25.059" v="88"/>
          <ac:spMkLst>
            <pc:docMk/>
            <pc:sldMk cId="1538645789" sldId="1412"/>
            <ac:spMk id="6" creationId="{B2F4FED6-8DDF-4526-8D0F-3AEBD3FFB22D}"/>
          </ac:spMkLst>
        </pc:spChg>
        <pc:picChg chg="del">
          <ac:chgData name="Bachmann, Hannah Ruth" userId="e7c09bfb-72c2-42e5-912c-bd6874d853db" providerId="ADAL" clId="{CF3D4A1D-4945-4801-9B17-54FB125BD7EF}" dt="2021-02-04T12:39:15.075" v="361" actId="478"/>
          <ac:picMkLst>
            <pc:docMk/>
            <pc:sldMk cId="1538645789" sldId="1412"/>
            <ac:picMk id="7" creationId="{1B97A801-AFE8-4E9E-A166-3287E546B957}"/>
          </ac:picMkLst>
        </pc:picChg>
        <pc:picChg chg="add mod">
          <ac:chgData name="Bachmann, Hannah Ruth" userId="e7c09bfb-72c2-42e5-912c-bd6874d853db" providerId="ADAL" clId="{CF3D4A1D-4945-4801-9B17-54FB125BD7EF}" dt="2021-02-04T12:39:15.485" v="362"/>
          <ac:picMkLst>
            <pc:docMk/>
            <pc:sldMk cId="1538645789" sldId="1412"/>
            <ac:picMk id="8" creationId="{D866A8EE-0C81-44E4-BD2C-F47E87CBDCE7}"/>
          </ac:picMkLst>
        </pc:picChg>
      </pc:sldChg>
      <pc:sldChg chg="addSp modSp">
        <pc:chgData name="Bachmann, Hannah Ruth" userId="e7c09bfb-72c2-42e5-912c-bd6874d853db" providerId="ADAL" clId="{CF3D4A1D-4945-4801-9B17-54FB125BD7EF}" dt="2021-02-04T12:27:32.799" v="93"/>
        <pc:sldMkLst>
          <pc:docMk/>
          <pc:sldMk cId="2458781571" sldId="1413"/>
        </pc:sldMkLst>
        <pc:spChg chg="add mod">
          <ac:chgData name="Bachmann, Hannah Ruth" userId="e7c09bfb-72c2-42e5-912c-bd6874d853db" providerId="ADAL" clId="{CF3D4A1D-4945-4801-9B17-54FB125BD7EF}" dt="2021-02-04T12:26:42.291" v="70"/>
          <ac:spMkLst>
            <pc:docMk/>
            <pc:sldMk cId="2458781571" sldId="1413"/>
            <ac:spMk id="5" creationId="{5BD8841F-B3C5-416E-8007-C44FA81E0876}"/>
          </ac:spMkLst>
        </pc:spChg>
        <pc:spChg chg="add mod">
          <ac:chgData name="Bachmann, Hannah Ruth" userId="e7c09bfb-72c2-42e5-912c-bd6874d853db" providerId="ADAL" clId="{CF3D4A1D-4945-4801-9B17-54FB125BD7EF}" dt="2021-02-04T12:27:32.799" v="93"/>
          <ac:spMkLst>
            <pc:docMk/>
            <pc:sldMk cId="2458781571" sldId="1413"/>
            <ac:spMk id="6" creationId="{EBAFC3EC-8521-4902-A90B-EC8215938C8E}"/>
          </ac:spMkLst>
        </pc:spChg>
      </pc:sldChg>
      <pc:sldChg chg="addSp delSp modSp new mod">
        <pc:chgData name="Bachmann, Hannah Ruth" userId="e7c09bfb-72c2-42e5-912c-bd6874d853db" providerId="ADAL" clId="{CF3D4A1D-4945-4801-9B17-54FB125BD7EF}" dt="2021-02-04T12:44:31.838" v="491" actId="27636"/>
        <pc:sldMkLst>
          <pc:docMk/>
          <pc:sldMk cId="2228451868" sldId="1414"/>
        </pc:sldMkLst>
        <pc:spChg chg="mod">
          <ac:chgData name="Bachmann, Hannah Ruth" userId="e7c09bfb-72c2-42e5-912c-bd6874d853db" providerId="ADAL" clId="{CF3D4A1D-4945-4801-9B17-54FB125BD7EF}" dt="2021-02-04T12:24:30.637" v="18" actId="113"/>
          <ac:spMkLst>
            <pc:docMk/>
            <pc:sldMk cId="2228451868" sldId="1414"/>
            <ac:spMk id="2" creationId="{89EF084B-9927-4AB7-B9F7-8B3BC326FC80}"/>
          </ac:spMkLst>
        </pc:spChg>
        <pc:spChg chg="mod">
          <ac:chgData name="Bachmann, Hannah Ruth" userId="e7c09bfb-72c2-42e5-912c-bd6874d853db" providerId="ADAL" clId="{CF3D4A1D-4945-4801-9B17-54FB125BD7EF}" dt="2021-02-04T12:44:31.838" v="491" actId="27636"/>
          <ac:spMkLst>
            <pc:docMk/>
            <pc:sldMk cId="2228451868" sldId="1414"/>
            <ac:spMk id="3" creationId="{24CE7BB3-17A8-4723-B64C-6AF7357856C9}"/>
          </ac:spMkLst>
        </pc:spChg>
        <pc:spChg chg="del">
          <ac:chgData name="Bachmann, Hannah Ruth" userId="e7c09bfb-72c2-42e5-912c-bd6874d853db" providerId="ADAL" clId="{CF3D4A1D-4945-4801-9B17-54FB125BD7EF}" dt="2021-02-04T12:24:14.622" v="7" actId="478"/>
          <ac:spMkLst>
            <pc:docMk/>
            <pc:sldMk cId="2228451868" sldId="1414"/>
            <ac:spMk id="4" creationId="{4D9275F4-F93F-4A5B-BDD6-FF4EB992AFBA}"/>
          </ac:spMkLst>
        </pc:spChg>
        <pc:spChg chg="del">
          <ac:chgData name="Bachmann, Hannah Ruth" userId="e7c09bfb-72c2-42e5-912c-bd6874d853db" providerId="ADAL" clId="{CF3D4A1D-4945-4801-9B17-54FB125BD7EF}" dt="2021-02-04T12:24:23.077" v="9" actId="478"/>
          <ac:spMkLst>
            <pc:docMk/>
            <pc:sldMk cId="2228451868" sldId="1414"/>
            <ac:spMk id="5" creationId="{35DA0282-5475-4922-BDA2-4E1B67686635}"/>
          </ac:spMkLst>
        </pc:spChg>
        <pc:spChg chg="del">
          <ac:chgData name="Bachmann, Hannah Ruth" userId="e7c09bfb-72c2-42e5-912c-bd6874d853db" providerId="ADAL" clId="{CF3D4A1D-4945-4801-9B17-54FB125BD7EF}" dt="2021-02-04T12:24:25.413" v="10" actId="478"/>
          <ac:spMkLst>
            <pc:docMk/>
            <pc:sldMk cId="2228451868" sldId="1414"/>
            <ac:spMk id="6" creationId="{0391CA66-B4A2-45A4-9351-92DF23016508}"/>
          </ac:spMkLst>
        </pc:spChg>
        <pc:spChg chg="add mod">
          <ac:chgData name="Bachmann, Hannah Ruth" userId="e7c09bfb-72c2-42e5-912c-bd6874d853db" providerId="ADAL" clId="{CF3D4A1D-4945-4801-9B17-54FB125BD7EF}" dt="2021-02-04T12:26:44.025" v="71"/>
          <ac:spMkLst>
            <pc:docMk/>
            <pc:sldMk cId="2228451868" sldId="1414"/>
            <ac:spMk id="7" creationId="{A0A65F71-7A72-4755-AE79-86EC79C957B8}"/>
          </ac:spMkLst>
        </pc:spChg>
        <pc:spChg chg="add mod">
          <ac:chgData name="Bachmann, Hannah Ruth" userId="e7c09bfb-72c2-42e5-912c-bd6874d853db" providerId="ADAL" clId="{CF3D4A1D-4945-4801-9B17-54FB125BD7EF}" dt="2021-02-04T12:27:34.012" v="94"/>
          <ac:spMkLst>
            <pc:docMk/>
            <pc:sldMk cId="2228451868" sldId="1414"/>
            <ac:spMk id="8" creationId="{0F51FD94-DD70-43B5-AFCE-F8857029A0EC}"/>
          </ac:spMkLst>
        </pc:spChg>
      </pc:sldChg>
      <pc:sldChg chg="modSp add mod">
        <pc:chgData name="Bachmann, Hannah Ruth" userId="e7c09bfb-72c2-42e5-912c-bd6874d853db" providerId="ADAL" clId="{CF3D4A1D-4945-4801-9B17-54FB125BD7EF}" dt="2021-02-04T12:45:13.295" v="509" actId="1076"/>
        <pc:sldMkLst>
          <pc:docMk/>
          <pc:sldMk cId="4144829684" sldId="1415"/>
        </pc:sldMkLst>
        <pc:spChg chg="mod">
          <ac:chgData name="Bachmann, Hannah Ruth" userId="e7c09bfb-72c2-42e5-912c-bd6874d853db" providerId="ADAL" clId="{CF3D4A1D-4945-4801-9B17-54FB125BD7EF}" dt="2021-02-04T12:45:13.295" v="509" actId="1076"/>
          <ac:spMkLst>
            <pc:docMk/>
            <pc:sldMk cId="4144829684" sldId="1415"/>
            <ac:spMk id="3" creationId="{24CE7BB3-17A8-4723-B64C-6AF7357856C9}"/>
          </ac:spMkLst>
        </pc:spChg>
      </pc:sldChg>
      <pc:sldChg chg="add del">
        <pc:chgData name="Bachmann, Hannah Ruth" userId="e7c09bfb-72c2-42e5-912c-bd6874d853db" providerId="ADAL" clId="{CF3D4A1D-4945-4801-9B17-54FB125BD7EF}" dt="2021-02-04T12:39:54.508" v="369" actId="2696"/>
        <pc:sldMkLst>
          <pc:docMk/>
          <pc:sldMk cId="98641432" sldId="1416"/>
        </pc:sldMkLst>
      </pc:sldChg>
      <pc:sldChg chg="add del">
        <pc:chgData name="Bachmann, Hannah Ruth" userId="e7c09bfb-72c2-42e5-912c-bd6874d853db" providerId="ADAL" clId="{CF3D4A1D-4945-4801-9B17-54FB125BD7EF}" dt="2021-02-04T12:39:43.192" v="367"/>
        <pc:sldMkLst>
          <pc:docMk/>
          <pc:sldMk cId="1599754225" sldId="1416"/>
        </pc:sldMkLst>
      </pc:sldChg>
    </pc:docChg>
  </pc:docChgLst>
  <pc:docChgLst>
    <pc:chgData name="Bachmann, Hannah Ruth" userId="e7c09bfb-72c2-42e5-912c-bd6874d853db" providerId="ADAL" clId="{19089561-3854-4EE4-BD9B-D2F1F296E8B3}"/>
    <pc:docChg chg="undo redo custSel modSld">
      <pc:chgData name="Bachmann, Hannah Ruth" userId="e7c09bfb-72c2-42e5-912c-bd6874d853db" providerId="ADAL" clId="{19089561-3854-4EE4-BD9B-D2F1F296E8B3}" dt="2021-03-15T17:42:52.325" v="57" actId="20577"/>
      <pc:docMkLst>
        <pc:docMk/>
      </pc:docMkLst>
      <pc:sldChg chg="modSp mod">
        <pc:chgData name="Bachmann, Hannah Ruth" userId="e7c09bfb-72c2-42e5-912c-bd6874d853db" providerId="ADAL" clId="{19089561-3854-4EE4-BD9B-D2F1F296E8B3}" dt="2021-03-15T17:42:24.061" v="53" actId="20577"/>
        <pc:sldMkLst>
          <pc:docMk/>
          <pc:sldMk cId="238310380" sldId="1397"/>
        </pc:sldMkLst>
        <pc:spChg chg="mod">
          <ac:chgData name="Bachmann, Hannah Ruth" userId="e7c09bfb-72c2-42e5-912c-bd6874d853db" providerId="ADAL" clId="{19089561-3854-4EE4-BD9B-D2F1F296E8B3}" dt="2021-03-15T17:42:24.061" v="53" actId="20577"/>
          <ac:spMkLst>
            <pc:docMk/>
            <pc:sldMk cId="238310380" sldId="1397"/>
            <ac:spMk id="2" creationId="{2A8E7AE3-A2BF-4B31-85FB-C94A4552ECD1}"/>
          </ac:spMkLst>
        </pc:spChg>
      </pc:sldChg>
      <pc:sldChg chg="modSp mod">
        <pc:chgData name="Bachmann, Hannah Ruth" userId="e7c09bfb-72c2-42e5-912c-bd6874d853db" providerId="ADAL" clId="{19089561-3854-4EE4-BD9B-D2F1F296E8B3}" dt="2021-03-12T17:37:25.376" v="21" actId="255"/>
        <pc:sldMkLst>
          <pc:docMk/>
          <pc:sldMk cId="2461512244" sldId="1401"/>
        </pc:sldMkLst>
        <pc:spChg chg="mod">
          <ac:chgData name="Bachmann, Hannah Ruth" userId="e7c09bfb-72c2-42e5-912c-bd6874d853db" providerId="ADAL" clId="{19089561-3854-4EE4-BD9B-D2F1F296E8B3}" dt="2021-03-12T17:36:09.019" v="4" actId="20577"/>
          <ac:spMkLst>
            <pc:docMk/>
            <pc:sldMk cId="2461512244" sldId="1401"/>
            <ac:spMk id="2" creationId="{AC284810-2428-466D-B869-22185656E3A7}"/>
          </ac:spMkLst>
        </pc:spChg>
        <pc:spChg chg="mod">
          <ac:chgData name="Bachmann, Hannah Ruth" userId="e7c09bfb-72c2-42e5-912c-bd6874d853db" providerId="ADAL" clId="{19089561-3854-4EE4-BD9B-D2F1F296E8B3}" dt="2021-03-12T17:37:25.376" v="21" actId="255"/>
          <ac:spMkLst>
            <pc:docMk/>
            <pc:sldMk cId="2461512244" sldId="1401"/>
            <ac:spMk id="12" creationId="{68A12010-6D41-411C-93B2-4E46D5E8882B}"/>
          </ac:spMkLst>
        </pc:spChg>
      </pc:sldChg>
      <pc:sldChg chg="modSp mod">
        <pc:chgData name="Bachmann, Hannah Ruth" userId="e7c09bfb-72c2-42e5-912c-bd6874d853db" providerId="ADAL" clId="{19089561-3854-4EE4-BD9B-D2F1F296E8B3}" dt="2021-03-12T17:39:36.468" v="42" actId="113"/>
        <pc:sldMkLst>
          <pc:docMk/>
          <pc:sldMk cId="3418432936" sldId="1404"/>
        </pc:sldMkLst>
        <pc:spChg chg="mod">
          <ac:chgData name="Bachmann, Hannah Ruth" userId="e7c09bfb-72c2-42e5-912c-bd6874d853db" providerId="ADAL" clId="{19089561-3854-4EE4-BD9B-D2F1F296E8B3}" dt="2021-03-12T17:39:36.468" v="42" actId="113"/>
          <ac:spMkLst>
            <pc:docMk/>
            <pc:sldMk cId="3418432936" sldId="1404"/>
            <ac:spMk id="7" creationId="{A3F77C01-FD05-4FE1-B37C-6A87D11CD625}"/>
          </ac:spMkLst>
        </pc:spChg>
      </pc:sldChg>
      <pc:sldChg chg="modSp mod">
        <pc:chgData name="Bachmann, Hannah Ruth" userId="e7c09bfb-72c2-42e5-912c-bd6874d853db" providerId="ADAL" clId="{19089561-3854-4EE4-BD9B-D2F1F296E8B3}" dt="2021-03-12T17:38:10.054" v="32" actId="207"/>
        <pc:sldMkLst>
          <pc:docMk/>
          <pc:sldMk cId="3056187218" sldId="1405"/>
        </pc:sldMkLst>
        <pc:spChg chg="mod">
          <ac:chgData name="Bachmann, Hannah Ruth" userId="e7c09bfb-72c2-42e5-912c-bd6874d853db" providerId="ADAL" clId="{19089561-3854-4EE4-BD9B-D2F1F296E8B3}" dt="2021-03-12T17:38:10.054" v="32" actId="207"/>
          <ac:spMkLst>
            <pc:docMk/>
            <pc:sldMk cId="3056187218" sldId="1405"/>
            <ac:spMk id="12" creationId="{68A12010-6D41-411C-93B2-4E46D5E8882B}"/>
          </ac:spMkLst>
        </pc:spChg>
      </pc:sldChg>
      <pc:sldChg chg="modSp mod">
        <pc:chgData name="Bachmann, Hannah Ruth" userId="e7c09bfb-72c2-42e5-912c-bd6874d853db" providerId="ADAL" clId="{19089561-3854-4EE4-BD9B-D2F1F296E8B3}" dt="2021-03-12T17:39:04.805" v="39" actId="207"/>
        <pc:sldMkLst>
          <pc:docMk/>
          <pc:sldMk cId="3005223692" sldId="1406"/>
        </pc:sldMkLst>
        <pc:spChg chg="mod">
          <ac:chgData name="Bachmann, Hannah Ruth" userId="e7c09bfb-72c2-42e5-912c-bd6874d853db" providerId="ADAL" clId="{19089561-3854-4EE4-BD9B-D2F1F296E8B3}" dt="2021-03-12T17:39:04.805" v="39" actId="207"/>
          <ac:spMkLst>
            <pc:docMk/>
            <pc:sldMk cId="3005223692" sldId="1406"/>
            <ac:spMk id="12" creationId="{68A12010-6D41-411C-93B2-4E46D5E8882B}"/>
          </ac:spMkLst>
        </pc:spChg>
      </pc:sldChg>
      <pc:sldChg chg="modSp mod">
        <pc:chgData name="Bachmann, Hannah Ruth" userId="e7c09bfb-72c2-42e5-912c-bd6874d853db" providerId="ADAL" clId="{19089561-3854-4EE4-BD9B-D2F1F296E8B3}" dt="2021-03-15T17:42:36.722" v="55" actId="20577"/>
        <pc:sldMkLst>
          <pc:docMk/>
          <pc:sldMk cId="160109344" sldId="1407"/>
        </pc:sldMkLst>
        <pc:spChg chg="mod">
          <ac:chgData name="Bachmann, Hannah Ruth" userId="e7c09bfb-72c2-42e5-912c-bd6874d853db" providerId="ADAL" clId="{19089561-3854-4EE4-BD9B-D2F1F296E8B3}" dt="2021-03-15T17:42:36.722" v="55" actId="20577"/>
          <ac:spMkLst>
            <pc:docMk/>
            <pc:sldMk cId="160109344" sldId="1407"/>
            <ac:spMk id="2" creationId="{4CE1CA61-27FD-4094-8BA5-0517EDF1E18E}"/>
          </ac:spMkLst>
        </pc:spChg>
        <pc:spChg chg="mod">
          <ac:chgData name="Bachmann, Hannah Ruth" userId="e7c09bfb-72c2-42e5-912c-bd6874d853db" providerId="ADAL" clId="{19089561-3854-4EE4-BD9B-D2F1F296E8B3}" dt="2021-03-12T17:38:46.978" v="34" actId="207"/>
          <ac:spMkLst>
            <pc:docMk/>
            <pc:sldMk cId="160109344" sldId="1407"/>
            <ac:spMk id="7" creationId="{A3F77C01-FD05-4FE1-B37C-6A87D11CD625}"/>
          </ac:spMkLst>
        </pc:spChg>
      </pc:sldChg>
      <pc:sldChg chg="modSp mod">
        <pc:chgData name="Bachmann, Hannah Ruth" userId="e7c09bfb-72c2-42e5-912c-bd6874d853db" providerId="ADAL" clId="{19089561-3854-4EE4-BD9B-D2F1F296E8B3}" dt="2021-03-15T17:42:31.461" v="54" actId="20577"/>
        <pc:sldMkLst>
          <pc:docMk/>
          <pc:sldMk cId="2552271611" sldId="1411"/>
        </pc:sldMkLst>
        <pc:spChg chg="mod">
          <ac:chgData name="Bachmann, Hannah Ruth" userId="e7c09bfb-72c2-42e5-912c-bd6874d853db" providerId="ADAL" clId="{19089561-3854-4EE4-BD9B-D2F1F296E8B3}" dt="2021-03-15T17:42:31.461" v="54" actId="20577"/>
          <ac:spMkLst>
            <pc:docMk/>
            <pc:sldMk cId="2552271611" sldId="1411"/>
            <ac:spMk id="2" creationId="{148856FE-69F8-419D-AA04-52FE1317D659}"/>
          </ac:spMkLst>
        </pc:spChg>
      </pc:sldChg>
      <pc:sldChg chg="modSp mod">
        <pc:chgData name="Bachmann, Hannah Ruth" userId="e7c09bfb-72c2-42e5-912c-bd6874d853db" providerId="ADAL" clId="{19089561-3854-4EE4-BD9B-D2F1F296E8B3}" dt="2021-03-15T17:42:52.325" v="57" actId="20577"/>
        <pc:sldMkLst>
          <pc:docMk/>
          <pc:sldMk cId="2458781571" sldId="1413"/>
        </pc:sldMkLst>
        <pc:spChg chg="mod">
          <ac:chgData name="Bachmann, Hannah Ruth" userId="e7c09bfb-72c2-42e5-912c-bd6874d853db" providerId="ADAL" clId="{19089561-3854-4EE4-BD9B-D2F1F296E8B3}" dt="2021-03-15T17:42:52.325" v="57" actId="20577"/>
          <ac:spMkLst>
            <pc:docMk/>
            <pc:sldMk cId="2458781571" sldId="1413"/>
            <ac:spMk id="2" creationId="{2A8E7AE3-A2BF-4B31-85FB-C94A4552ECD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14999028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678865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663131473"/>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253138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372063891"/>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987045844"/>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649600258"/>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35336781"/>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08182522"/>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38920551"/>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80488429"/>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541850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7.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3510753648"/>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 id="2147486131" r:id="rId5"/>
    <p:sldLayoutId id="2147486132" r:id="rId6"/>
    <p:sldLayoutId id="2147486133" r:id="rId7"/>
    <p:sldLayoutId id="2147486134" r:id="rId8"/>
    <p:sldLayoutId id="2147486135" r:id="rId9"/>
    <p:sldLayoutId id="2147486136" r:id="rId10"/>
    <p:sldLayoutId id="2147486137" r:id="rId11"/>
    <p:sldLayoutId id="2147486138" r:id="rId12"/>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0.jpg"/><Relationship Id="rId5" Type="http://schemas.openxmlformats.org/officeDocument/2006/relationships/image" Target="../media/image9.gif"/><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14.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slideLayout" Target="../slideLayouts/slideLayout2.xml"/><Relationship Id="rId7" Type="http://schemas.openxmlformats.org/officeDocument/2006/relationships/image" Target="../media/image19.jp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8.jpg"/><Relationship Id="rId5" Type="http://schemas.openxmlformats.org/officeDocument/2006/relationships/hyperlink" Target="https://commons.wikimedia.org/wiki/File:Football_iu_1996.jpg" TargetMode="External"/><Relationship Id="rId4" Type="http://schemas.openxmlformats.org/officeDocument/2006/relationships/image" Target="../media/image17.pn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7.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90"/>
            <a:ext cx="5286846" cy="1015044"/>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2020 - GET </a:t>
            </a:r>
            <a:r>
              <a:rPr lang="de-DE" sz="1050" b="0" dirty="0" err="1"/>
              <a:t>Across</a:t>
            </a:r>
            <a:r>
              <a:rPr lang="de-DE" sz="1050" b="0" dirty="0"/>
              <a:t> Borders</a:t>
            </a:r>
            <a:endParaRPr lang="en-GB" sz="1050" b="0" dirty="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Herzlich</a:t>
            </a:r>
            <a:r>
              <a:rPr lang="en-GB" noProof="0" dirty="0"/>
              <a:t> </a:t>
            </a:r>
            <a:r>
              <a:rPr lang="en-GB"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lstStyle/>
          <a:p>
            <a:r>
              <a:rPr lang="en-GB" sz="3200" noProof="0" dirty="0"/>
              <a:t>Today we will talk about…</a:t>
            </a:r>
          </a:p>
          <a:p>
            <a:endParaRPr lang="en-GB" sz="3200" noProof="0" dirty="0"/>
          </a:p>
          <a:p>
            <a:pPr marL="342900" indent="-342900">
              <a:buFont typeface="Arial" panose="020B0604020202020204" pitchFamily="34" charset="0"/>
              <a:buChar char="•"/>
            </a:pPr>
            <a:r>
              <a:rPr lang="en-GB" sz="3200" noProof="0" dirty="0"/>
              <a:t>hobbies</a:t>
            </a:r>
          </a:p>
          <a:p>
            <a:pPr marL="342900" indent="-342900">
              <a:buFont typeface="Arial" panose="020B0604020202020204" pitchFamily="34" charset="0"/>
              <a:buChar char="•"/>
            </a:pPr>
            <a:r>
              <a:rPr lang="en-GB" sz="3200" noProof="0" dirty="0"/>
              <a:t>and sports</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pic>
        <p:nvPicPr>
          <p:cNvPr id="6" name="Aufgezeichneter Sound">
            <a:hlinkClick r:id="" action="ppaction://media"/>
            <a:extLst>
              <a:ext uri="{FF2B5EF4-FFF2-40B4-BE49-F238E27FC236}">
                <a16:creationId xmlns:a16="http://schemas.microsoft.com/office/drawing/2014/main" id="{7736D1B7-19EB-423F-9589-5C5F66226C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143500" y="5619539"/>
            <a:ext cx="487363" cy="487362"/>
          </a:xfrm>
          <a:prstGeom prst="rect">
            <a:avLst/>
          </a:prstGeom>
        </p:spPr>
      </p:pic>
      <p:sp>
        <p:nvSpPr>
          <p:cNvPr id="8" name="Fußzeilenplatzhalter 3">
            <a:extLst>
              <a:ext uri="{FF2B5EF4-FFF2-40B4-BE49-F238E27FC236}">
                <a16:creationId xmlns:a16="http://schemas.microsoft.com/office/drawing/2014/main" id="{941D691B-F041-4540-8AF8-7E1B7965202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F97A2D77-4E58-4CE7-8A4F-E533FBA40C1B}"/>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9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DD6FFF-6F44-4164-8CE2-8A9A83FFC8BF}"/>
              </a:ext>
            </a:extLst>
          </p:cNvPr>
          <p:cNvSpPr>
            <a:spLocks noGrp="1"/>
          </p:cNvSpPr>
          <p:nvPr>
            <p:ph type="title"/>
          </p:nvPr>
        </p:nvSpPr>
        <p:spPr/>
        <p:txBody>
          <a:bodyPr/>
          <a:lstStyle/>
          <a:p>
            <a:r>
              <a:rPr lang="en-GB" noProof="0" dirty="0" err="1"/>
              <a:t>Hobbys</a:t>
            </a:r>
            <a:endParaRPr lang="en-GB" noProof="0" dirty="0"/>
          </a:p>
        </p:txBody>
      </p:sp>
      <p:sp>
        <p:nvSpPr>
          <p:cNvPr id="3" name="Inhaltsplatzhalter 2">
            <a:extLst>
              <a:ext uri="{FF2B5EF4-FFF2-40B4-BE49-F238E27FC236}">
                <a16:creationId xmlns:a16="http://schemas.microsoft.com/office/drawing/2014/main" id="{F8806E2B-67BB-4DB8-B4AD-A0E98FFCD403}"/>
              </a:ext>
            </a:extLst>
          </p:cNvPr>
          <p:cNvSpPr>
            <a:spLocks noGrp="1"/>
          </p:cNvSpPr>
          <p:nvPr>
            <p:ph idx="1"/>
          </p:nvPr>
        </p:nvSpPr>
        <p:spPr>
          <a:xfrm>
            <a:off x="522288" y="1763713"/>
            <a:ext cx="9394825" cy="4493396"/>
          </a:xfrm>
        </p:spPr>
        <p:txBody>
          <a:bodyPr/>
          <a:lstStyle/>
          <a:p>
            <a:pPr algn="just"/>
            <a:r>
              <a:rPr lang="en-GB" sz="2800" noProof="0" dirty="0"/>
              <a:t>Rugby </a:t>
            </a:r>
            <a:r>
              <a:rPr lang="en-GB" sz="2800" noProof="0" dirty="0" err="1"/>
              <a:t>spielen</a:t>
            </a:r>
            <a:r>
              <a:rPr lang="en-GB" sz="2800" noProof="0" dirty="0"/>
              <a:t> </a:t>
            </a:r>
            <a:r>
              <a:rPr lang="en-GB" noProof="0" dirty="0"/>
              <a:t>		</a:t>
            </a:r>
            <a:r>
              <a:rPr lang="en-GB" sz="2800" noProof="0" dirty="0" err="1"/>
              <a:t>schwimmen</a:t>
            </a:r>
            <a:r>
              <a:rPr lang="en-GB" noProof="0" dirty="0"/>
              <a:t>	 	</a:t>
            </a:r>
            <a:r>
              <a:rPr lang="en-GB" sz="2800" noProof="0" dirty="0" err="1"/>
              <a:t>reiten</a:t>
            </a:r>
            <a:endParaRPr lang="en-GB" sz="2800" noProof="0" dirty="0"/>
          </a:p>
          <a:p>
            <a:pPr algn="just"/>
            <a:r>
              <a:rPr lang="en-GB" sz="2800" noProof="0" dirty="0"/>
              <a:t>Ich </a:t>
            </a:r>
            <a:r>
              <a:rPr lang="en-GB" sz="2800" noProof="0" dirty="0" err="1"/>
              <a:t>spiele</a:t>
            </a:r>
            <a:r>
              <a:rPr lang="en-GB" sz="2800" noProof="0" dirty="0"/>
              <a:t> Rugby.	Ich </a:t>
            </a:r>
            <a:r>
              <a:rPr lang="en-GB" sz="2800" noProof="0" dirty="0" err="1"/>
              <a:t>schwimme</a:t>
            </a:r>
            <a:r>
              <a:rPr lang="en-GB" sz="2800" noProof="0" dirty="0"/>
              <a:t>.		Ich </a:t>
            </a:r>
            <a:r>
              <a:rPr lang="en-GB" sz="2800" noProof="0" dirty="0" err="1"/>
              <a:t>reite</a:t>
            </a:r>
            <a:r>
              <a:rPr lang="en-GB" sz="2800" noProof="0" dirty="0"/>
              <a:t>.</a:t>
            </a:r>
            <a:endParaRPr lang="en-GB" noProof="0" dirty="0"/>
          </a:p>
        </p:txBody>
      </p:sp>
      <p:pic>
        <p:nvPicPr>
          <p:cNvPr id="9" name="Grafik 8">
            <a:extLst>
              <a:ext uri="{FF2B5EF4-FFF2-40B4-BE49-F238E27FC236}">
                <a16:creationId xmlns:a16="http://schemas.microsoft.com/office/drawing/2014/main" id="{A2FE71A1-5F74-4230-BFD8-E57A0B2055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286" y="3035185"/>
            <a:ext cx="2645525" cy="2645525"/>
          </a:xfrm>
          <a:prstGeom prst="rect">
            <a:avLst/>
          </a:prstGeom>
        </p:spPr>
      </p:pic>
      <p:pic>
        <p:nvPicPr>
          <p:cNvPr id="11" name="Grafik 10">
            <a:extLst>
              <a:ext uri="{FF2B5EF4-FFF2-40B4-BE49-F238E27FC236}">
                <a16:creationId xmlns:a16="http://schemas.microsoft.com/office/drawing/2014/main" id="{7AC5AE49-D9B7-4A8A-8E62-3CA355E58A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6151" y="3035185"/>
            <a:ext cx="3248326" cy="2645544"/>
          </a:xfrm>
          <a:prstGeom prst="rect">
            <a:avLst/>
          </a:prstGeom>
        </p:spPr>
      </p:pic>
      <p:pic>
        <p:nvPicPr>
          <p:cNvPr id="13" name="Grafik 12">
            <a:extLst>
              <a:ext uri="{FF2B5EF4-FFF2-40B4-BE49-F238E27FC236}">
                <a16:creationId xmlns:a16="http://schemas.microsoft.com/office/drawing/2014/main" id="{B9CAF770-48A3-4123-B27B-2BED082F78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2817" y="3263594"/>
            <a:ext cx="3007666" cy="2322586"/>
          </a:xfrm>
          <a:prstGeom prst="rect">
            <a:avLst/>
          </a:prstGeom>
        </p:spPr>
      </p:pic>
      <p:pic>
        <p:nvPicPr>
          <p:cNvPr id="6" name="Aufgezeichneter Sound">
            <a:hlinkClick r:id="" action="ppaction://media"/>
            <a:extLst>
              <a:ext uri="{FF2B5EF4-FFF2-40B4-BE49-F238E27FC236}">
                <a16:creationId xmlns:a16="http://schemas.microsoft.com/office/drawing/2014/main" id="{DA4A057B-79F3-44CD-BBCF-D3145A014F1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87122" y="6165849"/>
            <a:ext cx="487363" cy="487362"/>
          </a:xfrm>
          <a:prstGeom prst="rect">
            <a:avLst/>
          </a:prstGeom>
        </p:spPr>
      </p:pic>
      <p:sp>
        <p:nvSpPr>
          <p:cNvPr id="12" name="Fußzeilenplatzhalter 3">
            <a:extLst>
              <a:ext uri="{FF2B5EF4-FFF2-40B4-BE49-F238E27FC236}">
                <a16:creationId xmlns:a16="http://schemas.microsoft.com/office/drawing/2014/main" id="{44D8E33D-AB21-41DD-A0EB-F00083C350B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4" name="Foliennummernplatzhalter 4">
            <a:extLst>
              <a:ext uri="{FF2B5EF4-FFF2-40B4-BE49-F238E27FC236}">
                <a16:creationId xmlns:a16="http://schemas.microsoft.com/office/drawing/2014/main" id="{04AB1D88-A87C-4E69-BB91-07728125FFF5}"/>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281A9ED0-29AD-4822-BED1-152C8479990A}"/>
              </a:ext>
            </a:extLst>
          </p:cNvPr>
          <p:cNvSpPr txBox="1"/>
          <p:nvPr/>
        </p:nvSpPr>
        <p:spPr>
          <a:xfrm>
            <a:off x="864404" y="5697661"/>
            <a:ext cx="1961288" cy="253916"/>
          </a:xfrm>
          <a:prstGeom prst="rect">
            <a:avLst/>
          </a:prstGeom>
          <a:noFill/>
        </p:spPr>
        <p:txBody>
          <a:bodyPr wrap="square">
            <a:spAutoFit/>
          </a:bodyPr>
          <a:lstStyle/>
          <a:p>
            <a:r>
              <a:rPr lang="de-DE" sz="1050" b="0" dirty="0">
                <a:solidFill>
                  <a:schemeClr val="bg2"/>
                </a:solidFill>
                <a:latin typeface="Comic Sans MS" panose="030F0702030302020204" pitchFamily="66" charset="0"/>
              </a:rPr>
              <a:t>© David Molloy / Wikimedia</a:t>
            </a:r>
            <a:endParaRPr lang="de-DE" sz="1050" dirty="0">
              <a:solidFill>
                <a:schemeClr val="bg2"/>
              </a:solidFill>
              <a:latin typeface="Comic Sans MS" panose="030F0702030302020204" pitchFamily="66" charset="0"/>
            </a:endParaRPr>
          </a:p>
        </p:txBody>
      </p:sp>
      <p:sp>
        <p:nvSpPr>
          <p:cNvPr id="17" name="Textfeld 16">
            <a:extLst>
              <a:ext uri="{FF2B5EF4-FFF2-40B4-BE49-F238E27FC236}">
                <a16:creationId xmlns:a16="http://schemas.microsoft.com/office/drawing/2014/main" id="{6A79CF2F-D3B5-473A-B55D-06C46F5BC23A}"/>
              </a:ext>
            </a:extLst>
          </p:cNvPr>
          <p:cNvSpPr txBox="1"/>
          <p:nvPr/>
        </p:nvSpPr>
        <p:spPr>
          <a:xfrm>
            <a:off x="4239056" y="5692858"/>
            <a:ext cx="1961288" cy="253916"/>
          </a:xfrm>
          <a:prstGeom prst="rect">
            <a:avLst/>
          </a:prstGeom>
          <a:noFill/>
        </p:spPr>
        <p:txBody>
          <a:bodyPr wrap="square">
            <a:spAutoFit/>
          </a:bodyPr>
          <a:lstStyle/>
          <a:p>
            <a:r>
              <a:rPr lang="de-DE" sz="1050" b="0" dirty="0">
                <a:solidFill>
                  <a:schemeClr val="bg2"/>
                </a:solidFill>
                <a:latin typeface="Comic Sans MS" panose="030F0702030302020204" pitchFamily="66" charset="0"/>
              </a:rPr>
              <a:t>© </a:t>
            </a:r>
            <a:r>
              <a:rPr lang="en-GB" sz="1050" b="0" dirty="0" err="1">
                <a:solidFill>
                  <a:schemeClr val="bg2"/>
                </a:solidFill>
                <a:latin typeface="Comic Sans MS" panose="030F0702030302020204" pitchFamily="66" charset="0"/>
              </a:rPr>
              <a:t>Ervín</a:t>
            </a:r>
            <a:r>
              <a:rPr lang="en-GB" sz="1050" b="0" dirty="0">
                <a:solidFill>
                  <a:schemeClr val="bg2"/>
                </a:solidFill>
                <a:latin typeface="Comic Sans MS" panose="030F0702030302020204" pitchFamily="66" charset="0"/>
              </a:rPr>
              <a:t> </a:t>
            </a:r>
            <a:r>
              <a:rPr lang="en-GB" sz="1050" b="0" dirty="0" err="1">
                <a:solidFill>
                  <a:schemeClr val="bg2"/>
                </a:solidFill>
                <a:latin typeface="Comic Sans MS" panose="030F0702030302020204" pitchFamily="66" charset="0"/>
              </a:rPr>
              <a:t>Pospíšil</a:t>
            </a:r>
            <a:r>
              <a:rPr lang="en-GB" sz="1050" b="0" dirty="0">
                <a:solidFill>
                  <a:schemeClr val="bg2"/>
                </a:solidFill>
                <a:latin typeface="Comic Sans MS" panose="030F0702030302020204" pitchFamily="66" charset="0"/>
              </a:rPr>
              <a:t> / </a:t>
            </a:r>
            <a:r>
              <a:rPr lang="de-DE" sz="1050" b="0" dirty="0">
                <a:solidFill>
                  <a:schemeClr val="bg2"/>
                </a:solidFill>
                <a:latin typeface="Comic Sans MS" panose="030F0702030302020204" pitchFamily="66" charset="0"/>
              </a:rPr>
              <a:t>Wikimedia</a:t>
            </a:r>
          </a:p>
        </p:txBody>
      </p:sp>
      <p:sp>
        <p:nvSpPr>
          <p:cNvPr id="18" name="Textfeld 17">
            <a:extLst>
              <a:ext uri="{FF2B5EF4-FFF2-40B4-BE49-F238E27FC236}">
                <a16:creationId xmlns:a16="http://schemas.microsoft.com/office/drawing/2014/main" id="{27FC7D3F-63F8-4B31-B260-53AAFC8AABAF}"/>
              </a:ext>
            </a:extLst>
          </p:cNvPr>
          <p:cNvSpPr txBox="1"/>
          <p:nvPr/>
        </p:nvSpPr>
        <p:spPr>
          <a:xfrm>
            <a:off x="7806478" y="5692858"/>
            <a:ext cx="1961288" cy="253916"/>
          </a:xfrm>
          <a:prstGeom prst="rect">
            <a:avLst/>
          </a:prstGeom>
          <a:noFill/>
        </p:spPr>
        <p:txBody>
          <a:bodyPr wrap="square">
            <a:spAutoFit/>
          </a:bodyPr>
          <a:lstStyle/>
          <a:p>
            <a:r>
              <a:rPr lang="de-DE" sz="1050" b="0" dirty="0">
                <a:solidFill>
                  <a:schemeClr val="bg2"/>
                </a:solidFill>
                <a:latin typeface="Comic Sans MS" panose="030F0702030302020204" pitchFamily="66" charset="0"/>
              </a:rPr>
              <a:t>© </a:t>
            </a:r>
            <a:r>
              <a:rPr lang="en-GB" sz="1050" b="0" dirty="0" err="1">
                <a:solidFill>
                  <a:schemeClr val="bg2"/>
                </a:solidFill>
                <a:latin typeface="Comic Sans MS" panose="030F0702030302020204" pitchFamily="66" charset="0"/>
              </a:rPr>
              <a:t>Franhogan</a:t>
            </a:r>
            <a:r>
              <a:rPr lang="en-GB" sz="1050" b="0" dirty="0">
                <a:solidFill>
                  <a:schemeClr val="bg2"/>
                </a:solidFill>
                <a:latin typeface="Comic Sans MS" panose="030F0702030302020204" pitchFamily="66" charset="0"/>
              </a:rPr>
              <a:t> / </a:t>
            </a:r>
            <a:r>
              <a:rPr lang="de-DE" sz="1050" b="0" dirty="0">
                <a:solidFill>
                  <a:schemeClr val="bg2"/>
                </a:solidFill>
                <a:latin typeface="Comic Sans MS" panose="030F0702030302020204" pitchFamily="66" charset="0"/>
              </a:rPr>
              <a:t>Wikimedia</a:t>
            </a:r>
          </a:p>
        </p:txBody>
      </p:sp>
    </p:spTree>
    <p:extLst>
      <p:ext uri="{BB962C8B-B14F-4D97-AF65-F5344CB8AC3E}">
        <p14:creationId xmlns:p14="http://schemas.microsoft.com/office/powerpoint/2010/main" val="101748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9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82046AB0-919A-4AC1-86D1-675AA939A0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8497" y="4592440"/>
            <a:ext cx="2089295" cy="2202771"/>
          </a:xfrm>
          <a:prstGeom prst="rect">
            <a:avLst/>
          </a:prstGeom>
        </p:spPr>
      </p:pic>
      <p:sp>
        <p:nvSpPr>
          <p:cNvPr id="2" name="Titel 1">
            <a:extLst>
              <a:ext uri="{FF2B5EF4-FFF2-40B4-BE49-F238E27FC236}">
                <a16:creationId xmlns:a16="http://schemas.microsoft.com/office/drawing/2014/main" id="{9BDD6FFF-6F44-4164-8CE2-8A9A83FFC8BF}"/>
              </a:ext>
            </a:extLst>
          </p:cNvPr>
          <p:cNvSpPr>
            <a:spLocks noGrp="1"/>
          </p:cNvSpPr>
          <p:nvPr>
            <p:ph type="title"/>
          </p:nvPr>
        </p:nvSpPr>
        <p:spPr/>
        <p:txBody>
          <a:bodyPr/>
          <a:lstStyle/>
          <a:p>
            <a:r>
              <a:rPr lang="en-GB" noProof="0" dirty="0" err="1"/>
              <a:t>Hobbys</a:t>
            </a:r>
            <a:endParaRPr lang="en-GB" noProof="0" dirty="0"/>
          </a:p>
        </p:txBody>
      </p:sp>
      <p:sp>
        <p:nvSpPr>
          <p:cNvPr id="3" name="Inhaltsplatzhalter 2">
            <a:extLst>
              <a:ext uri="{FF2B5EF4-FFF2-40B4-BE49-F238E27FC236}">
                <a16:creationId xmlns:a16="http://schemas.microsoft.com/office/drawing/2014/main" id="{F8806E2B-67BB-4DB8-B4AD-A0E98FFCD403}"/>
              </a:ext>
            </a:extLst>
          </p:cNvPr>
          <p:cNvSpPr>
            <a:spLocks noGrp="1"/>
          </p:cNvSpPr>
          <p:nvPr>
            <p:ph idx="1"/>
          </p:nvPr>
        </p:nvSpPr>
        <p:spPr>
          <a:xfrm>
            <a:off x="522288" y="1131570"/>
            <a:ext cx="9394825" cy="6028055"/>
          </a:xfrm>
        </p:spPr>
        <p:txBody>
          <a:bodyPr/>
          <a:lstStyle/>
          <a:p>
            <a:pPr algn="just"/>
            <a:r>
              <a:rPr lang="en-GB" noProof="0" dirty="0"/>
              <a:t>  		</a:t>
            </a:r>
            <a:r>
              <a:rPr lang="en-GB" sz="2800" noProof="0" dirty="0" err="1"/>
              <a:t>Musik</a:t>
            </a:r>
            <a:r>
              <a:rPr lang="en-GB" sz="2800" noProof="0" dirty="0"/>
              <a:t> </a:t>
            </a:r>
            <a:r>
              <a:rPr lang="en-GB" sz="2800" noProof="0" dirty="0" err="1"/>
              <a:t>hören</a:t>
            </a:r>
            <a:endParaRPr lang="en-GB" sz="2800" noProof="0" dirty="0"/>
          </a:p>
          <a:p>
            <a:pPr algn="just"/>
            <a:r>
              <a:rPr lang="en-GB" sz="2800" noProof="0" dirty="0"/>
              <a:t>		Ich </a:t>
            </a:r>
            <a:r>
              <a:rPr lang="en-GB" sz="2800" noProof="0" dirty="0" err="1"/>
              <a:t>höre</a:t>
            </a:r>
            <a:r>
              <a:rPr lang="en-GB" sz="2800" noProof="0" dirty="0"/>
              <a:t> </a:t>
            </a:r>
            <a:r>
              <a:rPr lang="en-GB" sz="2800" noProof="0" dirty="0" err="1"/>
              <a:t>Musik</a:t>
            </a:r>
            <a:r>
              <a:rPr lang="en-GB" sz="2800" noProof="0" dirty="0"/>
              <a:t>. 	     </a:t>
            </a:r>
            <a:r>
              <a:rPr lang="en-GB" noProof="0" dirty="0"/>
              <a:t> </a:t>
            </a:r>
            <a:r>
              <a:rPr lang="en-GB" sz="2800" noProof="0" dirty="0"/>
              <a:t>Rad </a:t>
            </a:r>
            <a:r>
              <a:rPr lang="en-GB" sz="2800" noProof="0" dirty="0" err="1"/>
              <a:t>fahren</a:t>
            </a:r>
            <a:endParaRPr lang="en-GB" sz="2800" noProof="0" dirty="0"/>
          </a:p>
          <a:p>
            <a:pPr algn="just"/>
            <a:r>
              <a:rPr lang="en-GB" sz="2800" noProof="0" dirty="0"/>
              <a:t>					 Ich </a:t>
            </a:r>
            <a:r>
              <a:rPr lang="en-GB" sz="2800" noProof="0" dirty="0" err="1"/>
              <a:t>fahre</a:t>
            </a:r>
            <a:r>
              <a:rPr lang="en-GB" sz="2800" noProof="0" dirty="0"/>
              <a:t> Rad.</a:t>
            </a:r>
            <a:endParaRPr lang="en-GB" sz="800" noProof="0" dirty="0"/>
          </a:p>
          <a:p>
            <a:pPr algn="just"/>
            <a:endParaRPr lang="en-GB" sz="800" noProof="0" dirty="0"/>
          </a:p>
          <a:p>
            <a:pPr algn="just"/>
            <a:endParaRPr lang="en-GB" sz="800" noProof="0" dirty="0"/>
          </a:p>
          <a:p>
            <a:pPr algn="just"/>
            <a:endParaRPr lang="en-GB" sz="800" noProof="0" dirty="0"/>
          </a:p>
          <a:p>
            <a:pPr algn="just"/>
            <a:endParaRPr lang="en-GB" sz="800" noProof="0" dirty="0"/>
          </a:p>
          <a:p>
            <a:pPr algn="just"/>
            <a:endParaRPr lang="en-GB" sz="800" noProof="0" dirty="0"/>
          </a:p>
          <a:p>
            <a:pPr algn="just"/>
            <a:endParaRPr lang="en-GB" sz="800" noProof="0" dirty="0"/>
          </a:p>
          <a:p>
            <a:pPr algn="just"/>
            <a:endParaRPr lang="en-GB" sz="800" noProof="0" dirty="0"/>
          </a:p>
          <a:p>
            <a:pPr algn="just"/>
            <a:endParaRPr lang="en-GB" sz="800" noProof="0" dirty="0"/>
          </a:p>
          <a:p>
            <a:pPr algn="just"/>
            <a:r>
              <a:rPr lang="en-GB" sz="800" noProof="0" dirty="0"/>
              <a:t>						</a:t>
            </a:r>
            <a:r>
              <a:rPr lang="en-GB" sz="2800" noProof="0" dirty="0" err="1"/>
              <a:t>Bücher</a:t>
            </a:r>
            <a:r>
              <a:rPr lang="en-GB" sz="2800" noProof="0" dirty="0"/>
              <a:t> </a:t>
            </a:r>
            <a:r>
              <a:rPr lang="en-GB" sz="2800" noProof="0" dirty="0" err="1"/>
              <a:t>lesen</a:t>
            </a:r>
            <a:endParaRPr lang="en-GB" sz="2800" noProof="0" dirty="0"/>
          </a:p>
          <a:p>
            <a:pPr algn="just"/>
            <a:r>
              <a:rPr lang="en-GB" noProof="0" dirty="0"/>
              <a:t>						</a:t>
            </a:r>
            <a:r>
              <a:rPr lang="en-GB" sz="2800" noProof="0" dirty="0"/>
              <a:t>Ich lese </a:t>
            </a:r>
            <a:r>
              <a:rPr lang="en-GB" sz="2800" noProof="0" dirty="0" err="1"/>
              <a:t>Bücher</a:t>
            </a:r>
            <a:r>
              <a:rPr lang="en-GB" sz="2800" noProof="0" dirty="0"/>
              <a:t>.</a:t>
            </a:r>
            <a:endParaRPr lang="en-GB" noProof="0" dirty="0"/>
          </a:p>
          <a:p>
            <a:pPr algn="just"/>
            <a:endParaRPr lang="en-GB" sz="2800" noProof="0" dirty="0"/>
          </a:p>
          <a:p>
            <a:pPr algn="just"/>
            <a:r>
              <a:rPr lang="en-GB" sz="2800" noProof="0" dirty="0" err="1"/>
              <a:t>fernsehen</a:t>
            </a:r>
            <a:endParaRPr lang="en-GB" sz="2800" noProof="0" dirty="0"/>
          </a:p>
          <a:p>
            <a:pPr algn="just"/>
            <a:r>
              <a:rPr lang="en-GB" sz="2800" noProof="0" dirty="0"/>
              <a:t>Ich </a:t>
            </a:r>
            <a:r>
              <a:rPr lang="en-GB" sz="2800" noProof="0" dirty="0" err="1"/>
              <a:t>sehe</a:t>
            </a:r>
            <a:r>
              <a:rPr lang="en-GB" sz="2800" noProof="0" dirty="0"/>
              <a:t> fern.</a:t>
            </a:r>
            <a:endParaRPr lang="en-GB" sz="800" noProof="0" dirty="0"/>
          </a:p>
        </p:txBody>
      </p:sp>
      <p:pic>
        <p:nvPicPr>
          <p:cNvPr id="7" name="Grafik 6">
            <a:extLst>
              <a:ext uri="{FF2B5EF4-FFF2-40B4-BE49-F238E27FC236}">
                <a16:creationId xmlns:a16="http://schemas.microsoft.com/office/drawing/2014/main" id="{ECC88667-679D-4E33-81E4-809EFABA50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287" y="524636"/>
            <a:ext cx="1865376" cy="1865376"/>
          </a:xfrm>
          <a:prstGeom prst="rect">
            <a:avLst/>
          </a:prstGeom>
        </p:spPr>
      </p:pic>
      <p:pic>
        <p:nvPicPr>
          <p:cNvPr id="14" name="Grafik 13">
            <a:extLst>
              <a:ext uri="{FF2B5EF4-FFF2-40B4-BE49-F238E27FC236}">
                <a16:creationId xmlns:a16="http://schemas.microsoft.com/office/drawing/2014/main" id="{438F1208-9567-48EB-8636-CF73146091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678" y="2996946"/>
            <a:ext cx="4211969" cy="2013292"/>
          </a:xfrm>
          <a:prstGeom prst="rect">
            <a:avLst/>
          </a:prstGeom>
        </p:spPr>
      </p:pic>
      <p:pic>
        <p:nvPicPr>
          <p:cNvPr id="16" name="Grafik 15">
            <a:extLst>
              <a:ext uri="{FF2B5EF4-FFF2-40B4-BE49-F238E27FC236}">
                <a16:creationId xmlns:a16="http://schemas.microsoft.com/office/drawing/2014/main" id="{B1EE98FB-9457-4247-8922-9EFC105CDA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46233" y="468687"/>
            <a:ext cx="2089295" cy="2317147"/>
          </a:xfrm>
          <a:prstGeom prst="rect">
            <a:avLst/>
          </a:prstGeom>
        </p:spPr>
      </p:pic>
      <p:pic>
        <p:nvPicPr>
          <p:cNvPr id="6" name="Aufgezeichneter Sound">
            <a:hlinkClick r:id="" action="ppaction://media"/>
            <a:extLst>
              <a:ext uri="{FF2B5EF4-FFF2-40B4-BE49-F238E27FC236}">
                <a16:creationId xmlns:a16="http://schemas.microsoft.com/office/drawing/2014/main" id="{227B629D-6CA4-44B5-AB44-892E2CDFF54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976018" y="5206463"/>
            <a:ext cx="487363" cy="487362"/>
          </a:xfrm>
          <a:prstGeom prst="rect">
            <a:avLst/>
          </a:prstGeom>
        </p:spPr>
      </p:pic>
      <p:sp>
        <p:nvSpPr>
          <p:cNvPr id="12" name="Fußzeilenplatzhalter 3">
            <a:extLst>
              <a:ext uri="{FF2B5EF4-FFF2-40B4-BE49-F238E27FC236}">
                <a16:creationId xmlns:a16="http://schemas.microsoft.com/office/drawing/2014/main" id="{20D54227-6135-442D-ABFE-95EE96E77CC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C43BD58E-AD65-4A6A-92B0-D321D962EE8B}"/>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DB8F5560-6ADD-4730-8984-A6BDF2DA88ED}"/>
              </a:ext>
            </a:extLst>
          </p:cNvPr>
          <p:cNvSpPr txBox="1"/>
          <p:nvPr/>
        </p:nvSpPr>
        <p:spPr>
          <a:xfrm>
            <a:off x="474331" y="2263054"/>
            <a:ext cx="1961288" cy="253916"/>
          </a:xfrm>
          <a:prstGeom prst="rect">
            <a:avLst/>
          </a:prstGeom>
          <a:noFill/>
        </p:spPr>
        <p:txBody>
          <a:bodyPr wrap="square">
            <a:spAutoFit/>
          </a:bodyPr>
          <a:lstStyle/>
          <a:p>
            <a:pPr algn="ctr"/>
            <a:r>
              <a:rPr lang="de-DE" sz="1050" b="0" dirty="0">
                <a:solidFill>
                  <a:schemeClr val="bg2"/>
                </a:solidFill>
                <a:latin typeface="Comic Sans MS" panose="030F0702030302020204" pitchFamily="66" charset="0"/>
              </a:rPr>
              <a:t>© </a:t>
            </a:r>
            <a:r>
              <a:rPr lang="de-DE" sz="1050" b="0" dirty="0" err="1">
                <a:solidFill>
                  <a:schemeClr val="bg2"/>
                </a:solidFill>
                <a:latin typeface="Comic Sans MS" panose="030F0702030302020204" pitchFamily="66" charset="0"/>
              </a:rPr>
              <a:t>istockphoto</a:t>
            </a:r>
            <a:endParaRPr lang="de-DE" sz="1050" b="0" dirty="0">
              <a:solidFill>
                <a:schemeClr val="bg2"/>
              </a:solidFill>
              <a:latin typeface="Comic Sans MS" panose="030F0702030302020204" pitchFamily="66" charset="0"/>
            </a:endParaRPr>
          </a:p>
        </p:txBody>
      </p:sp>
      <p:sp>
        <p:nvSpPr>
          <p:cNvPr id="17" name="Textfeld 16">
            <a:extLst>
              <a:ext uri="{FF2B5EF4-FFF2-40B4-BE49-F238E27FC236}">
                <a16:creationId xmlns:a16="http://schemas.microsoft.com/office/drawing/2014/main" id="{5A386B32-9BAB-4670-BBE6-715FEAD2D01D}"/>
              </a:ext>
            </a:extLst>
          </p:cNvPr>
          <p:cNvSpPr txBox="1"/>
          <p:nvPr/>
        </p:nvSpPr>
        <p:spPr>
          <a:xfrm>
            <a:off x="8198681" y="6591147"/>
            <a:ext cx="1961288" cy="253916"/>
          </a:xfrm>
          <a:prstGeom prst="rect">
            <a:avLst/>
          </a:prstGeom>
          <a:noFill/>
        </p:spPr>
        <p:txBody>
          <a:bodyPr wrap="square">
            <a:spAutoFit/>
          </a:bodyPr>
          <a:lstStyle/>
          <a:p>
            <a:pPr algn="ctr"/>
            <a:r>
              <a:rPr lang="de-DE" sz="1050" b="0" dirty="0">
                <a:solidFill>
                  <a:schemeClr val="bg2"/>
                </a:solidFill>
                <a:latin typeface="Comic Sans MS" panose="030F0702030302020204" pitchFamily="66" charset="0"/>
              </a:rPr>
              <a:t>© </a:t>
            </a:r>
            <a:r>
              <a:rPr lang="de-DE" sz="1050" b="0" dirty="0" err="1">
                <a:solidFill>
                  <a:schemeClr val="bg2"/>
                </a:solidFill>
                <a:latin typeface="Comic Sans MS" panose="030F0702030302020204" pitchFamily="66" charset="0"/>
              </a:rPr>
              <a:t>freepik</a:t>
            </a:r>
            <a:endParaRPr lang="de-DE" sz="1050" b="0" dirty="0">
              <a:solidFill>
                <a:schemeClr val="bg2"/>
              </a:solidFill>
              <a:latin typeface="Comic Sans MS" panose="030F0702030302020204" pitchFamily="66" charset="0"/>
            </a:endParaRPr>
          </a:p>
        </p:txBody>
      </p:sp>
      <p:sp>
        <p:nvSpPr>
          <p:cNvPr id="18" name="Textfeld 17">
            <a:extLst>
              <a:ext uri="{FF2B5EF4-FFF2-40B4-BE49-F238E27FC236}">
                <a16:creationId xmlns:a16="http://schemas.microsoft.com/office/drawing/2014/main" id="{FA2775C7-E1DF-43BB-9069-EABA3385A1FA}"/>
              </a:ext>
            </a:extLst>
          </p:cNvPr>
          <p:cNvSpPr txBox="1"/>
          <p:nvPr/>
        </p:nvSpPr>
        <p:spPr>
          <a:xfrm>
            <a:off x="1407018" y="5010238"/>
            <a:ext cx="1961288" cy="253916"/>
          </a:xfrm>
          <a:prstGeom prst="rect">
            <a:avLst/>
          </a:prstGeom>
          <a:noFill/>
        </p:spPr>
        <p:txBody>
          <a:bodyPr wrap="square">
            <a:spAutoFit/>
          </a:bodyPr>
          <a:lstStyle/>
          <a:p>
            <a:pPr algn="ctr"/>
            <a:r>
              <a:rPr lang="de-DE" sz="1050" b="0" dirty="0">
                <a:solidFill>
                  <a:schemeClr val="bg2"/>
                </a:solidFill>
                <a:latin typeface="Comic Sans MS" panose="030F0702030302020204" pitchFamily="66" charset="0"/>
              </a:rPr>
              <a:t>© </a:t>
            </a:r>
            <a:r>
              <a:rPr lang="de-DE" sz="1050" b="0" dirty="0" err="1">
                <a:solidFill>
                  <a:schemeClr val="bg2"/>
                </a:solidFill>
                <a:latin typeface="Comic Sans MS" panose="030F0702030302020204" pitchFamily="66" charset="0"/>
              </a:rPr>
              <a:t>img.welt</a:t>
            </a:r>
            <a:endParaRPr lang="de-DE" sz="1050" b="0" dirty="0">
              <a:solidFill>
                <a:schemeClr val="bg2"/>
              </a:solidFill>
              <a:latin typeface="Comic Sans MS" panose="030F0702030302020204" pitchFamily="66" charset="0"/>
            </a:endParaRPr>
          </a:p>
        </p:txBody>
      </p:sp>
      <p:sp>
        <p:nvSpPr>
          <p:cNvPr id="19" name="Textfeld 18">
            <a:extLst>
              <a:ext uri="{FF2B5EF4-FFF2-40B4-BE49-F238E27FC236}">
                <a16:creationId xmlns:a16="http://schemas.microsoft.com/office/drawing/2014/main" id="{7641C22E-6EBB-4E19-BDAF-879FA6CC38DA}"/>
              </a:ext>
            </a:extLst>
          </p:cNvPr>
          <p:cNvSpPr txBox="1"/>
          <p:nvPr/>
        </p:nvSpPr>
        <p:spPr>
          <a:xfrm>
            <a:off x="7810236" y="2785834"/>
            <a:ext cx="1961288" cy="253916"/>
          </a:xfrm>
          <a:prstGeom prst="rect">
            <a:avLst/>
          </a:prstGeom>
          <a:noFill/>
        </p:spPr>
        <p:txBody>
          <a:bodyPr wrap="square">
            <a:spAutoFit/>
          </a:bodyPr>
          <a:lstStyle/>
          <a:p>
            <a:pPr algn="ctr"/>
            <a:r>
              <a:rPr lang="de-DE" sz="1050" b="0" dirty="0">
                <a:solidFill>
                  <a:schemeClr val="bg2"/>
                </a:solidFill>
                <a:latin typeface="Comic Sans MS" panose="030F0702030302020204" pitchFamily="66" charset="0"/>
              </a:rPr>
              <a:t>© Wikimedia</a:t>
            </a:r>
          </a:p>
        </p:txBody>
      </p:sp>
    </p:spTree>
    <p:extLst>
      <p:ext uri="{BB962C8B-B14F-4D97-AF65-F5344CB8AC3E}">
        <p14:creationId xmlns:p14="http://schemas.microsoft.com/office/powerpoint/2010/main" val="264672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0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drawing of a person&#10;&#10;Description automatically generated">
            <a:extLst>
              <a:ext uri="{FF2B5EF4-FFF2-40B4-BE49-F238E27FC236}">
                <a16:creationId xmlns:a16="http://schemas.microsoft.com/office/drawing/2014/main" id="{EB6F01F2-5062-46BE-BB12-1D6B344433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742" y="4779471"/>
            <a:ext cx="1791222" cy="2380154"/>
          </a:xfrm>
          <a:prstGeom prst="rect">
            <a:avLst/>
          </a:prstGeom>
        </p:spPr>
      </p:pic>
      <p:sp>
        <p:nvSpPr>
          <p:cNvPr id="9" name="Sprechblase: rechteckig mit abgerundeten Ecken 8">
            <a:extLst>
              <a:ext uri="{FF2B5EF4-FFF2-40B4-BE49-F238E27FC236}">
                <a16:creationId xmlns:a16="http://schemas.microsoft.com/office/drawing/2014/main" id="{DCD3B42B-21E2-4AE3-BAC4-0E256BB95EF7}"/>
              </a:ext>
            </a:extLst>
          </p:cNvPr>
          <p:cNvSpPr/>
          <p:nvPr/>
        </p:nvSpPr>
        <p:spPr>
          <a:xfrm>
            <a:off x="2994555" y="2977311"/>
            <a:ext cx="4450290" cy="2611959"/>
          </a:xfrm>
          <a:prstGeom prst="wedgeRoundRectCallou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el 1">
            <a:extLst>
              <a:ext uri="{FF2B5EF4-FFF2-40B4-BE49-F238E27FC236}">
                <a16:creationId xmlns:a16="http://schemas.microsoft.com/office/drawing/2014/main" id="{4CE1CA61-27FD-4094-8BA5-0517EDF1E18E}"/>
              </a:ext>
            </a:extLst>
          </p:cNvPr>
          <p:cNvSpPr>
            <a:spLocks noGrp="1"/>
          </p:cNvSpPr>
          <p:nvPr>
            <p:ph type="title"/>
          </p:nvPr>
        </p:nvSpPr>
        <p:spPr/>
        <p:txBody>
          <a:bodyPr/>
          <a:lstStyle/>
          <a:p>
            <a:r>
              <a:rPr lang="en-GB" noProof="0" dirty="0" err="1"/>
              <a:t>Hobbys</a:t>
            </a:r>
            <a:endParaRPr lang="en-GB" noProof="0" dirty="0"/>
          </a:p>
        </p:txBody>
      </p:sp>
      <p:sp>
        <p:nvSpPr>
          <p:cNvPr id="7" name="Inhaltsplatzhalter 6">
            <a:extLst>
              <a:ext uri="{FF2B5EF4-FFF2-40B4-BE49-F238E27FC236}">
                <a16:creationId xmlns:a16="http://schemas.microsoft.com/office/drawing/2014/main" id="{A3F77C01-FD05-4FE1-B37C-6A87D11CD625}"/>
              </a:ext>
            </a:extLst>
          </p:cNvPr>
          <p:cNvSpPr>
            <a:spLocks noGrp="1"/>
          </p:cNvSpPr>
          <p:nvPr>
            <p:ph idx="1"/>
          </p:nvPr>
        </p:nvSpPr>
        <p:spPr/>
        <p:txBody>
          <a:bodyPr/>
          <a:lstStyle/>
          <a:p>
            <a:pPr algn="ctr"/>
            <a:r>
              <a:rPr lang="en-GB" sz="2800" noProof="0" dirty="0">
                <a:solidFill>
                  <a:schemeClr val="accent2"/>
                </a:solidFill>
              </a:rPr>
              <a:t>What are your hobbies?</a:t>
            </a:r>
          </a:p>
          <a:p>
            <a:pPr algn="ctr"/>
            <a:endParaRPr lang="en-GB" noProof="0" dirty="0"/>
          </a:p>
          <a:p>
            <a:pPr algn="ctr"/>
            <a:endParaRPr lang="en-GB" noProof="0" dirty="0"/>
          </a:p>
          <a:p>
            <a:pPr algn="ctr"/>
            <a:endParaRPr lang="en-GB" noProof="0" dirty="0"/>
          </a:p>
          <a:p>
            <a:pPr algn="ctr"/>
            <a:endParaRPr lang="en-GB" noProof="0" dirty="0"/>
          </a:p>
          <a:p>
            <a:pPr algn="ctr"/>
            <a:r>
              <a:rPr lang="en-GB" sz="2800" noProof="0" dirty="0"/>
              <a:t>Was </a:t>
            </a:r>
            <a:r>
              <a:rPr lang="en-GB" sz="2800" noProof="0" dirty="0" err="1"/>
              <a:t>sind</a:t>
            </a:r>
            <a:r>
              <a:rPr lang="en-GB" sz="2800" noProof="0" dirty="0"/>
              <a:t> </a:t>
            </a:r>
            <a:r>
              <a:rPr lang="en-GB" sz="2800" noProof="0" dirty="0" err="1"/>
              <a:t>deine</a:t>
            </a:r>
            <a:r>
              <a:rPr lang="en-GB" sz="2800" noProof="0" dirty="0"/>
              <a:t> </a:t>
            </a:r>
            <a:r>
              <a:rPr lang="en-GB" sz="2800" noProof="0" dirty="0" err="1"/>
              <a:t>Hobb</a:t>
            </a:r>
            <a:r>
              <a:rPr lang="en-GB" sz="2800" b="1" u="sng" noProof="0" dirty="0" err="1">
                <a:solidFill>
                  <a:schemeClr val="accent1"/>
                </a:solidFill>
              </a:rPr>
              <a:t>y</a:t>
            </a:r>
            <a:r>
              <a:rPr lang="en-GB" sz="2800" noProof="0" dirty="0" err="1"/>
              <a:t>s</a:t>
            </a:r>
            <a:r>
              <a:rPr lang="en-GB" sz="2800" noProof="0" dirty="0"/>
              <a:t>?</a:t>
            </a:r>
          </a:p>
        </p:txBody>
      </p:sp>
      <p:pic>
        <p:nvPicPr>
          <p:cNvPr id="11" name="Sound aufgezeichnet">
            <a:hlinkClick r:id="" action="ppaction://media"/>
            <a:extLst>
              <a:ext uri="{FF2B5EF4-FFF2-40B4-BE49-F238E27FC236}">
                <a16:creationId xmlns:a16="http://schemas.microsoft.com/office/drawing/2014/main" id="{6C963763-A9B8-41B9-9467-63DE7711A5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48166" y="2489949"/>
            <a:ext cx="487363" cy="487362"/>
          </a:xfrm>
          <a:prstGeom prst="rect">
            <a:avLst/>
          </a:prstGeom>
        </p:spPr>
      </p:pic>
      <p:sp>
        <p:nvSpPr>
          <p:cNvPr id="13" name="Fußzeilenplatzhalter 3">
            <a:extLst>
              <a:ext uri="{FF2B5EF4-FFF2-40B4-BE49-F238E27FC236}">
                <a16:creationId xmlns:a16="http://schemas.microsoft.com/office/drawing/2014/main" id="{0C2721B3-25A4-4F97-9C98-9489E303983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4" name="Foliennummernplatzhalter 4">
            <a:extLst>
              <a:ext uri="{FF2B5EF4-FFF2-40B4-BE49-F238E27FC236}">
                <a16:creationId xmlns:a16="http://schemas.microsoft.com/office/drawing/2014/main" id="{CD806D52-2BD7-44AC-BF03-E93A71EE5320}"/>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41843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Hobbys</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lstStyle/>
          <a:p>
            <a:r>
              <a:rPr lang="en-GB" sz="2800" noProof="0" dirty="0">
                <a:solidFill>
                  <a:schemeClr val="accent1"/>
                </a:solidFill>
              </a:rPr>
              <a:t>Ich…</a:t>
            </a:r>
          </a:p>
          <a:p>
            <a:endParaRPr lang="en-GB" sz="2800" noProof="0" dirty="0">
              <a:solidFill>
                <a:schemeClr val="accent1"/>
              </a:solidFill>
            </a:endParaRPr>
          </a:p>
          <a:p>
            <a:r>
              <a:rPr lang="en-GB" sz="2800" noProof="0" dirty="0">
                <a:solidFill>
                  <a:schemeClr val="accent1"/>
                </a:solidFill>
              </a:rPr>
              <a:t>…</a:t>
            </a:r>
            <a:r>
              <a:rPr lang="en-GB" sz="2800" u="sng" noProof="0" dirty="0" err="1">
                <a:solidFill>
                  <a:schemeClr val="accent1"/>
                </a:solidFill>
              </a:rPr>
              <a:t>schwimme</a:t>
            </a:r>
            <a:r>
              <a:rPr lang="en-GB" sz="2800" noProof="0" dirty="0">
                <a:solidFill>
                  <a:schemeClr val="accent1"/>
                </a:solidFill>
              </a:rPr>
              <a:t> </a:t>
            </a:r>
            <a:r>
              <a:rPr lang="en-GB" sz="2800" noProof="0" dirty="0" err="1">
                <a:solidFill>
                  <a:schemeClr val="accent1"/>
                </a:solidFill>
              </a:rPr>
              <a:t>gern</a:t>
            </a:r>
            <a:r>
              <a:rPr lang="en-GB" sz="2800" noProof="0" dirty="0">
                <a:solidFill>
                  <a:schemeClr val="accent1"/>
                </a:solidFill>
              </a:rPr>
              <a:t>.</a:t>
            </a:r>
          </a:p>
          <a:p>
            <a:r>
              <a:rPr lang="en-GB" sz="2800" noProof="0" dirty="0">
                <a:solidFill>
                  <a:schemeClr val="accent1"/>
                </a:solidFill>
              </a:rPr>
              <a:t>…</a:t>
            </a:r>
            <a:r>
              <a:rPr lang="en-GB" sz="2800" noProof="0" dirty="0" err="1">
                <a:solidFill>
                  <a:schemeClr val="accent1"/>
                </a:solidFill>
              </a:rPr>
              <a:t>spiele</a:t>
            </a:r>
            <a:r>
              <a:rPr lang="en-GB" sz="2800" noProof="0" dirty="0">
                <a:solidFill>
                  <a:schemeClr val="accent1"/>
                </a:solidFill>
              </a:rPr>
              <a:t> </a:t>
            </a:r>
            <a:r>
              <a:rPr lang="en-GB" sz="2800" noProof="0" dirty="0" err="1">
                <a:solidFill>
                  <a:schemeClr val="accent1"/>
                </a:solidFill>
              </a:rPr>
              <a:t>gern</a:t>
            </a:r>
            <a:r>
              <a:rPr lang="en-GB" sz="2800" noProof="0" dirty="0">
                <a:solidFill>
                  <a:schemeClr val="accent1"/>
                </a:solidFill>
              </a:rPr>
              <a:t> </a:t>
            </a:r>
            <a:r>
              <a:rPr lang="en-GB" sz="2800" u="sng" noProof="0" dirty="0">
                <a:solidFill>
                  <a:schemeClr val="accent1"/>
                </a:solidFill>
              </a:rPr>
              <a:t>Rugby</a:t>
            </a:r>
            <a:r>
              <a:rPr lang="en-GB" sz="2800" noProof="0" dirty="0">
                <a:solidFill>
                  <a:schemeClr val="accent1"/>
                </a:solidFill>
              </a:rPr>
              <a:t>.</a:t>
            </a:r>
          </a:p>
          <a:p>
            <a:r>
              <a:rPr lang="en-GB" sz="2800" noProof="0" dirty="0">
                <a:solidFill>
                  <a:schemeClr val="accent1"/>
                </a:solidFill>
              </a:rPr>
              <a:t>…</a:t>
            </a:r>
            <a:r>
              <a:rPr lang="en-GB" sz="2800" u="sng" noProof="0" dirty="0" err="1">
                <a:solidFill>
                  <a:schemeClr val="accent1"/>
                </a:solidFill>
              </a:rPr>
              <a:t>reite</a:t>
            </a:r>
            <a:r>
              <a:rPr lang="en-GB" sz="2800" noProof="0" dirty="0">
                <a:solidFill>
                  <a:schemeClr val="accent1"/>
                </a:solidFill>
              </a:rPr>
              <a:t> </a:t>
            </a:r>
            <a:r>
              <a:rPr lang="en-GB" sz="2800" noProof="0" dirty="0" err="1">
                <a:solidFill>
                  <a:schemeClr val="accent1"/>
                </a:solidFill>
              </a:rPr>
              <a:t>gern</a:t>
            </a:r>
            <a:r>
              <a:rPr lang="en-GB" sz="2800" noProof="0" dirty="0">
                <a:solidFill>
                  <a:schemeClr val="accent1"/>
                </a:solidFill>
              </a:rPr>
              <a:t>.</a:t>
            </a:r>
          </a:p>
          <a:p>
            <a:r>
              <a:rPr lang="en-GB" sz="2800" noProof="0" dirty="0">
                <a:solidFill>
                  <a:schemeClr val="accent1"/>
                </a:solidFill>
              </a:rPr>
              <a:t>…</a:t>
            </a:r>
            <a:r>
              <a:rPr lang="en-GB" sz="2800" noProof="0" dirty="0" err="1">
                <a:solidFill>
                  <a:schemeClr val="accent1"/>
                </a:solidFill>
              </a:rPr>
              <a:t>höre</a:t>
            </a:r>
            <a:r>
              <a:rPr lang="en-GB" sz="2800" noProof="0" dirty="0">
                <a:solidFill>
                  <a:schemeClr val="accent1"/>
                </a:solidFill>
              </a:rPr>
              <a:t> </a:t>
            </a:r>
            <a:r>
              <a:rPr lang="en-GB" sz="2800" noProof="0" dirty="0" err="1">
                <a:solidFill>
                  <a:schemeClr val="accent1"/>
                </a:solidFill>
              </a:rPr>
              <a:t>gern</a:t>
            </a:r>
            <a:r>
              <a:rPr lang="en-GB" sz="2800" noProof="0" dirty="0">
                <a:solidFill>
                  <a:schemeClr val="accent1"/>
                </a:solidFill>
              </a:rPr>
              <a:t> </a:t>
            </a:r>
            <a:r>
              <a:rPr lang="en-GB" sz="2800" u="sng" noProof="0" dirty="0" err="1">
                <a:solidFill>
                  <a:schemeClr val="accent1"/>
                </a:solidFill>
              </a:rPr>
              <a:t>Musik</a:t>
            </a:r>
            <a:r>
              <a:rPr lang="en-GB" sz="2800" dirty="0">
                <a:solidFill>
                  <a:schemeClr val="accent1"/>
                </a:solidFill>
              </a:rPr>
              <a:t>.</a:t>
            </a:r>
            <a:endParaRPr lang="en-GB" sz="2800" noProof="0" dirty="0">
              <a:solidFill>
                <a:schemeClr val="accent1"/>
              </a:solidFill>
            </a:endParaRPr>
          </a:p>
          <a:p>
            <a:r>
              <a:rPr lang="en-GB" sz="2800" noProof="0" dirty="0">
                <a:solidFill>
                  <a:schemeClr val="accent1"/>
                </a:solidFill>
              </a:rPr>
              <a:t>…lese </a:t>
            </a:r>
            <a:r>
              <a:rPr lang="en-GB" sz="2800" noProof="0" dirty="0" err="1">
                <a:solidFill>
                  <a:schemeClr val="accent1"/>
                </a:solidFill>
              </a:rPr>
              <a:t>gern</a:t>
            </a:r>
            <a:r>
              <a:rPr lang="en-GB" sz="2800" noProof="0" dirty="0">
                <a:solidFill>
                  <a:schemeClr val="accent1"/>
                </a:solidFill>
              </a:rPr>
              <a:t> </a:t>
            </a:r>
            <a:r>
              <a:rPr lang="en-GB" sz="2800" u="sng" noProof="0" dirty="0" err="1">
                <a:solidFill>
                  <a:schemeClr val="accent1"/>
                </a:solidFill>
              </a:rPr>
              <a:t>Bücher</a:t>
            </a:r>
            <a:r>
              <a:rPr lang="en-GB" sz="2800" dirty="0">
                <a:solidFill>
                  <a:schemeClr val="accent1"/>
                </a:solidFill>
              </a:rPr>
              <a:t>.</a:t>
            </a:r>
            <a:endParaRPr lang="en-GB" sz="2800" noProof="0" dirty="0">
              <a:solidFill>
                <a:schemeClr val="accent1"/>
              </a:solidFill>
            </a:endParaRPr>
          </a:p>
          <a:p>
            <a:r>
              <a:rPr lang="en-GB" sz="2800" noProof="0" dirty="0">
                <a:solidFill>
                  <a:schemeClr val="accent1"/>
                </a:solidFill>
              </a:rPr>
              <a:t>…</a:t>
            </a:r>
            <a:r>
              <a:rPr lang="en-GB" sz="2800" noProof="0" dirty="0" err="1">
                <a:solidFill>
                  <a:schemeClr val="accent1"/>
                </a:solidFill>
              </a:rPr>
              <a:t>schaue</a:t>
            </a:r>
            <a:r>
              <a:rPr lang="en-GB" sz="2800" noProof="0" dirty="0">
                <a:solidFill>
                  <a:schemeClr val="accent1"/>
                </a:solidFill>
              </a:rPr>
              <a:t> </a:t>
            </a:r>
            <a:r>
              <a:rPr lang="en-GB" sz="2800" noProof="0" dirty="0" err="1">
                <a:solidFill>
                  <a:schemeClr val="accent1"/>
                </a:solidFill>
              </a:rPr>
              <a:t>gern</a:t>
            </a:r>
            <a:r>
              <a:rPr lang="en-GB" sz="2800" noProof="0" dirty="0">
                <a:solidFill>
                  <a:schemeClr val="accent1"/>
                </a:solidFill>
              </a:rPr>
              <a:t> </a:t>
            </a:r>
            <a:r>
              <a:rPr lang="en-GB" sz="2800" u="sng" noProof="0" dirty="0">
                <a:solidFill>
                  <a:schemeClr val="accent1"/>
                </a:solidFill>
              </a:rPr>
              <a:t>fern</a:t>
            </a:r>
            <a:r>
              <a:rPr lang="en-GB" sz="2800" dirty="0">
                <a:solidFill>
                  <a:schemeClr val="accent1"/>
                </a:solidFill>
              </a:rPr>
              <a:t>.</a:t>
            </a:r>
            <a:endParaRPr lang="en-GB" sz="2800" noProof="0" dirty="0">
              <a:solidFill>
                <a:schemeClr val="accent1"/>
              </a:solidFill>
            </a:endParaRPr>
          </a:p>
          <a:p>
            <a:r>
              <a:rPr lang="en-GB" sz="2800" noProof="0" dirty="0">
                <a:solidFill>
                  <a:schemeClr val="accent1"/>
                </a:solidFill>
              </a:rPr>
              <a:t>…</a:t>
            </a:r>
            <a:r>
              <a:rPr lang="en-GB" sz="2800" noProof="0" dirty="0" err="1">
                <a:solidFill>
                  <a:schemeClr val="accent1"/>
                </a:solidFill>
              </a:rPr>
              <a:t>fahre</a:t>
            </a:r>
            <a:r>
              <a:rPr lang="en-GB" sz="2800" noProof="0" dirty="0">
                <a:solidFill>
                  <a:schemeClr val="accent1"/>
                </a:solidFill>
              </a:rPr>
              <a:t> </a:t>
            </a:r>
            <a:r>
              <a:rPr lang="en-GB" sz="2800" noProof="0" dirty="0" err="1">
                <a:solidFill>
                  <a:schemeClr val="accent1"/>
                </a:solidFill>
              </a:rPr>
              <a:t>gern</a:t>
            </a:r>
            <a:r>
              <a:rPr lang="en-GB" sz="2800" noProof="0" dirty="0">
                <a:solidFill>
                  <a:schemeClr val="accent1"/>
                </a:solidFill>
              </a:rPr>
              <a:t> </a:t>
            </a:r>
            <a:r>
              <a:rPr lang="en-GB" sz="2800" u="sng" noProof="0" dirty="0">
                <a:solidFill>
                  <a:schemeClr val="accent1"/>
                </a:solidFill>
              </a:rPr>
              <a:t>Rad</a:t>
            </a:r>
            <a:r>
              <a:rPr lang="en-GB" sz="2800" dirty="0">
                <a:solidFill>
                  <a:schemeClr val="accent1"/>
                </a:solidFill>
              </a:rPr>
              <a:t>.</a:t>
            </a:r>
          </a:p>
        </p:txBody>
      </p:sp>
      <p:pic>
        <p:nvPicPr>
          <p:cNvPr id="7" name="Grafik 6">
            <a:extLst>
              <a:ext uri="{FF2B5EF4-FFF2-40B4-BE49-F238E27FC236}">
                <a16:creationId xmlns:a16="http://schemas.microsoft.com/office/drawing/2014/main" id="{58B6B141-F173-41EF-9A21-12E1E4A44430}"/>
              </a:ext>
            </a:extLst>
          </p:cNvPr>
          <p:cNvPicPr>
            <a:picLocks noChangeAspect="1"/>
          </p:cNvPicPr>
          <p:nvPr/>
        </p:nvPicPr>
        <p:blipFill>
          <a:blip r:embed="rId4"/>
          <a:stretch>
            <a:fillRect/>
          </a:stretch>
        </p:blipFill>
        <p:spPr>
          <a:xfrm>
            <a:off x="6392862" y="1711536"/>
            <a:ext cx="3255546" cy="4993057"/>
          </a:xfrm>
          <a:prstGeom prst="rect">
            <a:avLst/>
          </a:prstGeom>
        </p:spPr>
      </p:pic>
      <p:pic>
        <p:nvPicPr>
          <p:cNvPr id="3" name="Aufgezeichneter Sound">
            <a:hlinkClick r:id="" action="ppaction://media"/>
            <a:extLst>
              <a:ext uri="{FF2B5EF4-FFF2-40B4-BE49-F238E27FC236}">
                <a16:creationId xmlns:a16="http://schemas.microsoft.com/office/drawing/2014/main" id="{7ADED0D7-0D26-4D43-B247-0818F7CEAA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109210" y="4014788"/>
            <a:ext cx="487363" cy="487362"/>
          </a:xfrm>
          <a:prstGeom prst="rect">
            <a:avLst/>
          </a:prstGeom>
        </p:spPr>
      </p:pic>
      <p:sp>
        <p:nvSpPr>
          <p:cNvPr id="9" name="Fußzeilenplatzhalter 3">
            <a:extLst>
              <a:ext uri="{FF2B5EF4-FFF2-40B4-BE49-F238E27FC236}">
                <a16:creationId xmlns:a16="http://schemas.microsoft.com/office/drawing/2014/main" id="{DFD091C0-1DAB-4CD6-B018-17861A37477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65889C6F-08F5-4D61-BC11-4446ADD023C1}"/>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05618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7" y="177006"/>
            <a:ext cx="9394825" cy="1258887"/>
          </a:xfrm>
        </p:spPr>
        <p:txBody>
          <a:bodyPr wrap="square" anchor="ctr">
            <a:normAutofit/>
          </a:bodyPr>
          <a:lstStyle/>
          <a:p>
            <a:r>
              <a:rPr lang="en-GB" noProof="0" dirty="0"/>
              <a:t>Partner work</a:t>
            </a:r>
          </a:p>
        </p:txBody>
      </p:sp>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899" y="2453059"/>
            <a:ext cx="4621213" cy="3200173"/>
          </a:xfrm>
        </p:spPr>
        <p:txBody>
          <a:bodyPr/>
          <a:lstStyle/>
          <a:p>
            <a:r>
              <a:rPr lang="en-GB" sz="3200" noProof="0" dirty="0"/>
              <a:t>Ask your partner for his or her hobbies and answer the question yourself.</a:t>
            </a:r>
          </a:p>
        </p:txBody>
      </p:sp>
      <p:pic>
        <p:nvPicPr>
          <p:cNvPr id="10" name="Picture 8">
            <a:extLst>
              <a:ext uri="{FF2B5EF4-FFF2-40B4-BE49-F238E27FC236}">
                <a16:creationId xmlns:a16="http://schemas.microsoft.com/office/drawing/2014/main" id="{FCD4F61F-1AE4-4BF0-BBCF-C3E1104A54E5}"/>
              </a:ext>
            </a:extLst>
          </p:cNvPr>
          <p:cNvPicPr>
            <a:picLocks noChangeAspect="1"/>
          </p:cNvPicPr>
          <p:nvPr/>
        </p:nvPicPr>
        <p:blipFill>
          <a:blip r:embed="rId2"/>
          <a:stretch>
            <a:fillRect/>
          </a:stretch>
        </p:blipFill>
        <p:spPr>
          <a:xfrm>
            <a:off x="622282" y="1877891"/>
            <a:ext cx="3378218" cy="4350510"/>
          </a:xfrm>
          <a:prstGeom prst="rect">
            <a:avLst/>
          </a:prstGeom>
        </p:spPr>
      </p:pic>
      <p:sp>
        <p:nvSpPr>
          <p:cNvPr id="8" name="Fußzeilenplatzhalter 3">
            <a:extLst>
              <a:ext uri="{FF2B5EF4-FFF2-40B4-BE49-F238E27FC236}">
                <a16:creationId xmlns:a16="http://schemas.microsoft.com/office/drawing/2014/main" id="{CCB8BBA2-5572-4219-8580-23B21BCEC20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80B740FA-EEC1-46EE-B139-F954E7002E26}"/>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8310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a:t>Presentation</a:t>
            </a:r>
          </a:p>
        </p:txBody>
      </p:sp>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a:lstStyle/>
          <a:p>
            <a:pPr marL="342900" indent="-342900">
              <a:buFont typeface="Arial" panose="020B0604020202020204" pitchFamily="34" charset="0"/>
              <a:buChar char="•"/>
            </a:pPr>
            <a:r>
              <a:rPr lang="en-GB" sz="2800" noProof="0" dirty="0"/>
              <a:t>Give a short presentation about your hobby to the class.</a:t>
            </a:r>
          </a:p>
          <a:p>
            <a:pPr marL="342900" indent="-342900">
              <a:buFont typeface="Arial" panose="020B0604020202020204" pitchFamily="34" charset="0"/>
              <a:buChar char="•"/>
            </a:pPr>
            <a:r>
              <a:rPr lang="en-GB" sz="2800" noProof="0" dirty="0"/>
              <a:t>Include your weekend activities.</a:t>
            </a:r>
          </a:p>
          <a:p>
            <a:pPr marL="342900" indent="-342900">
              <a:buFont typeface="Arial" panose="020B0604020202020204" pitchFamily="34" charset="0"/>
              <a:buChar char="•"/>
            </a:pPr>
            <a:r>
              <a:rPr lang="en-GB" sz="2800" noProof="0" dirty="0"/>
              <a:t>Check anything you do not know in the dictionary.</a:t>
            </a:r>
          </a:p>
        </p:txBody>
      </p:sp>
      <p:sp>
        <p:nvSpPr>
          <p:cNvPr id="7" name="Fußzeilenplatzhalter 3">
            <a:extLst>
              <a:ext uri="{FF2B5EF4-FFF2-40B4-BE49-F238E27FC236}">
                <a16:creationId xmlns:a16="http://schemas.microsoft.com/office/drawing/2014/main" id="{D0F39059-C7F1-4C82-A78F-D22874FD20E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F9AC7351-36E7-459C-AE77-6903353F36A6}"/>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pic>
        <p:nvPicPr>
          <p:cNvPr id="11" name="Picture 8">
            <a:extLst>
              <a:ext uri="{FF2B5EF4-FFF2-40B4-BE49-F238E27FC236}">
                <a16:creationId xmlns:a16="http://schemas.microsoft.com/office/drawing/2014/main" id="{702D7CBA-B8C4-4948-A5BE-BA8AACB793EA}"/>
              </a:ext>
            </a:extLst>
          </p:cNvPr>
          <p:cNvPicPr>
            <a:picLocks noChangeAspect="1"/>
          </p:cNvPicPr>
          <p:nvPr/>
        </p:nvPicPr>
        <p:blipFill>
          <a:blip r:embed="rId2"/>
          <a:stretch>
            <a:fillRect/>
          </a:stretch>
        </p:blipFill>
        <p:spPr>
          <a:xfrm>
            <a:off x="622282" y="1877891"/>
            <a:ext cx="3378218" cy="4350510"/>
          </a:xfrm>
          <a:prstGeom prst="rect">
            <a:avLst/>
          </a:prstGeom>
        </p:spPr>
      </p:pic>
    </p:spTree>
    <p:extLst>
      <p:ext uri="{BB962C8B-B14F-4D97-AF65-F5344CB8AC3E}">
        <p14:creationId xmlns:p14="http://schemas.microsoft.com/office/powerpoint/2010/main" val="1072469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738D39CD-A936-4EFB-A58A-787D54A769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5344" y="1763713"/>
            <a:ext cx="2919966" cy="2919966"/>
          </a:xfrm>
          <a:prstGeom prst="rect">
            <a:avLst/>
          </a:prstGeom>
        </p:spPr>
      </p:pic>
      <p:sp>
        <p:nvSpPr>
          <p:cNvPr id="2" name="Titel 1">
            <a:extLst>
              <a:ext uri="{FF2B5EF4-FFF2-40B4-BE49-F238E27FC236}">
                <a16:creationId xmlns:a16="http://schemas.microsoft.com/office/drawing/2014/main" id="{148856FE-69F8-419D-AA04-52FE1317D659}"/>
              </a:ext>
            </a:extLst>
          </p:cNvPr>
          <p:cNvSpPr>
            <a:spLocks noGrp="1"/>
          </p:cNvSpPr>
          <p:nvPr>
            <p:ph type="title"/>
          </p:nvPr>
        </p:nvSpPr>
        <p:spPr/>
        <p:txBody>
          <a:bodyPr/>
          <a:lstStyle/>
          <a:p>
            <a:r>
              <a:rPr lang="en-GB" noProof="0" dirty="0"/>
              <a:t>Sports</a:t>
            </a:r>
          </a:p>
        </p:txBody>
      </p:sp>
      <p:sp>
        <p:nvSpPr>
          <p:cNvPr id="3" name="Inhaltsplatzhalter 2">
            <a:extLst>
              <a:ext uri="{FF2B5EF4-FFF2-40B4-BE49-F238E27FC236}">
                <a16:creationId xmlns:a16="http://schemas.microsoft.com/office/drawing/2014/main" id="{00845B0C-B89E-4A1D-8C11-FDA52857292E}"/>
              </a:ext>
            </a:extLst>
          </p:cNvPr>
          <p:cNvSpPr>
            <a:spLocks noGrp="1"/>
          </p:cNvSpPr>
          <p:nvPr>
            <p:ph idx="1"/>
          </p:nvPr>
        </p:nvSpPr>
        <p:spPr>
          <a:xfrm>
            <a:off x="388938" y="1278970"/>
            <a:ext cx="10050462" cy="5395912"/>
          </a:xfrm>
        </p:spPr>
        <p:txBody>
          <a:bodyPr/>
          <a:lstStyle/>
          <a:p>
            <a:r>
              <a:rPr lang="en-GB" noProof="0" dirty="0"/>
              <a:t>			 </a:t>
            </a:r>
            <a:r>
              <a:rPr lang="en-GB" sz="2800" noProof="0" dirty="0" err="1"/>
              <a:t>Fußball</a:t>
            </a:r>
            <a:r>
              <a:rPr lang="en-GB" sz="2800" noProof="0" dirty="0"/>
              <a:t> </a:t>
            </a:r>
            <a:r>
              <a:rPr lang="en-GB" sz="2800" noProof="0" dirty="0" err="1"/>
              <a:t>spielen</a:t>
            </a:r>
            <a:r>
              <a:rPr lang="en-GB" sz="2800" noProof="0" dirty="0"/>
              <a:t> 			</a:t>
            </a:r>
            <a:r>
              <a:rPr lang="en-GB" sz="2800" noProof="0" dirty="0" err="1"/>
              <a:t>Gymnastik</a:t>
            </a:r>
            <a:endParaRPr lang="en-GB" sz="2800" noProof="0" dirty="0"/>
          </a:p>
          <a:p>
            <a:r>
              <a:rPr lang="en-GB" sz="2800" noProof="0" dirty="0"/>
              <a:t>			 Ich </a:t>
            </a:r>
            <a:r>
              <a:rPr lang="en-GB" sz="2800" noProof="0" dirty="0" err="1"/>
              <a:t>spiele</a:t>
            </a:r>
            <a:r>
              <a:rPr lang="en-GB" sz="2800" noProof="0" dirty="0"/>
              <a:t> </a:t>
            </a:r>
            <a:r>
              <a:rPr lang="en-GB" sz="2800" noProof="0" dirty="0" err="1"/>
              <a:t>Fußball</a:t>
            </a:r>
            <a:r>
              <a:rPr lang="en-GB" sz="2800" noProof="0" dirty="0"/>
              <a:t>     Ich </a:t>
            </a:r>
            <a:r>
              <a:rPr lang="en-GB" sz="2800" noProof="0" dirty="0" err="1"/>
              <a:t>mache</a:t>
            </a:r>
            <a:r>
              <a:rPr lang="en-GB" sz="2800" noProof="0" dirty="0"/>
              <a:t> </a:t>
            </a:r>
            <a:r>
              <a:rPr lang="en-GB" sz="2800" noProof="0" dirty="0" err="1"/>
              <a:t>Gymnastik</a:t>
            </a:r>
            <a:endParaRPr lang="en-GB" sz="2800" noProof="0" dirty="0"/>
          </a:p>
          <a:p>
            <a:r>
              <a:rPr lang="en-GB" sz="2800" noProof="0" dirty="0"/>
              <a:t>		</a:t>
            </a:r>
            <a:endParaRPr lang="en-GB" sz="2800" noProof="0" dirty="0">
              <a:hlinkClick r:id="rId5"/>
            </a:endParaRPr>
          </a:p>
          <a:p>
            <a:endParaRPr lang="en-GB" sz="2800" noProof="0" dirty="0"/>
          </a:p>
          <a:p>
            <a:r>
              <a:rPr lang="en-GB" sz="2800" noProof="0" dirty="0"/>
              <a:t>					</a:t>
            </a:r>
            <a:endParaRPr lang="en-GB" noProof="0" dirty="0"/>
          </a:p>
          <a:p>
            <a:r>
              <a:rPr lang="en-GB" noProof="0" dirty="0"/>
              <a:t>			</a:t>
            </a:r>
            <a:r>
              <a:rPr lang="en-GB" sz="2800" noProof="0" dirty="0" err="1"/>
              <a:t>tanzen</a:t>
            </a:r>
            <a:r>
              <a:rPr lang="en-GB" sz="2800" noProof="0" dirty="0"/>
              <a:t> </a:t>
            </a:r>
          </a:p>
          <a:p>
            <a:r>
              <a:rPr lang="en-GB" sz="2800" noProof="0" dirty="0"/>
              <a:t>			Ich </a:t>
            </a:r>
            <a:r>
              <a:rPr lang="en-GB" sz="2800" noProof="0" dirty="0" err="1"/>
              <a:t>tanze</a:t>
            </a:r>
            <a:endParaRPr lang="en-GB" noProof="0" dirty="0"/>
          </a:p>
          <a:p>
            <a:endParaRPr lang="en-GB" noProof="0" dirty="0">
              <a:hlinkClick r:id="rId5"/>
            </a:endParaRPr>
          </a:p>
          <a:p>
            <a:r>
              <a:rPr lang="en-GB" noProof="0" dirty="0"/>
              <a:t>					</a:t>
            </a:r>
            <a:r>
              <a:rPr lang="en-GB" sz="2800" noProof="0" dirty="0"/>
              <a:t>Tennis</a:t>
            </a:r>
            <a:r>
              <a:rPr lang="en-GB" noProof="0" dirty="0"/>
              <a:t> </a:t>
            </a:r>
            <a:r>
              <a:rPr lang="en-GB" sz="2800" noProof="0" dirty="0" err="1"/>
              <a:t>spielen</a:t>
            </a:r>
            <a:r>
              <a:rPr lang="en-GB" sz="2800" noProof="0" dirty="0"/>
              <a:t> </a:t>
            </a:r>
          </a:p>
          <a:p>
            <a:r>
              <a:rPr lang="en-GB" sz="2800" noProof="0" dirty="0"/>
              <a:t>					Ich </a:t>
            </a:r>
            <a:r>
              <a:rPr lang="en-GB" sz="2800" noProof="0" dirty="0" err="1"/>
              <a:t>spiele</a:t>
            </a:r>
            <a:r>
              <a:rPr lang="en-GB" sz="2800" noProof="0" dirty="0"/>
              <a:t> Tennis</a:t>
            </a:r>
          </a:p>
        </p:txBody>
      </p:sp>
      <p:pic>
        <p:nvPicPr>
          <p:cNvPr id="7" name="Grafik 6">
            <a:extLst>
              <a:ext uri="{FF2B5EF4-FFF2-40B4-BE49-F238E27FC236}">
                <a16:creationId xmlns:a16="http://schemas.microsoft.com/office/drawing/2014/main" id="{5B11E876-C346-424D-807C-6EFD59934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79501" y="3779837"/>
            <a:ext cx="2514574" cy="2677820"/>
          </a:xfrm>
          <a:prstGeom prst="rect">
            <a:avLst/>
          </a:prstGeom>
        </p:spPr>
      </p:pic>
      <p:pic>
        <p:nvPicPr>
          <p:cNvPr id="11" name="Grafik 10">
            <a:extLst>
              <a:ext uri="{FF2B5EF4-FFF2-40B4-BE49-F238E27FC236}">
                <a16:creationId xmlns:a16="http://schemas.microsoft.com/office/drawing/2014/main" id="{42F73092-BD9C-47C7-B698-4321771FBA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0477" y="1472425"/>
            <a:ext cx="2727225" cy="1856427"/>
          </a:xfrm>
          <a:prstGeom prst="rect">
            <a:avLst/>
          </a:prstGeom>
        </p:spPr>
      </p:pic>
      <p:pic>
        <p:nvPicPr>
          <p:cNvPr id="13" name="Grafik 12">
            <a:extLst>
              <a:ext uri="{FF2B5EF4-FFF2-40B4-BE49-F238E27FC236}">
                <a16:creationId xmlns:a16="http://schemas.microsoft.com/office/drawing/2014/main" id="{F6031B2C-97EE-4F14-9837-2D7165A33E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40923" y="4874338"/>
            <a:ext cx="2319758" cy="1739819"/>
          </a:xfrm>
          <a:prstGeom prst="rect">
            <a:avLst/>
          </a:prstGeom>
        </p:spPr>
      </p:pic>
      <p:pic>
        <p:nvPicPr>
          <p:cNvPr id="6" name="Aufgezeichneter Sound">
            <a:hlinkClick r:id="" action="ppaction://media"/>
            <a:extLst>
              <a:ext uri="{FF2B5EF4-FFF2-40B4-BE49-F238E27FC236}">
                <a16:creationId xmlns:a16="http://schemas.microsoft.com/office/drawing/2014/main" id="{936A6B2F-BD19-421F-8B9B-854685F0D8F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641662" y="3578741"/>
            <a:ext cx="487363" cy="487362"/>
          </a:xfrm>
          <a:prstGeom prst="rect">
            <a:avLst/>
          </a:prstGeom>
        </p:spPr>
      </p:pic>
      <p:sp>
        <p:nvSpPr>
          <p:cNvPr id="12" name="Fußzeilenplatzhalter 3">
            <a:extLst>
              <a:ext uri="{FF2B5EF4-FFF2-40B4-BE49-F238E27FC236}">
                <a16:creationId xmlns:a16="http://schemas.microsoft.com/office/drawing/2014/main" id="{5ED45BA3-408A-4105-B516-8EF8844B684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4" name="Foliennummernplatzhalter 4">
            <a:extLst>
              <a:ext uri="{FF2B5EF4-FFF2-40B4-BE49-F238E27FC236}">
                <a16:creationId xmlns:a16="http://schemas.microsoft.com/office/drawing/2014/main" id="{2EFA8817-3551-47D8-B3BA-AE9A8D486ED0}"/>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8D408761-1A1D-49E1-B7A3-AB5CA1E6EA5C}"/>
              </a:ext>
            </a:extLst>
          </p:cNvPr>
          <p:cNvSpPr txBox="1"/>
          <p:nvPr/>
        </p:nvSpPr>
        <p:spPr>
          <a:xfrm>
            <a:off x="522288" y="3308696"/>
            <a:ext cx="1961288" cy="253916"/>
          </a:xfrm>
          <a:prstGeom prst="rect">
            <a:avLst/>
          </a:prstGeom>
          <a:noFill/>
        </p:spPr>
        <p:txBody>
          <a:bodyPr wrap="square">
            <a:spAutoFit/>
          </a:bodyPr>
          <a:lstStyle/>
          <a:p>
            <a:pPr algn="ctr"/>
            <a:r>
              <a:rPr lang="de-DE" sz="1050" b="0" dirty="0">
                <a:solidFill>
                  <a:schemeClr val="bg2"/>
                </a:solidFill>
                <a:latin typeface="Comic Sans MS" panose="030F0702030302020204" pitchFamily="66" charset="0"/>
              </a:rPr>
              <a:t>© </a:t>
            </a:r>
            <a:r>
              <a:rPr lang="de-DE" sz="1050" b="0" dirty="0" err="1">
                <a:solidFill>
                  <a:schemeClr val="bg2"/>
                </a:solidFill>
                <a:latin typeface="Comic Sans MS" panose="030F0702030302020204" pitchFamily="66" charset="0"/>
              </a:rPr>
              <a:t>Rdikeman</a:t>
            </a:r>
            <a:r>
              <a:rPr lang="de-DE" sz="1050" b="0" dirty="0">
                <a:solidFill>
                  <a:schemeClr val="bg2"/>
                </a:solidFill>
                <a:latin typeface="Comic Sans MS" panose="030F0702030302020204" pitchFamily="66" charset="0"/>
              </a:rPr>
              <a:t> / Wikimedia</a:t>
            </a:r>
            <a:endParaRPr lang="de-DE" sz="1050" dirty="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5F9A880E-1C9F-452D-B961-9FDDD86E4A39}"/>
              </a:ext>
            </a:extLst>
          </p:cNvPr>
          <p:cNvSpPr txBox="1"/>
          <p:nvPr/>
        </p:nvSpPr>
        <p:spPr>
          <a:xfrm>
            <a:off x="676909" y="6452453"/>
            <a:ext cx="2319758" cy="253916"/>
          </a:xfrm>
          <a:prstGeom prst="rect">
            <a:avLst/>
          </a:prstGeom>
          <a:noFill/>
        </p:spPr>
        <p:txBody>
          <a:bodyPr wrap="square">
            <a:spAutoFit/>
          </a:bodyPr>
          <a:lstStyle/>
          <a:p>
            <a:pPr algn="ctr"/>
            <a:r>
              <a:rPr lang="de-DE" sz="1050" b="0" dirty="0">
                <a:solidFill>
                  <a:schemeClr val="bg2"/>
                </a:solidFill>
                <a:latin typeface="Comic Sans MS" panose="030F0702030302020204" pitchFamily="66" charset="0"/>
              </a:rPr>
              <a:t>© Frode Inge Helland / Wikimedia</a:t>
            </a:r>
            <a:endParaRPr lang="de-DE" sz="1050" dirty="0">
              <a:solidFill>
                <a:schemeClr val="bg2"/>
              </a:solidFill>
              <a:latin typeface="Comic Sans MS" panose="030F0702030302020204" pitchFamily="66" charset="0"/>
            </a:endParaRPr>
          </a:p>
        </p:txBody>
      </p:sp>
      <p:sp>
        <p:nvSpPr>
          <p:cNvPr id="17" name="Textfeld 16">
            <a:extLst>
              <a:ext uri="{FF2B5EF4-FFF2-40B4-BE49-F238E27FC236}">
                <a16:creationId xmlns:a16="http://schemas.microsoft.com/office/drawing/2014/main" id="{C6500684-912D-43B0-8506-1FF3A9F1D6F7}"/>
              </a:ext>
            </a:extLst>
          </p:cNvPr>
          <p:cNvSpPr txBox="1"/>
          <p:nvPr/>
        </p:nvSpPr>
        <p:spPr>
          <a:xfrm>
            <a:off x="7513464" y="3162828"/>
            <a:ext cx="1961288" cy="253916"/>
          </a:xfrm>
          <a:prstGeom prst="rect">
            <a:avLst/>
          </a:prstGeom>
          <a:noFill/>
        </p:spPr>
        <p:txBody>
          <a:bodyPr wrap="square">
            <a:spAutoFit/>
          </a:bodyPr>
          <a:lstStyle/>
          <a:p>
            <a:pPr algn="ctr"/>
            <a:r>
              <a:rPr lang="de-DE" sz="1050" b="0" dirty="0">
                <a:solidFill>
                  <a:schemeClr val="bg2"/>
                </a:solidFill>
                <a:latin typeface="Comic Sans MS" panose="030F0702030302020204" pitchFamily="66" charset="0"/>
              </a:rPr>
              <a:t>© Google / Wikimedia</a:t>
            </a:r>
            <a:endParaRPr lang="de-DE" sz="1050" dirty="0">
              <a:solidFill>
                <a:schemeClr val="bg2"/>
              </a:solidFill>
              <a:latin typeface="Comic Sans MS" panose="030F0702030302020204" pitchFamily="66" charset="0"/>
            </a:endParaRPr>
          </a:p>
        </p:txBody>
      </p:sp>
      <p:sp>
        <p:nvSpPr>
          <p:cNvPr id="18" name="Textfeld 17">
            <a:extLst>
              <a:ext uri="{FF2B5EF4-FFF2-40B4-BE49-F238E27FC236}">
                <a16:creationId xmlns:a16="http://schemas.microsoft.com/office/drawing/2014/main" id="{B4160B08-63FA-48FC-9824-32CDE172C903}"/>
              </a:ext>
            </a:extLst>
          </p:cNvPr>
          <p:cNvSpPr txBox="1"/>
          <p:nvPr/>
        </p:nvSpPr>
        <p:spPr>
          <a:xfrm>
            <a:off x="8128953" y="6601185"/>
            <a:ext cx="1961288" cy="253916"/>
          </a:xfrm>
          <a:prstGeom prst="rect">
            <a:avLst/>
          </a:prstGeom>
          <a:noFill/>
        </p:spPr>
        <p:txBody>
          <a:bodyPr wrap="square">
            <a:spAutoFit/>
          </a:bodyPr>
          <a:lstStyle/>
          <a:p>
            <a:r>
              <a:rPr lang="de-DE" sz="1050" b="0" dirty="0">
                <a:solidFill>
                  <a:schemeClr val="bg2"/>
                </a:solidFill>
                <a:latin typeface="Comic Sans MS" panose="030F0702030302020204" pitchFamily="66" charset="0"/>
              </a:rPr>
              <a:t>© </a:t>
            </a:r>
            <a:r>
              <a:rPr lang="de-DE" sz="1050" b="0" dirty="0" err="1">
                <a:solidFill>
                  <a:schemeClr val="bg2"/>
                </a:solidFill>
                <a:latin typeface="Comic Sans MS" panose="030F0702030302020204" pitchFamily="66" charset="0"/>
              </a:rPr>
              <a:t>Alexisreal</a:t>
            </a:r>
            <a:r>
              <a:rPr lang="de-DE" sz="1050" b="0" dirty="0">
                <a:solidFill>
                  <a:schemeClr val="bg2"/>
                </a:solidFill>
                <a:latin typeface="Comic Sans MS" panose="030F0702030302020204" pitchFamily="66" charset="0"/>
              </a:rPr>
              <a:t> / Wikimedia</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55227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b="1" noProof="0" dirty="0"/>
              <a:t>Pantomime</a:t>
            </a:r>
          </a:p>
        </p:txBody>
      </p:sp>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a:normAutofit/>
          </a:bodyPr>
          <a:lstStyle/>
          <a:p>
            <a:pPr marL="0" indent="0">
              <a:buNone/>
            </a:pPr>
            <a:r>
              <a:rPr lang="en-GB" sz="3200" noProof="0" dirty="0"/>
              <a:t>Pantomime a kind of sport in front of the class. Your classmates have to guess the correct answer. You can also use the sports introduced in the hobby section.</a:t>
            </a:r>
          </a:p>
        </p:txBody>
      </p:sp>
      <p:sp>
        <p:nvSpPr>
          <p:cNvPr id="5" name="Fußzeilenplatzhalter 3">
            <a:extLst>
              <a:ext uri="{FF2B5EF4-FFF2-40B4-BE49-F238E27FC236}">
                <a16:creationId xmlns:a16="http://schemas.microsoft.com/office/drawing/2014/main" id="{19532385-5179-4865-8A46-29A51D52406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B2F4FED6-8DDF-4526-8D0F-3AEBD3FFB22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pic>
        <p:nvPicPr>
          <p:cNvPr id="8" name="Picture 8">
            <a:extLst>
              <a:ext uri="{FF2B5EF4-FFF2-40B4-BE49-F238E27FC236}">
                <a16:creationId xmlns:a16="http://schemas.microsoft.com/office/drawing/2014/main" id="{D866A8EE-0C81-44E4-BD2C-F47E87CBDCE7}"/>
              </a:ext>
            </a:extLst>
          </p:cNvPr>
          <p:cNvPicPr>
            <a:picLocks noChangeAspect="1"/>
          </p:cNvPicPr>
          <p:nvPr/>
        </p:nvPicPr>
        <p:blipFill>
          <a:blip r:embed="rId2"/>
          <a:stretch>
            <a:fillRect/>
          </a:stretch>
        </p:blipFill>
        <p:spPr>
          <a:xfrm>
            <a:off x="622282" y="1877891"/>
            <a:ext cx="3378218" cy="4350510"/>
          </a:xfrm>
          <a:prstGeom prst="rect">
            <a:avLst/>
          </a:prstGeom>
        </p:spPr>
      </p:pic>
    </p:spTree>
    <p:extLst>
      <p:ext uri="{BB962C8B-B14F-4D97-AF65-F5344CB8AC3E}">
        <p14:creationId xmlns:p14="http://schemas.microsoft.com/office/powerpoint/2010/main" val="1538645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descr="A picture containing drawing, map&#10;&#10;Description automatically generated">
            <a:extLst>
              <a:ext uri="{FF2B5EF4-FFF2-40B4-BE49-F238E27FC236}">
                <a16:creationId xmlns:a16="http://schemas.microsoft.com/office/drawing/2014/main" id="{6F0B8B59-83B1-45E2-BD31-743E391F2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195860"/>
            <a:ext cx="4121426" cy="2363815"/>
          </a:xfrm>
          <a:prstGeom prst="rect">
            <a:avLst/>
          </a:prstGeom>
        </p:spPr>
      </p:pic>
      <p:sp>
        <p:nvSpPr>
          <p:cNvPr id="9" name="Sprechblase: rechteckig mit abgerundeten Ecken 8">
            <a:extLst>
              <a:ext uri="{FF2B5EF4-FFF2-40B4-BE49-F238E27FC236}">
                <a16:creationId xmlns:a16="http://schemas.microsoft.com/office/drawing/2014/main" id="{DCD3B42B-21E2-4AE3-BAC4-0E256BB95EF7}"/>
              </a:ext>
            </a:extLst>
          </p:cNvPr>
          <p:cNvSpPr/>
          <p:nvPr/>
        </p:nvSpPr>
        <p:spPr>
          <a:xfrm>
            <a:off x="2937510" y="3149713"/>
            <a:ext cx="4606290" cy="2646249"/>
          </a:xfrm>
          <a:prstGeom prst="wedgeRoundRectCallou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itel 1">
            <a:extLst>
              <a:ext uri="{FF2B5EF4-FFF2-40B4-BE49-F238E27FC236}">
                <a16:creationId xmlns:a16="http://schemas.microsoft.com/office/drawing/2014/main" id="{4CE1CA61-27FD-4094-8BA5-0517EDF1E18E}"/>
              </a:ext>
            </a:extLst>
          </p:cNvPr>
          <p:cNvSpPr>
            <a:spLocks noGrp="1"/>
          </p:cNvSpPr>
          <p:nvPr>
            <p:ph type="title"/>
          </p:nvPr>
        </p:nvSpPr>
        <p:spPr/>
        <p:txBody>
          <a:bodyPr/>
          <a:lstStyle/>
          <a:p>
            <a:r>
              <a:rPr lang="en-GB" noProof="0" dirty="0"/>
              <a:t>Sports</a:t>
            </a:r>
          </a:p>
        </p:txBody>
      </p:sp>
      <p:sp>
        <p:nvSpPr>
          <p:cNvPr id="7" name="Inhaltsplatzhalter 6">
            <a:extLst>
              <a:ext uri="{FF2B5EF4-FFF2-40B4-BE49-F238E27FC236}">
                <a16:creationId xmlns:a16="http://schemas.microsoft.com/office/drawing/2014/main" id="{A3F77C01-FD05-4FE1-B37C-6A87D11CD625}"/>
              </a:ext>
            </a:extLst>
          </p:cNvPr>
          <p:cNvSpPr>
            <a:spLocks noGrp="1"/>
          </p:cNvSpPr>
          <p:nvPr>
            <p:ph idx="1"/>
          </p:nvPr>
        </p:nvSpPr>
        <p:spPr/>
        <p:txBody>
          <a:bodyPr/>
          <a:lstStyle/>
          <a:p>
            <a:pPr algn="ctr"/>
            <a:r>
              <a:rPr lang="en-GB" sz="2800" noProof="0" dirty="0">
                <a:solidFill>
                  <a:schemeClr val="accent2"/>
                </a:solidFill>
              </a:rPr>
              <a:t>What sports do you do?</a:t>
            </a:r>
          </a:p>
          <a:p>
            <a:pPr algn="ctr"/>
            <a:endParaRPr lang="en-GB" noProof="0" dirty="0">
              <a:solidFill>
                <a:schemeClr val="accent2"/>
              </a:solidFill>
            </a:endParaRPr>
          </a:p>
          <a:p>
            <a:pPr algn="ctr"/>
            <a:endParaRPr lang="en-GB" noProof="0" dirty="0"/>
          </a:p>
          <a:p>
            <a:pPr algn="ctr"/>
            <a:endParaRPr lang="en-GB" noProof="0" dirty="0"/>
          </a:p>
          <a:p>
            <a:pPr algn="ctr"/>
            <a:endParaRPr lang="en-GB" sz="2800" noProof="0" dirty="0"/>
          </a:p>
          <a:p>
            <a:pPr algn="ctr"/>
            <a:r>
              <a:rPr lang="en-GB" sz="2800" noProof="0" dirty="0" err="1"/>
              <a:t>Welchen</a:t>
            </a:r>
            <a:r>
              <a:rPr lang="en-GB" sz="2800" noProof="0" dirty="0"/>
              <a:t> Sport </a:t>
            </a:r>
            <a:r>
              <a:rPr lang="en-GB" sz="2800" noProof="0" dirty="0" err="1"/>
              <a:t>machst</a:t>
            </a:r>
            <a:r>
              <a:rPr lang="en-GB" sz="2800" noProof="0" dirty="0"/>
              <a:t> du?</a:t>
            </a:r>
          </a:p>
        </p:txBody>
      </p:sp>
      <p:pic>
        <p:nvPicPr>
          <p:cNvPr id="4" name="Aufgezeichneter Sound">
            <a:hlinkClick r:id="" action="ppaction://media"/>
            <a:extLst>
              <a:ext uri="{FF2B5EF4-FFF2-40B4-BE49-F238E27FC236}">
                <a16:creationId xmlns:a16="http://schemas.microsoft.com/office/drawing/2014/main" id="{A9E5D193-001B-481E-BB19-F663B61391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67115" y="4117976"/>
            <a:ext cx="487363" cy="487362"/>
          </a:xfrm>
          <a:prstGeom prst="rect">
            <a:avLst/>
          </a:prstGeom>
        </p:spPr>
      </p:pic>
      <p:sp>
        <p:nvSpPr>
          <p:cNvPr id="10" name="Fußzeilenplatzhalter 3">
            <a:extLst>
              <a:ext uri="{FF2B5EF4-FFF2-40B4-BE49-F238E27FC236}">
                <a16:creationId xmlns:a16="http://schemas.microsoft.com/office/drawing/2014/main" id="{398E1D0D-7CAD-4AC5-B6E6-AE0C1126131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94988C25-64FF-448A-BE7A-5E8A87DDBC79}"/>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6010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Sport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1265238" y="1323366"/>
            <a:ext cx="5295582" cy="4989512"/>
          </a:xfrm>
        </p:spPr>
        <p:txBody>
          <a:bodyPr/>
          <a:lstStyle/>
          <a:p>
            <a:r>
              <a:rPr lang="en-GB" sz="3200" noProof="0" dirty="0">
                <a:solidFill>
                  <a:schemeClr val="accent1"/>
                </a:solidFill>
              </a:rPr>
              <a:t>Ich…</a:t>
            </a:r>
          </a:p>
          <a:p>
            <a:endParaRPr lang="en-GB" sz="3200" noProof="0" dirty="0">
              <a:solidFill>
                <a:schemeClr val="accent1"/>
              </a:solidFill>
            </a:endParaRPr>
          </a:p>
          <a:p>
            <a:pPr marL="342900" indent="-342900">
              <a:buFont typeface="Arial" panose="020B0604020202020204" pitchFamily="34" charset="0"/>
              <a:buChar char="•"/>
            </a:pPr>
            <a:r>
              <a:rPr lang="en-GB" sz="3200" noProof="0" dirty="0" err="1">
                <a:solidFill>
                  <a:schemeClr val="accent1"/>
                </a:solidFill>
              </a:rPr>
              <a:t>mache</a:t>
            </a:r>
            <a:r>
              <a:rPr lang="en-GB" sz="3200" noProof="0" dirty="0">
                <a:solidFill>
                  <a:schemeClr val="accent1"/>
                </a:solidFill>
              </a:rPr>
              <a:t> </a:t>
            </a:r>
            <a:r>
              <a:rPr lang="en-GB" sz="3200" noProof="0" dirty="0" err="1">
                <a:solidFill>
                  <a:schemeClr val="accent1"/>
                </a:solidFill>
              </a:rPr>
              <a:t>gern</a:t>
            </a:r>
            <a:r>
              <a:rPr lang="en-GB" sz="3200" noProof="0" dirty="0">
                <a:solidFill>
                  <a:schemeClr val="accent1"/>
                </a:solidFill>
              </a:rPr>
              <a:t> </a:t>
            </a:r>
            <a:r>
              <a:rPr lang="en-GB" sz="3200" u="sng" noProof="0" dirty="0" err="1">
                <a:solidFill>
                  <a:schemeClr val="accent1"/>
                </a:solidFill>
              </a:rPr>
              <a:t>Gymnastik</a:t>
            </a:r>
            <a:r>
              <a:rPr lang="en-GB" sz="3200" noProof="0" dirty="0">
                <a:solidFill>
                  <a:schemeClr val="accent1"/>
                </a:solidFill>
              </a:rPr>
              <a:t>.</a:t>
            </a:r>
          </a:p>
          <a:p>
            <a:pPr marL="342900" indent="-342900">
              <a:buFont typeface="Arial" panose="020B0604020202020204" pitchFamily="34" charset="0"/>
              <a:buChar char="•"/>
            </a:pPr>
            <a:r>
              <a:rPr lang="en-GB" sz="3200" noProof="0" dirty="0" err="1">
                <a:solidFill>
                  <a:schemeClr val="accent1"/>
                </a:solidFill>
              </a:rPr>
              <a:t>spiele</a:t>
            </a:r>
            <a:r>
              <a:rPr lang="en-GB" sz="3200" noProof="0" dirty="0">
                <a:solidFill>
                  <a:schemeClr val="accent1"/>
                </a:solidFill>
              </a:rPr>
              <a:t> </a:t>
            </a:r>
            <a:r>
              <a:rPr lang="en-GB" sz="3200" noProof="0" dirty="0" err="1">
                <a:solidFill>
                  <a:schemeClr val="accent1"/>
                </a:solidFill>
              </a:rPr>
              <a:t>gern</a:t>
            </a:r>
            <a:r>
              <a:rPr lang="en-GB" sz="3200" noProof="0" dirty="0">
                <a:solidFill>
                  <a:schemeClr val="accent1"/>
                </a:solidFill>
              </a:rPr>
              <a:t> </a:t>
            </a:r>
            <a:r>
              <a:rPr lang="en-GB" sz="3200" u="sng" noProof="0" dirty="0" err="1">
                <a:solidFill>
                  <a:schemeClr val="accent1"/>
                </a:solidFill>
              </a:rPr>
              <a:t>Fußball</a:t>
            </a:r>
            <a:r>
              <a:rPr lang="en-GB" sz="3200" noProof="0" dirty="0">
                <a:solidFill>
                  <a:schemeClr val="accent1"/>
                </a:solidFill>
              </a:rPr>
              <a:t>.</a:t>
            </a:r>
          </a:p>
          <a:p>
            <a:pPr marL="342900" indent="-342900">
              <a:buFont typeface="Arial" panose="020B0604020202020204" pitchFamily="34" charset="0"/>
              <a:buChar char="•"/>
            </a:pPr>
            <a:r>
              <a:rPr lang="en-GB" sz="3200" noProof="0" dirty="0" err="1">
                <a:solidFill>
                  <a:schemeClr val="accent1"/>
                </a:solidFill>
              </a:rPr>
              <a:t>spiele</a:t>
            </a:r>
            <a:r>
              <a:rPr lang="en-GB" sz="3200" noProof="0" dirty="0">
                <a:solidFill>
                  <a:schemeClr val="accent1"/>
                </a:solidFill>
              </a:rPr>
              <a:t> </a:t>
            </a:r>
            <a:r>
              <a:rPr lang="en-GB" sz="3200" noProof="0" dirty="0" err="1">
                <a:solidFill>
                  <a:schemeClr val="accent1"/>
                </a:solidFill>
              </a:rPr>
              <a:t>gern</a:t>
            </a:r>
            <a:r>
              <a:rPr lang="en-GB" sz="3200" noProof="0" dirty="0">
                <a:solidFill>
                  <a:schemeClr val="accent1"/>
                </a:solidFill>
              </a:rPr>
              <a:t> </a:t>
            </a:r>
            <a:r>
              <a:rPr lang="en-GB" sz="3200" u="sng" noProof="0" dirty="0">
                <a:solidFill>
                  <a:schemeClr val="accent1"/>
                </a:solidFill>
              </a:rPr>
              <a:t>Rugby</a:t>
            </a:r>
            <a:r>
              <a:rPr lang="en-GB" sz="3200" noProof="0" dirty="0">
                <a:solidFill>
                  <a:schemeClr val="accent1"/>
                </a:solidFill>
              </a:rPr>
              <a:t>.</a:t>
            </a:r>
          </a:p>
          <a:p>
            <a:pPr marL="342900" indent="-342900">
              <a:buFont typeface="Arial" panose="020B0604020202020204" pitchFamily="34" charset="0"/>
              <a:buChar char="•"/>
            </a:pPr>
            <a:r>
              <a:rPr lang="en-GB" sz="3200" noProof="0" dirty="0" err="1">
                <a:solidFill>
                  <a:schemeClr val="accent1"/>
                </a:solidFill>
              </a:rPr>
              <a:t>reite</a:t>
            </a:r>
            <a:r>
              <a:rPr lang="en-GB" sz="3200" noProof="0" dirty="0">
                <a:solidFill>
                  <a:schemeClr val="accent1"/>
                </a:solidFill>
              </a:rPr>
              <a:t> </a:t>
            </a:r>
            <a:r>
              <a:rPr lang="en-GB" sz="3200" noProof="0" dirty="0" err="1">
                <a:solidFill>
                  <a:schemeClr val="accent1"/>
                </a:solidFill>
              </a:rPr>
              <a:t>gern</a:t>
            </a:r>
            <a:r>
              <a:rPr lang="en-GB" sz="3200" noProof="0" dirty="0">
                <a:solidFill>
                  <a:schemeClr val="accent1"/>
                </a:solidFill>
              </a:rPr>
              <a:t>.</a:t>
            </a:r>
          </a:p>
          <a:p>
            <a:pPr marL="342900" indent="-342900">
              <a:buFont typeface="Arial" panose="020B0604020202020204" pitchFamily="34" charset="0"/>
              <a:buChar char="•"/>
            </a:pPr>
            <a:r>
              <a:rPr lang="en-GB" sz="3200" noProof="0" dirty="0" err="1">
                <a:solidFill>
                  <a:schemeClr val="accent1"/>
                </a:solidFill>
              </a:rPr>
              <a:t>tanze</a:t>
            </a:r>
            <a:r>
              <a:rPr lang="en-GB" sz="3200" noProof="0" dirty="0">
                <a:solidFill>
                  <a:schemeClr val="accent1"/>
                </a:solidFill>
              </a:rPr>
              <a:t> </a:t>
            </a:r>
            <a:r>
              <a:rPr lang="en-GB" sz="3200" noProof="0" dirty="0" err="1">
                <a:solidFill>
                  <a:schemeClr val="accent1"/>
                </a:solidFill>
              </a:rPr>
              <a:t>gern</a:t>
            </a:r>
            <a:r>
              <a:rPr lang="en-GB" sz="3200" noProof="0" dirty="0">
                <a:solidFill>
                  <a:schemeClr val="accent1"/>
                </a:solidFill>
              </a:rPr>
              <a:t>.</a:t>
            </a:r>
          </a:p>
          <a:p>
            <a:pPr marL="342900" indent="-342900">
              <a:buFont typeface="Arial" panose="020B0604020202020204" pitchFamily="34" charset="0"/>
              <a:buChar char="•"/>
            </a:pPr>
            <a:r>
              <a:rPr lang="en-GB" sz="3200" noProof="0" dirty="0" err="1">
                <a:solidFill>
                  <a:schemeClr val="accent1"/>
                </a:solidFill>
              </a:rPr>
              <a:t>spiele</a:t>
            </a:r>
            <a:r>
              <a:rPr lang="en-GB" sz="3200" noProof="0" dirty="0">
                <a:solidFill>
                  <a:schemeClr val="accent1"/>
                </a:solidFill>
              </a:rPr>
              <a:t> </a:t>
            </a:r>
            <a:r>
              <a:rPr lang="en-GB" sz="3200" noProof="0" dirty="0" err="1">
                <a:solidFill>
                  <a:schemeClr val="accent1"/>
                </a:solidFill>
              </a:rPr>
              <a:t>gern</a:t>
            </a:r>
            <a:r>
              <a:rPr lang="en-GB" sz="3200" noProof="0" dirty="0">
                <a:solidFill>
                  <a:schemeClr val="accent1"/>
                </a:solidFill>
              </a:rPr>
              <a:t> </a:t>
            </a:r>
            <a:r>
              <a:rPr lang="en-GB" sz="3200" u="sng" noProof="0" dirty="0">
                <a:solidFill>
                  <a:schemeClr val="accent1"/>
                </a:solidFill>
              </a:rPr>
              <a:t>Tennis</a:t>
            </a:r>
            <a:r>
              <a:rPr lang="en-GB" sz="3200" noProof="0" dirty="0">
                <a:solidFill>
                  <a:schemeClr val="accent1"/>
                </a:solidFill>
              </a:rPr>
              <a:t>.</a:t>
            </a:r>
          </a:p>
        </p:txBody>
      </p:sp>
      <p:pic>
        <p:nvPicPr>
          <p:cNvPr id="6" name="Grafik 5">
            <a:extLst>
              <a:ext uri="{FF2B5EF4-FFF2-40B4-BE49-F238E27FC236}">
                <a16:creationId xmlns:a16="http://schemas.microsoft.com/office/drawing/2014/main" id="{4C682C62-4A16-46C5-BBF1-AFEA3CBBCB03}"/>
              </a:ext>
            </a:extLst>
          </p:cNvPr>
          <p:cNvPicPr>
            <a:picLocks noChangeAspect="1"/>
          </p:cNvPicPr>
          <p:nvPr/>
        </p:nvPicPr>
        <p:blipFill>
          <a:blip r:embed="rId4"/>
          <a:stretch>
            <a:fillRect/>
          </a:stretch>
        </p:blipFill>
        <p:spPr>
          <a:xfrm>
            <a:off x="6661566" y="1711140"/>
            <a:ext cx="3255546" cy="4993057"/>
          </a:xfrm>
          <a:prstGeom prst="rect">
            <a:avLst/>
          </a:prstGeom>
        </p:spPr>
      </p:pic>
      <p:pic>
        <p:nvPicPr>
          <p:cNvPr id="7" name="Sound aufgezeichnet">
            <a:hlinkClick r:id="" action="ppaction://media"/>
            <a:extLst>
              <a:ext uri="{FF2B5EF4-FFF2-40B4-BE49-F238E27FC236}">
                <a16:creationId xmlns:a16="http://schemas.microsoft.com/office/drawing/2014/main" id="{C6D1BCBB-4F7C-4815-BF0D-393A1497D2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2288" y="6129707"/>
            <a:ext cx="487363" cy="487362"/>
          </a:xfrm>
          <a:prstGeom prst="rect">
            <a:avLst/>
          </a:prstGeom>
        </p:spPr>
      </p:pic>
      <p:sp>
        <p:nvSpPr>
          <p:cNvPr id="8" name="Fußzeilenplatzhalter 3">
            <a:extLst>
              <a:ext uri="{FF2B5EF4-FFF2-40B4-BE49-F238E27FC236}">
                <a16:creationId xmlns:a16="http://schemas.microsoft.com/office/drawing/2014/main" id="{03D3E193-5D8A-4D6A-AECF-099397EB31C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97EFE158-8937-4F0E-A9C8-42E6CDBDAD06}"/>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00522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b="1" noProof="0" dirty="0"/>
              <a:t>Presentation</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a:normAutofit/>
          </a:bodyPr>
          <a:lstStyle/>
          <a:p>
            <a:pPr marL="0" indent="0">
              <a:buNone/>
            </a:pPr>
            <a:r>
              <a:rPr lang="en-GB" sz="3200" noProof="0" dirty="0"/>
              <a:t>Tell your classmates what kind of sport you do. Also tell your opinion about at least one more sport.</a:t>
            </a:r>
          </a:p>
        </p:txBody>
      </p:sp>
      <p:sp>
        <p:nvSpPr>
          <p:cNvPr id="5" name="Fußzeilenplatzhalter 3">
            <a:extLst>
              <a:ext uri="{FF2B5EF4-FFF2-40B4-BE49-F238E27FC236}">
                <a16:creationId xmlns:a16="http://schemas.microsoft.com/office/drawing/2014/main" id="{5BD8841F-B3C5-416E-8007-C44FA81E087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EBAFC3EC-8521-4902-A90B-EC8215938C8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14</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58781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EF084B-9927-4AB7-B9F7-8B3BC326FC80}"/>
              </a:ext>
            </a:extLst>
          </p:cNvPr>
          <p:cNvSpPr>
            <a:spLocks noGrp="1"/>
          </p:cNvSpPr>
          <p:nvPr>
            <p:ph type="title"/>
          </p:nvPr>
        </p:nvSpPr>
        <p:spPr/>
        <p:txBody>
          <a:bodyPr/>
          <a:lstStyle/>
          <a:p>
            <a:r>
              <a:rPr lang="en-GB" b="1" noProof="0" dirty="0"/>
              <a:t>Sources</a:t>
            </a:r>
          </a:p>
        </p:txBody>
      </p:sp>
      <p:sp>
        <p:nvSpPr>
          <p:cNvPr id="3" name="Inhaltsplatzhalter 2">
            <a:extLst>
              <a:ext uri="{FF2B5EF4-FFF2-40B4-BE49-F238E27FC236}">
                <a16:creationId xmlns:a16="http://schemas.microsoft.com/office/drawing/2014/main" id="{24CE7BB3-17A8-4723-B64C-6AF7357856C9}"/>
              </a:ext>
            </a:extLst>
          </p:cNvPr>
          <p:cNvSpPr>
            <a:spLocks noGrp="1"/>
          </p:cNvSpPr>
          <p:nvPr>
            <p:ph sz="half" idx="1"/>
          </p:nvPr>
        </p:nvSpPr>
        <p:spPr>
          <a:xfrm>
            <a:off x="521970" y="1763926"/>
            <a:ext cx="9395460" cy="5194085"/>
          </a:xfrm>
        </p:spPr>
        <p:txBody>
          <a:bodyPr>
            <a:normAutofit/>
          </a:bodyPr>
          <a:lstStyle/>
          <a:p>
            <a:r>
              <a:rPr lang="en-GB" sz="2400" noProof="0" dirty="0"/>
              <a:t>https://commons.wikimedia.org/wiki/File:2017.06.17.16.45.40-Rory_Arnold_charge_down-0002_(35334056076).jpg</a:t>
            </a:r>
          </a:p>
          <a:p>
            <a:r>
              <a:rPr lang="en-GB" sz="2400" noProof="0" dirty="0"/>
              <a:t>https://commons.wikimedia.org/wiki/File:Frog_%C5%BE%C3%A1ba.gif</a:t>
            </a:r>
          </a:p>
          <a:p>
            <a:r>
              <a:rPr lang="en-GB" sz="2400" noProof="0" dirty="0"/>
              <a:t>https://commons.wikimedia.org/wiki/File:Rodeo_in_Panama_02.jpg</a:t>
            </a:r>
          </a:p>
          <a:p>
            <a:r>
              <a:rPr lang="en-GB" sz="2400" noProof="0" dirty="0"/>
              <a:t>https://media.istockphoto.com/vectors/girl-with-headphones-listening-to-music-vector-id473026406?k=6&amp;m=473026406&amp;s=612x612&amp;w=0&amp;h=16MM66S_vEP0L-RcULzIX_9OGQf7Bm0nlPCwo914pso=</a:t>
            </a:r>
          </a:p>
          <a:p>
            <a:r>
              <a:rPr lang="en-GB" sz="2400" noProof="0" dirty="0"/>
              <a:t>https://de.freepik.com/vektoren-premium/kinder-lernen-und-lesen-buecher-zusammen_2870830.htm</a:t>
            </a:r>
          </a:p>
        </p:txBody>
      </p:sp>
      <p:sp>
        <p:nvSpPr>
          <p:cNvPr id="7" name="Fußzeilenplatzhalter 3">
            <a:extLst>
              <a:ext uri="{FF2B5EF4-FFF2-40B4-BE49-F238E27FC236}">
                <a16:creationId xmlns:a16="http://schemas.microsoft.com/office/drawing/2014/main" id="{A0A65F71-7A72-4755-AE79-86EC79C957B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0F51FD94-DD70-43B5-AFCE-F8857029A0E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228451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EF084B-9927-4AB7-B9F7-8B3BC326FC80}"/>
              </a:ext>
            </a:extLst>
          </p:cNvPr>
          <p:cNvSpPr>
            <a:spLocks noGrp="1"/>
          </p:cNvSpPr>
          <p:nvPr>
            <p:ph type="title"/>
          </p:nvPr>
        </p:nvSpPr>
        <p:spPr/>
        <p:txBody>
          <a:bodyPr/>
          <a:lstStyle/>
          <a:p>
            <a:r>
              <a:rPr lang="en-GB" b="1" noProof="0" dirty="0"/>
              <a:t>Sources</a:t>
            </a:r>
          </a:p>
        </p:txBody>
      </p:sp>
      <p:sp>
        <p:nvSpPr>
          <p:cNvPr id="3" name="Inhaltsplatzhalter 2">
            <a:extLst>
              <a:ext uri="{FF2B5EF4-FFF2-40B4-BE49-F238E27FC236}">
                <a16:creationId xmlns:a16="http://schemas.microsoft.com/office/drawing/2014/main" id="{24CE7BB3-17A8-4723-B64C-6AF7357856C9}"/>
              </a:ext>
            </a:extLst>
          </p:cNvPr>
          <p:cNvSpPr>
            <a:spLocks noGrp="1"/>
          </p:cNvSpPr>
          <p:nvPr>
            <p:ph sz="half" idx="1"/>
          </p:nvPr>
        </p:nvSpPr>
        <p:spPr>
          <a:xfrm>
            <a:off x="521970" y="1682223"/>
            <a:ext cx="9588681" cy="5395328"/>
          </a:xfrm>
        </p:spPr>
        <p:txBody>
          <a:bodyPr>
            <a:normAutofit/>
          </a:bodyPr>
          <a:lstStyle/>
          <a:p>
            <a:r>
              <a:rPr lang="en-GB" noProof="0" dirty="0"/>
              <a:t>https://img.welt.de/img/gesundheit/psychologie/mobile105224403/6331621887-ci23x11-w1136/fernsehen-DW-Wissenschaft-Leipzig-jpg.jpg</a:t>
            </a:r>
          </a:p>
          <a:p>
            <a:r>
              <a:rPr lang="en-GB" noProof="0" dirty="0"/>
              <a:t>https://commons.wikimedia.org/wiki/File:Cyclist-with-bicycle-in-russian-empire.jpg</a:t>
            </a:r>
          </a:p>
          <a:p>
            <a:r>
              <a:rPr lang="en-GB" noProof="0" dirty="0"/>
              <a:t>https://commons.wikimedia.org/wiki/File:Football_iu_1996.jpg</a:t>
            </a:r>
          </a:p>
          <a:p>
            <a:r>
              <a:rPr lang="en-GB" noProof="0" dirty="0"/>
              <a:t>https://commons.wikimedia.org/wiki/File:1991-Silje_Studio_11%C3%A5r_cropped.jpg</a:t>
            </a:r>
          </a:p>
          <a:p>
            <a:r>
              <a:rPr lang="en-GB" noProof="0" dirty="0"/>
              <a:t>https://commons.wikimedia.org/wiki/File:Emoji_u1f938_1f3fb_200d_2640.svg</a:t>
            </a:r>
          </a:p>
          <a:p>
            <a:r>
              <a:rPr lang="en-GB" noProof="0" dirty="0"/>
              <a:t>https://commons.wikimedia.org/wiki/File:Marat_safin_1.jpg</a:t>
            </a:r>
          </a:p>
        </p:txBody>
      </p:sp>
      <p:sp>
        <p:nvSpPr>
          <p:cNvPr id="7" name="Fußzeilenplatzhalter 3">
            <a:extLst>
              <a:ext uri="{FF2B5EF4-FFF2-40B4-BE49-F238E27FC236}">
                <a16:creationId xmlns:a16="http://schemas.microsoft.com/office/drawing/2014/main" id="{A0A65F71-7A72-4755-AE79-86EC79C957B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0F51FD94-DD70-43B5-AFCE-F8857029A0E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144829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781</Words>
  <Application>Microsoft Office PowerPoint</Application>
  <PresentationFormat>Benutzerdefiniert</PresentationFormat>
  <Paragraphs>141</Paragraphs>
  <Slides>17</Slides>
  <Notes>0</Notes>
  <HiddenSlides>0</HiddenSlides>
  <MMClips>8</MMClips>
  <ScaleCrop>false</ScaleCrop>
  <HeadingPairs>
    <vt:vector size="6" baseType="variant">
      <vt:variant>
        <vt:lpstr>Verwendete Schriftarten</vt:lpstr>
      </vt:variant>
      <vt:variant>
        <vt:i4>6</vt:i4>
      </vt:variant>
      <vt:variant>
        <vt:lpstr>Design</vt:lpstr>
      </vt:variant>
      <vt:variant>
        <vt:i4>7</vt:i4>
      </vt:variant>
      <vt:variant>
        <vt:lpstr>Folientitel</vt:lpstr>
      </vt:variant>
      <vt:variant>
        <vt:i4>17</vt:i4>
      </vt:variant>
    </vt:vector>
  </HeadingPairs>
  <TitlesOfParts>
    <vt:vector size="30"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GET Buddied Up</vt:lpstr>
      <vt:lpstr>    Deutsch lernen  mit Ali, unserem Adler     Sigrid Rieuwerts get-across-borders@uni-mainz.de</vt:lpstr>
      <vt:lpstr>Herzlich willkommen!</vt:lpstr>
      <vt:lpstr>Hobbys</vt:lpstr>
      <vt:lpstr>Hobbys</vt:lpstr>
      <vt:lpstr>Hobbys</vt:lpstr>
      <vt:lpstr>Hobbys</vt:lpstr>
      <vt:lpstr>Partner work</vt:lpstr>
      <vt:lpstr>Presentation</vt:lpstr>
      <vt:lpstr>Sports</vt:lpstr>
      <vt:lpstr>Pantomime</vt:lpstr>
      <vt:lpstr>Sports</vt:lpstr>
      <vt:lpstr>Sport</vt:lpstr>
      <vt:lpstr>Presentation</vt:lpstr>
      <vt:lpstr>Sources</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464</cp:revision>
  <cp:lastPrinted>2020-09-10T09:50:33Z</cp:lastPrinted>
  <dcterms:created xsi:type="dcterms:W3CDTF">2001-06-14T15:13:50Z</dcterms:created>
  <dcterms:modified xsi:type="dcterms:W3CDTF">2021-03-15T17:42:56Z</dcterms:modified>
</cp:coreProperties>
</file>