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19"/>
  </p:notesMasterIdLst>
  <p:handoutMasterIdLst>
    <p:handoutMasterId r:id="rId20"/>
  </p:handoutMasterIdLst>
  <p:sldIdLst>
    <p:sldId id="256" r:id="rId7"/>
    <p:sldId id="257" r:id="rId8"/>
    <p:sldId id="1401" r:id="rId9"/>
    <p:sldId id="1402" r:id="rId10"/>
    <p:sldId id="1408" r:id="rId11"/>
    <p:sldId id="1403" r:id="rId12"/>
    <p:sldId id="1407" r:id="rId13"/>
    <p:sldId id="1397" r:id="rId14"/>
    <p:sldId id="1405" r:id="rId15"/>
    <p:sldId id="1404" r:id="rId16"/>
    <p:sldId id="1398" r:id="rId17"/>
    <p:sldId id="264" r:id="rId18"/>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A03C2E-AE1D-40B4-B42F-BD27DAC3FDE7}" v="89" dt="2021-03-10T16:48:22.52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0427" autoAdjust="0"/>
  </p:normalViewPr>
  <p:slideViewPr>
    <p:cSldViewPr snapToGrid="0">
      <p:cViewPr varScale="1">
        <p:scale>
          <a:sx n="47" d="100"/>
          <a:sy n="47" d="100"/>
        </p:scale>
        <p:origin x="1488" y="52"/>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2DA03C2E-AE1D-40B4-B42F-BD27DAC3FDE7}"/>
    <pc:docChg chg="undo redo custSel addSld delSld modSld">
      <pc:chgData name="Bachmann, Hannah Ruth" userId="e7c09bfb-72c2-42e5-912c-bd6874d853db" providerId="ADAL" clId="{2DA03C2E-AE1D-40B4-B42F-BD27DAC3FDE7}" dt="2021-03-14T19:21:53.195" v="828" actId="20577"/>
      <pc:docMkLst>
        <pc:docMk/>
      </pc:docMkLst>
      <pc:sldChg chg="add">
        <pc:chgData name="Bachmann, Hannah Ruth" userId="e7c09bfb-72c2-42e5-912c-bd6874d853db" providerId="ADAL" clId="{2DA03C2E-AE1D-40B4-B42F-BD27DAC3FDE7}" dt="2021-03-10T16:13:12.927" v="0"/>
        <pc:sldMkLst>
          <pc:docMk/>
          <pc:sldMk cId="0" sldId="256"/>
        </pc:sldMkLst>
      </pc:sldChg>
      <pc:sldChg chg="add">
        <pc:chgData name="Bachmann, Hannah Ruth" userId="e7c09bfb-72c2-42e5-912c-bd6874d853db" providerId="ADAL" clId="{2DA03C2E-AE1D-40B4-B42F-BD27DAC3FDE7}" dt="2021-03-10T16:13:21.034" v="2"/>
        <pc:sldMkLst>
          <pc:docMk/>
          <pc:sldMk cId="0" sldId="257"/>
        </pc:sldMkLst>
      </pc:sldChg>
      <pc:sldChg chg="modSp add">
        <pc:chgData name="Bachmann, Hannah Ruth" userId="e7c09bfb-72c2-42e5-912c-bd6874d853db" providerId="ADAL" clId="{2DA03C2E-AE1D-40B4-B42F-BD27DAC3FDE7}" dt="2021-03-10T16:32:53.553" v="759" actId="20577"/>
        <pc:sldMkLst>
          <pc:docMk/>
          <pc:sldMk cId="0" sldId="264"/>
        </pc:sldMkLst>
        <pc:spChg chg="mod">
          <ac:chgData name="Bachmann, Hannah Ruth" userId="e7c09bfb-72c2-42e5-912c-bd6874d853db" providerId="ADAL" clId="{2DA03C2E-AE1D-40B4-B42F-BD27DAC3FDE7}" dt="2021-03-10T16:32:53.553" v="759" actId="20577"/>
          <ac:spMkLst>
            <pc:docMk/>
            <pc:sldMk cId="0" sldId="264"/>
            <ac:spMk id="5" creationId="{00000000-0000-0000-0000-000000000000}"/>
          </ac:spMkLst>
        </pc:spChg>
      </pc:sldChg>
      <pc:sldChg chg="del">
        <pc:chgData name="Bachmann, Hannah Ruth" userId="e7c09bfb-72c2-42e5-912c-bd6874d853db" providerId="ADAL" clId="{2DA03C2E-AE1D-40B4-B42F-BD27DAC3FDE7}" dt="2021-03-10T16:13:33.090" v="5" actId="2696"/>
        <pc:sldMkLst>
          <pc:docMk/>
          <pc:sldMk cId="884004034" sldId="1392"/>
        </pc:sldMkLst>
      </pc:sldChg>
      <pc:sldChg chg="del">
        <pc:chgData name="Bachmann, Hannah Ruth" userId="e7c09bfb-72c2-42e5-912c-bd6874d853db" providerId="ADAL" clId="{2DA03C2E-AE1D-40B4-B42F-BD27DAC3FDE7}" dt="2021-03-10T16:13:15.270" v="1" actId="2696"/>
        <pc:sldMkLst>
          <pc:docMk/>
          <pc:sldMk cId="2186225901" sldId="1395"/>
        </pc:sldMkLst>
      </pc:sldChg>
      <pc:sldChg chg="addSp delSp modSp mod">
        <pc:chgData name="Bachmann, Hannah Ruth" userId="e7c09bfb-72c2-42e5-912c-bd6874d853db" providerId="ADAL" clId="{2DA03C2E-AE1D-40B4-B42F-BD27DAC3FDE7}" dt="2021-03-10T16:48:13.273" v="816"/>
        <pc:sldMkLst>
          <pc:docMk/>
          <pc:sldMk cId="238310380" sldId="1397"/>
        </pc:sldMkLst>
        <pc:spChg chg="mod">
          <ac:chgData name="Bachmann, Hannah Ruth" userId="e7c09bfb-72c2-42e5-912c-bd6874d853db" providerId="ADAL" clId="{2DA03C2E-AE1D-40B4-B42F-BD27DAC3FDE7}" dt="2021-03-10T16:20:07.768" v="231" actId="20577"/>
          <ac:spMkLst>
            <pc:docMk/>
            <pc:sldMk cId="238310380" sldId="1397"/>
            <ac:spMk id="2" creationId="{2A8E7AE3-A2BF-4B31-85FB-C94A4552ECD1}"/>
          </ac:spMkLst>
        </pc:spChg>
        <pc:spChg chg="mod">
          <ac:chgData name="Bachmann, Hannah Ruth" userId="e7c09bfb-72c2-42e5-912c-bd6874d853db" providerId="ADAL" clId="{2DA03C2E-AE1D-40B4-B42F-BD27DAC3FDE7}" dt="2021-03-10T16:32:14.780" v="756" actId="20577"/>
          <ac:spMkLst>
            <pc:docMk/>
            <pc:sldMk cId="238310380" sldId="1397"/>
            <ac:spMk id="3" creationId="{103854DC-2223-4DB5-B853-24B7C7F99317}"/>
          </ac:spMkLst>
        </pc:spChg>
        <pc:spChg chg="del">
          <ac:chgData name="Bachmann, Hannah Ruth" userId="e7c09bfb-72c2-42e5-912c-bd6874d853db" providerId="ADAL" clId="{2DA03C2E-AE1D-40B4-B42F-BD27DAC3FDE7}" dt="2021-03-10T16:47:08.615" v="791" actId="478"/>
          <ac:spMkLst>
            <pc:docMk/>
            <pc:sldMk cId="238310380" sldId="1397"/>
            <ac:spMk id="4" creationId="{FA67E788-16AD-4722-8226-C338B991DF04}"/>
          </ac:spMkLst>
        </pc:spChg>
        <pc:spChg chg="del">
          <ac:chgData name="Bachmann, Hannah Ruth" userId="e7c09bfb-72c2-42e5-912c-bd6874d853db" providerId="ADAL" clId="{2DA03C2E-AE1D-40B4-B42F-BD27DAC3FDE7}" dt="2021-03-10T16:47:09.571" v="792" actId="478"/>
          <ac:spMkLst>
            <pc:docMk/>
            <pc:sldMk cId="238310380" sldId="1397"/>
            <ac:spMk id="5" creationId="{C859ED43-A29B-4EE0-837F-C073677EC34E}"/>
          </ac:spMkLst>
        </pc:spChg>
        <pc:spChg chg="add mod">
          <ac:chgData name="Bachmann, Hannah Ruth" userId="e7c09bfb-72c2-42e5-912c-bd6874d853db" providerId="ADAL" clId="{2DA03C2E-AE1D-40B4-B42F-BD27DAC3FDE7}" dt="2021-03-10T16:47:51.190" v="809"/>
          <ac:spMkLst>
            <pc:docMk/>
            <pc:sldMk cId="238310380" sldId="1397"/>
            <ac:spMk id="8" creationId="{437795C6-5DA9-46CD-B17C-1248588EB438}"/>
          </ac:spMkLst>
        </pc:spChg>
        <pc:spChg chg="add mod">
          <ac:chgData name="Bachmann, Hannah Ruth" userId="e7c09bfb-72c2-42e5-912c-bd6874d853db" providerId="ADAL" clId="{2DA03C2E-AE1D-40B4-B42F-BD27DAC3FDE7}" dt="2021-03-10T16:48:13.273" v="816"/>
          <ac:spMkLst>
            <pc:docMk/>
            <pc:sldMk cId="238310380" sldId="1397"/>
            <ac:spMk id="9" creationId="{75FD76F4-A3BD-4761-86A9-682FD9061578}"/>
          </ac:spMkLst>
        </pc:spChg>
        <pc:picChg chg="mod">
          <ac:chgData name="Bachmann, Hannah Ruth" userId="e7c09bfb-72c2-42e5-912c-bd6874d853db" providerId="ADAL" clId="{2DA03C2E-AE1D-40B4-B42F-BD27DAC3FDE7}" dt="2021-03-10T16:20:21.188" v="236" actId="1076"/>
          <ac:picMkLst>
            <pc:docMk/>
            <pc:sldMk cId="238310380" sldId="1397"/>
            <ac:picMk id="6" creationId="{3505A4B8-3C44-43EF-AFBD-530C6A5079FA}"/>
          </ac:picMkLst>
        </pc:picChg>
        <pc:picChg chg="mod">
          <ac:chgData name="Bachmann, Hannah Ruth" userId="e7c09bfb-72c2-42e5-912c-bd6874d853db" providerId="ADAL" clId="{2DA03C2E-AE1D-40B4-B42F-BD27DAC3FDE7}" dt="2021-03-10T16:20:17.771" v="234" actId="1076"/>
          <ac:picMkLst>
            <pc:docMk/>
            <pc:sldMk cId="238310380" sldId="1397"/>
            <ac:picMk id="7" creationId="{1B97A801-AFE8-4E9E-A166-3287E546B957}"/>
          </ac:picMkLst>
        </pc:picChg>
      </pc:sldChg>
      <pc:sldChg chg="addSp delSp modSp mod">
        <pc:chgData name="Bachmann, Hannah Ruth" userId="e7c09bfb-72c2-42e5-912c-bd6874d853db" providerId="ADAL" clId="{2DA03C2E-AE1D-40B4-B42F-BD27DAC3FDE7}" dt="2021-03-10T16:48:08.750" v="813"/>
        <pc:sldMkLst>
          <pc:docMk/>
          <pc:sldMk cId="1899391020" sldId="1398"/>
        </pc:sldMkLst>
        <pc:spChg chg="mod">
          <ac:chgData name="Bachmann, Hannah Ruth" userId="e7c09bfb-72c2-42e5-912c-bd6874d853db" providerId="ADAL" clId="{2DA03C2E-AE1D-40B4-B42F-BD27DAC3FDE7}" dt="2021-03-10T16:18:50.562" v="183" actId="20577"/>
          <ac:spMkLst>
            <pc:docMk/>
            <pc:sldMk cId="1899391020" sldId="1398"/>
            <ac:spMk id="2" creationId="{AC284810-2428-466D-B869-22185656E3A7}"/>
          </ac:spMkLst>
        </pc:spChg>
        <pc:spChg chg="del">
          <ac:chgData name="Bachmann, Hannah Ruth" userId="e7c09bfb-72c2-42e5-912c-bd6874d853db" providerId="ADAL" clId="{2DA03C2E-AE1D-40B4-B42F-BD27DAC3FDE7}" dt="2021-03-10T16:46:57.960" v="785" actId="478"/>
          <ac:spMkLst>
            <pc:docMk/>
            <pc:sldMk cId="1899391020" sldId="1398"/>
            <ac:spMk id="4" creationId="{8D099E31-4DF6-4C53-AB53-7620DCCCF7E2}"/>
          </ac:spMkLst>
        </pc:spChg>
        <pc:spChg chg="del">
          <ac:chgData name="Bachmann, Hannah Ruth" userId="e7c09bfb-72c2-42e5-912c-bd6874d853db" providerId="ADAL" clId="{2DA03C2E-AE1D-40B4-B42F-BD27DAC3FDE7}" dt="2021-03-10T16:46:59.091" v="786" actId="478"/>
          <ac:spMkLst>
            <pc:docMk/>
            <pc:sldMk cId="1899391020" sldId="1398"/>
            <ac:spMk id="5" creationId="{0730DD38-6928-4719-9BEB-470A52ECA203}"/>
          </ac:spMkLst>
        </pc:spChg>
        <pc:spChg chg="add mod">
          <ac:chgData name="Bachmann, Hannah Ruth" userId="e7c09bfb-72c2-42e5-912c-bd6874d853db" providerId="ADAL" clId="{2DA03C2E-AE1D-40B4-B42F-BD27DAC3FDE7}" dt="2021-03-10T16:47:54.800" v="812"/>
          <ac:spMkLst>
            <pc:docMk/>
            <pc:sldMk cId="1899391020" sldId="1398"/>
            <ac:spMk id="8" creationId="{3B0A6342-A391-4B02-89D2-EB2026F6DF49}"/>
          </ac:spMkLst>
        </pc:spChg>
        <pc:spChg chg="add mod">
          <ac:chgData name="Bachmann, Hannah Ruth" userId="e7c09bfb-72c2-42e5-912c-bd6874d853db" providerId="ADAL" clId="{2DA03C2E-AE1D-40B4-B42F-BD27DAC3FDE7}" dt="2021-03-10T16:48:08.750" v="813"/>
          <ac:spMkLst>
            <pc:docMk/>
            <pc:sldMk cId="1899391020" sldId="1398"/>
            <ac:spMk id="9" creationId="{A61BD5EC-EFB9-4F46-A1C8-0F57871C309E}"/>
          </ac:spMkLst>
        </pc:spChg>
        <pc:spChg chg="mod">
          <ac:chgData name="Bachmann, Hannah Ruth" userId="e7c09bfb-72c2-42e5-912c-bd6874d853db" providerId="ADAL" clId="{2DA03C2E-AE1D-40B4-B42F-BD27DAC3FDE7}" dt="2021-03-10T16:33:39.608" v="778" actId="14100"/>
          <ac:spMkLst>
            <pc:docMk/>
            <pc:sldMk cId="1899391020" sldId="1398"/>
            <ac:spMk id="12" creationId="{68A12010-6D41-411C-93B2-4E46D5E8882B}"/>
          </ac:spMkLst>
        </pc:spChg>
        <pc:picChg chg="mod">
          <ac:chgData name="Bachmann, Hannah Ruth" userId="e7c09bfb-72c2-42e5-912c-bd6874d853db" providerId="ADAL" clId="{2DA03C2E-AE1D-40B4-B42F-BD27DAC3FDE7}" dt="2021-03-10T16:33:41.666" v="779" actId="1076"/>
          <ac:picMkLst>
            <pc:docMk/>
            <pc:sldMk cId="1899391020" sldId="1398"/>
            <ac:picMk id="6" creationId="{2B0A063C-38C4-4276-9DED-8298B4B720B4}"/>
          </ac:picMkLst>
        </pc:picChg>
        <pc:picChg chg="mod">
          <ac:chgData name="Bachmann, Hannah Ruth" userId="e7c09bfb-72c2-42e5-912c-bd6874d853db" providerId="ADAL" clId="{2DA03C2E-AE1D-40B4-B42F-BD27DAC3FDE7}" dt="2021-03-10T16:33:50.651" v="780" actId="1076"/>
          <ac:picMkLst>
            <pc:docMk/>
            <pc:sldMk cId="1899391020" sldId="1398"/>
            <ac:picMk id="7" creationId="{D650908F-30DC-47B5-B197-8511B7156647}"/>
          </ac:picMkLst>
        </pc:picChg>
      </pc:sldChg>
      <pc:sldChg chg="del">
        <pc:chgData name="Bachmann, Hannah Ruth" userId="e7c09bfb-72c2-42e5-912c-bd6874d853db" providerId="ADAL" clId="{2DA03C2E-AE1D-40B4-B42F-BD27DAC3FDE7}" dt="2021-03-10T16:13:23.283" v="3" actId="2696"/>
        <pc:sldMkLst>
          <pc:docMk/>
          <pc:sldMk cId="187482558" sldId="1400"/>
        </pc:sldMkLst>
      </pc:sldChg>
      <pc:sldChg chg="addSp delSp modSp mod">
        <pc:chgData name="Bachmann, Hannah Ruth" userId="e7c09bfb-72c2-42e5-912c-bd6874d853db" providerId="ADAL" clId="{2DA03C2E-AE1D-40B4-B42F-BD27DAC3FDE7}" dt="2021-03-14T19:21:53.195" v="828" actId="20577"/>
        <pc:sldMkLst>
          <pc:docMk/>
          <pc:sldMk cId="2461512244" sldId="1401"/>
        </pc:sldMkLst>
        <pc:spChg chg="mod">
          <ac:chgData name="Bachmann, Hannah Ruth" userId="e7c09bfb-72c2-42e5-912c-bd6874d853db" providerId="ADAL" clId="{2DA03C2E-AE1D-40B4-B42F-BD27DAC3FDE7}" dt="2021-03-10T16:27:45.888" v="659" actId="20577"/>
          <ac:spMkLst>
            <pc:docMk/>
            <pc:sldMk cId="2461512244" sldId="1401"/>
            <ac:spMk id="2" creationId="{AC284810-2428-466D-B869-22185656E3A7}"/>
          </ac:spMkLst>
        </pc:spChg>
        <pc:spChg chg="del">
          <ac:chgData name="Bachmann, Hannah Ruth" userId="e7c09bfb-72c2-42e5-912c-bd6874d853db" providerId="ADAL" clId="{2DA03C2E-AE1D-40B4-B42F-BD27DAC3FDE7}" dt="2021-03-10T16:47:27.412" v="802" actId="478"/>
          <ac:spMkLst>
            <pc:docMk/>
            <pc:sldMk cId="2461512244" sldId="1401"/>
            <ac:spMk id="4" creationId="{8D099E31-4DF6-4C53-AB53-7620DCCCF7E2}"/>
          </ac:spMkLst>
        </pc:spChg>
        <pc:spChg chg="del">
          <ac:chgData name="Bachmann, Hannah Ruth" userId="e7c09bfb-72c2-42e5-912c-bd6874d853db" providerId="ADAL" clId="{2DA03C2E-AE1D-40B4-B42F-BD27DAC3FDE7}" dt="2021-03-10T16:47:28.454" v="803" actId="478"/>
          <ac:spMkLst>
            <pc:docMk/>
            <pc:sldMk cId="2461512244" sldId="1401"/>
            <ac:spMk id="5" creationId="{0730DD38-6928-4719-9BEB-470A52ECA203}"/>
          </ac:spMkLst>
        </pc:spChg>
        <pc:spChg chg="add mod">
          <ac:chgData name="Bachmann, Hannah Ruth" userId="e7c09bfb-72c2-42e5-912c-bd6874d853db" providerId="ADAL" clId="{2DA03C2E-AE1D-40B4-B42F-BD27DAC3FDE7}" dt="2021-03-10T16:47:43.137" v="804"/>
          <ac:spMkLst>
            <pc:docMk/>
            <pc:sldMk cId="2461512244" sldId="1401"/>
            <ac:spMk id="8" creationId="{77778FA6-656A-4E39-9F47-848D0F9A3086}"/>
          </ac:spMkLst>
        </pc:spChg>
        <pc:spChg chg="add mod">
          <ac:chgData name="Bachmann, Hannah Ruth" userId="e7c09bfb-72c2-42e5-912c-bd6874d853db" providerId="ADAL" clId="{2DA03C2E-AE1D-40B4-B42F-BD27DAC3FDE7}" dt="2021-03-10T16:48:22.525" v="821"/>
          <ac:spMkLst>
            <pc:docMk/>
            <pc:sldMk cId="2461512244" sldId="1401"/>
            <ac:spMk id="9" creationId="{CC38DC66-05C5-4DC5-9264-504DB9B9A343}"/>
          </ac:spMkLst>
        </pc:spChg>
        <pc:spChg chg="mod">
          <ac:chgData name="Bachmann, Hannah Ruth" userId="e7c09bfb-72c2-42e5-912c-bd6874d853db" providerId="ADAL" clId="{2DA03C2E-AE1D-40B4-B42F-BD27DAC3FDE7}" dt="2021-03-14T19:21:53.195" v="828" actId="20577"/>
          <ac:spMkLst>
            <pc:docMk/>
            <pc:sldMk cId="2461512244" sldId="1401"/>
            <ac:spMk id="12" creationId="{68A12010-6D41-411C-93B2-4E46D5E8882B}"/>
          </ac:spMkLst>
        </pc:spChg>
        <pc:picChg chg="mod">
          <ac:chgData name="Bachmann, Hannah Ruth" userId="e7c09bfb-72c2-42e5-912c-bd6874d853db" providerId="ADAL" clId="{2DA03C2E-AE1D-40B4-B42F-BD27DAC3FDE7}" dt="2021-03-10T16:28:06.959" v="668" actId="1076"/>
          <ac:picMkLst>
            <pc:docMk/>
            <pc:sldMk cId="2461512244" sldId="1401"/>
            <ac:picMk id="3" creationId="{6B0FA5E2-30CB-4DE0-9B67-75704DA9EC98}"/>
          </ac:picMkLst>
        </pc:picChg>
        <pc:picChg chg="mod">
          <ac:chgData name="Bachmann, Hannah Ruth" userId="e7c09bfb-72c2-42e5-912c-bd6874d853db" providerId="ADAL" clId="{2DA03C2E-AE1D-40B4-B42F-BD27DAC3FDE7}" dt="2021-03-10T16:27:38.786" v="634" actId="1076"/>
          <ac:picMkLst>
            <pc:docMk/>
            <pc:sldMk cId="2461512244" sldId="1401"/>
            <ac:picMk id="6" creationId="{02D0BA9B-6CF4-4250-85CB-B9BDD3C9B653}"/>
          </ac:picMkLst>
        </pc:picChg>
      </pc:sldChg>
      <pc:sldChg chg="addSp delSp modSp mod">
        <pc:chgData name="Bachmann, Hannah Ruth" userId="e7c09bfb-72c2-42e5-912c-bd6874d853db" providerId="ADAL" clId="{2DA03C2E-AE1D-40B4-B42F-BD27DAC3FDE7}" dt="2021-03-10T16:48:20.342" v="820"/>
        <pc:sldMkLst>
          <pc:docMk/>
          <pc:sldMk cId="2545248361" sldId="1402"/>
        </pc:sldMkLst>
        <pc:spChg chg="del mod">
          <ac:chgData name="Bachmann, Hannah Ruth" userId="e7c09bfb-72c2-42e5-912c-bd6874d853db" providerId="ADAL" clId="{2DA03C2E-AE1D-40B4-B42F-BD27DAC3FDE7}" dt="2021-03-10T16:47:23.140" v="800" actId="478"/>
          <ac:spMkLst>
            <pc:docMk/>
            <pc:sldMk cId="2545248361" sldId="1402"/>
            <ac:spMk id="4" creationId="{8D099E31-4DF6-4C53-AB53-7620DCCCF7E2}"/>
          </ac:spMkLst>
        </pc:spChg>
        <pc:spChg chg="del">
          <ac:chgData name="Bachmann, Hannah Ruth" userId="e7c09bfb-72c2-42e5-912c-bd6874d853db" providerId="ADAL" clId="{2DA03C2E-AE1D-40B4-B42F-BD27DAC3FDE7}" dt="2021-03-10T16:47:24.305" v="801" actId="478"/>
          <ac:spMkLst>
            <pc:docMk/>
            <pc:sldMk cId="2545248361" sldId="1402"/>
            <ac:spMk id="5" creationId="{0730DD38-6928-4719-9BEB-470A52ECA203}"/>
          </ac:spMkLst>
        </pc:spChg>
        <pc:spChg chg="add mod">
          <ac:chgData name="Bachmann, Hannah Ruth" userId="e7c09bfb-72c2-42e5-912c-bd6874d853db" providerId="ADAL" clId="{2DA03C2E-AE1D-40B4-B42F-BD27DAC3FDE7}" dt="2021-03-10T16:47:44.633" v="805"/>
          <ac:spMkLst>
            <pc:docMk/>
            <pc:sldMk cId="2545248361" sldId="1402"/>
            <ac:spMk id="8" creationId="{A45B803F-910D-4074-B7BF-BAFD1EDA8F91}"/>
          </ac:spMkLst>
        </pc:spChg>
        <pc:spChg chg="add mod">
          <ac:chgData name="Bachmann, Hannah Ruth" userId="e7c09bfb-72c2-42e5-912c-bd6874d853db" providerId="ADAL" clId="{2DA03C2E-AE1D-40B4-B42F-BD27DAC3FDE7}" dt="2021-03-10T16:48:20.342" v="820"/>
          <ac:spMkLst>
            <pc:docMk/>
            <pc:sldMk cId="2545248361" sldId="1402"/>
            <ac:spMk id="9" creationId="{58E56442-396F-4E45-978C-AFE21393888B}"/>
          </ac:spMkLst>
        </pc:spChg>
        <pc:spChg chg="mod">
          <ac:chgData name="Bachmann, Hannah Ruth" userId="e7c09bfb-72c2-42e5-912c-bd6874d853db" providerId="ADAL" clId="{2DA03C2E-AE1D-40B4-B42F-BD27DAC3FDE7}" dt="2021-03-10T16:45:59.226" v="784" actId="313"/>
          <ac:spMkLst>
            <pc:docMk/>
            <pc:sldMk cId="2545248361" sldId="1402"/>
            <ac:spMk id="12" creationId="{68A12010-6D41-411C-93B2-4E46D5E8882B}"/>
          </ac:spMkLst>
        </pc:spChg>
        <pc:picChg chg="mod">
          <ac:chgData name="Bachmann, Hannah Ruth" userId="e7c09bfb-72c2-42e5-912c-bd6874d853db" providerId="ADAL" clId="{2DA03C2E-AE1D-40B4-B42F-BD27DAC3FDE7}" dt="2021-03-10T16:29:32.749" v="687" actId="1076"/>
          <ac:picMkLst>
            <pc:docMk/>
            <pc:sldMk cId="2545248361" sldId="1402"/>
            <ac:picMk id="7" creationId="{EE890999-5D0C-42D1-ADAF-884900D75C01}"/>
          </ac:picMkLst>
        </pc:picChg>
      </pc:sldChg>
      <pc:sldChg chg="addSp delSp modSp mod modClrScheme chgLayout">
        <pc:chgData name="Bachmann, Hannah Ruth" userId="e7c09bfb-72c2-42e5-912c-bd6874d853db" providerId="ADAL" clId="{2DA03C2E-AE1D-40B4-B42F-BD27DAC3FDE7}" dt="2021-03-10T16:48:17.065" v="818"/>
        <pc:sldMkLst>
          <pc:docMk/>
          <pc:sldMk cId="1602981590" sldId="1403"/>
        </pc:sldMkLst>
        <pc:spChg chg="mod ord">
          <ac:chgData name="Bachmann, Hannah Ruth" userId="e7c09bfb-72c2-42e5-912c-bd6874d853db" providerId="ADAL" clId="{2DA03C2E-AE1D-40B4-B42F-BD27DAC3FDE7}" dt="2021-03-10T16:22:30.095" v="335" actId="700"/>
          <ac:spMkLst>
            <pc:docMk/>
            <pc:sldMk cId="1602981590" sldId="1403"/>
            <ac:spMk id="2" creationId="{AC284810-2428-466D-B869-22185656E3A7}"/>
          </ac:spMkLst>
        </pc:spChg>
        <pc:spChg chg="mod ord">
          <ac:chgData name="Bachmann, Hannah Ruth" userId="e7c09bfb-72c2-42e5-912c-bd6874d853db" providerId="ADAL" clId="{2DA03C2E-AE1D-40B4-B42F-BD27DAC3FDE7}" dt="2021-03-10T16:33:00.107" v="761" actId="20577"/>
          <ac:spMkLst>
            <pc:docMk/>
            <pc:sldMk cId="1602981590" sldId="1403"/>
            <ac:spMk id="3" creationId="{E2982061-C760-479B-BE27-3142AD6FB785}"/>
          </ac:spMkLst>
        </pc:spChg>
        <pc:spChg chg="del mod ord">
          <ac:chgData name="Bachmann, Hannah Ruth" userId="e7c09bfb-72c2-42e5-912c-bd6874d853db" providerId="ADAL" clId="{2DA03C2E-AE1D-40B4-B42F-BD27DAC3FDE7}" dt="2021-03-10T16:47:15.629" v="795" actId="478"/>
          <ac:spMkLst>
            <pc:docMk/>
            <pc:sldMk cId="1602981590" sldId="1403"/>
            <ac:spMk id="4" creationId="{8D099E31-4DF6-4C53-AB53-7620DCCCF7E2}"/>
          </ac:spMkLst>
        </pc:spChg>
        <pc:spChg chg="del mod ord">
          <ac:chgData name="Bachmann, Hannah Ruth" userId="e7c09bfb-72c2-42e5-912c-bd6874d853db" providerId="ADAL" clId="{2DA03C2E-AE1D-40B4-B42F-BD27DAC3FDE7}" dt="2021-03-10T16:47:16.651" v="796" actId="478"/>
          <ac:spMkLst>
            <pc:docMk/>
            <pc:sldMk cId="1602981590" sldId="1403"/>
            <ac:spMk id="5" creationId="{0730DD38-6928-4719-9BEB-470A52ECA203}"/>
          </ac:spMkLst>
        </pc:spChg>
        <pc:spChg chg="add mod ord">
          <ac:chgData name="Bachmann, Hannah Ruth" userId="e7c09bfb-72c2-42e5-912c-bd6874d853db" providerId="ADAL" clId="{2DA03C2E-AE1D-40B4-B42F-BD27DAC3FDE7}" dt="2021-03-10T16:33:02.515" v="762" actId="20577"/>
          <ac:spMkLst>
            <pc:docMk/>
            <pc:sldMk cId="1602981590" sldId="1403"/>
            <ac:spMk id="8" creationId="{16121EBE-5DCA-4A3B-8CF4-EB4414F4CFFD}"/>
          </ac:spMkLst>
        </pc:spChg>
        <pc:spChg chg="add mod">
          <ac:chgData name="Bachmann, Hannah Ruth" userId="e7c09bfb-72c2-42e5-912c-bd6874d853db" providerId="ADAL" clId="{2DA03C2E-AE1D-40B4-B42F-BD27DAC3FDE7}" dt="2021-03-10T16:47:47.840" v="807"/>
          <ac:spMkLst>
            <pc:docMk/>
            <pc:sldMk cId="1602981590" sldId="1403"/>
            <ac:spMk id="9" creationId="{F47E9157-8CCC-4C29-B2B9-162E464DBE75}"/>
          </ac:spMkLst>
        </pc:spChg>
        <pc:spChg chg="add mod">
          <ac:chgData name="Bachmann, Hannah Ruth" userId="e7c09bfb-72c2-42e5-912c-bd6874d853db" providerId="ADAL" clId="{2DA03C2E-AE1D-40B4-B42F-BD27DAC3FDE7}" dt="2021-03-10T16:48:17.065" v="818"/>
          <ac:spMkLst>
            <pc:docMk/>
            <pc:sldMk cId="1602981590" sldId="1403"/>
            <ac:spMk id="10" creationId="{210474E9-DC08-4B21-81FB-0A7719773B81}"/>
          </ac:spMkLst>
        </pc:spChg>
        <pc:picChg chg="mod ord">
          <ac:chgData name="Bachmann, Hannah Ruth" userId="e7c09bfb-72c2-42e5-912c-bd6874d853db" providerId="ADAL" clId="{2DA03C2E-AE1D-40B4-B42F-BD27DAC3FDE7}" dt="2021-03-10T16:22:48.755" v="351" actId="1076"/>
          <ac:picMkLst>
            <pc:docMk/>
            <pc:sldMk cId="1602981590" sldId="1403"/>
            <ac:picMk id="6" creationId="{927FA842-A21C-446F-A20A-136103CE49F0}"/>
          </ac:picMkLst>
        </pc:picChg>
        <pc:picChg chg="mod">
          <ac:chgData name="Bachmann, Hannah Ruth" userId="e7c09bfb-72c2-42e5-912c-bd6874d853db" providerId="ADAL" clId="{2DA03C2E-AE1D-40B4-B42F-BD27DAC3FDE7}" dt="2021-03-10T16:23:16.587" v="372" actId="1076"/>
          <ac:picMkLst>
            <pc:docMk/>
            <pc:sldMk cId="1602981590" sldId="1403"/>
            <ac:picMk id="7" creationId="{39A71286-517B-4078-A5BE-FB83DBFE3C18}"/>
          </ac:picMkLst>
        </pc:picChg>
      </pc:sldChg>
      <pc:sldChg chg="addSp delSp modSp mod">
        <pc:chgData name="Bachmann, Hannah Ruth" userId="e7c09bfb-72c2-42e5-912c-bd6874d853db" providerId="ADAL" clId="{2DA03C2E-AE1D-40B4-B42F-BD27DAC3FDE7}" dt="2021-03-10T16:48:10.154" v="814"/>
        <pc:sldMkLst>
          <pc:docMk/>
          <pc:sldMk cId="3586221704" sldId="1404"/>
        </pc:sldMkLst>
        <pc:spChg chg="del">
          <ac:chgData name="Bachmann, Hannah Ruth" userId="e7c09bfb-72c2-42e5-912c-bd6874d853db" providerId="ADAL" clId="{2DA03C2E-AE1D-40B4-B42F-BD27DAC3FDE7}" dt="2021-03-10T16:47:01.631" v="787" actId="478"/>
          <ac:spMkLst>
            <pc:docMk/>
            <pc:sldMk cId="3586221704" sldId="1404"/>
            <ac:spMk id="5" creationId="{1F12FC14-E319-48B0-A7B3-89CA4BD077B5}"/>
          </ac:spMkLst>
        </pc:spChg>
        <pc:spChg chg="del">
          <ac:chgData name="Bachmann, Hannah Ruth" userId="e7c09bfb-72c2-42e5-912c-bd6874d853db" providerId="ADAL" clId="{2DA03C2E-AE1D-40B4-B42F-BD27DAC3FDE7}" dt="2021-03-10T16:47:02.767" v="788" actId="478"/>
          <ac:spMkLst>
            <pc:docMk/>
            <pc:sldMk cId="3586221704" sldId="1404"/>
            <ac:spMk id="6" creationId="{56340811-D3D2-443E-B42D-6882C7D85A60}"/>
          </ac:spMkLst>
        </pc:spChg>
        <pc:spChg chg="mod">
          <ac:chgData name="Bachmann, Hannah Ruth" userId="e7c09bfb-72c2-42e5-912c-bd6874d853db" providerId="ADAL" clId="{2DA03C2E-AE1D-40B4-B42F-BD27DAC3FDE7}" dt="2021-03-10T16:19:59.799" v="220" actId="20577"/>
          <ac:spMkLst>
            <pc:docMk/>
            <pc:sldMk cId="3586221704" sldId="1404"/>
            <ac:spMk id="7" creationId="{77945D39-66D9-4866-9B47-D182551BA633}"/>
          </ac:spMkLst>
        </pc:spChg>
        <pc:spChg chg="add mod">
          <ac:chgData name="Bachmann, Hannah Ruth" userId="e7c09bfb-72c2-42e5-912c-bd6874d853db" providerId="ADAL" clId="{2DA03C2E-AE1D-40B4-B42F-BD27DAC3FDE7}" dt="2021-03-10T16:47:53.845" v="811"/>
          <ac:spMkLst>
            <pc:docMk/>
            <pc:sldMk cId="3586221704" sldId="1404"/>
            <ac:spMk id="12" creationId="{222EA63F-1D87-443A-B9EA-8EC9629485FE}"/>
          </ac:spMkLst>
        </pc:spChg>
        <pc:spChg chg="add mod">
          <ac:chgData name="Bachmann, Hannah Ruth" userId="e7c09bfb-72c2-42e5-912c-bd6874d853db" providerId="ADAL" clId="{2DA03C2E-AE1D-40B4-B42F-BD27DAC3FDE7}" dt="2021-03-10T16:48:10.154" v="814"/>
          <ac:spMkLst>
            <pc:docMk/>
            <pc:sldMk cId="3586221704" sldId="1404"/>
            <ac:spMk id="14" creationId="{0E96DDAE-298C-465B-B873-29D380E089BF}"/>
          </ac:spMkLst>
        </pc:spChg>
      </pc:sldChg>
      <pc:sldChg chg="addSp delSp modSp mod">
        <pc:chgData name="Bachmann, Hannah Ruth" userId="e7c09bfb-72c2-42e5-912c-bd6874d853db" providerId="ADAL" clId="{2DA03C2E-AE1D-40B4-B42F-BD27DAC3FDE7}" dt="2021-03-10T16:48:11.690" v="815"/>
        <pc:sldMkLst>
          <pc:docMk/>
          <pc:sldMk cId="652519316" sldId="1405"/>
        </pc:sldMkLst>
        <pc:spChg chg="mod">
          <ac:chgData name="Bachmann, Hannah Ruth" userId="e7c09bfb-72c2-42e5-912c-bd6874d853db" providerId="ADAL" clId="{2DA03C2E-AE1D-40B4-B42F-BD27DAC3FDE7}" dt="2021-03-10T16:19:55.831" v="209" actId="20577"/>
          <ac:spMkLst>
            <pc:docMk/>
            <pc:sldMk cId="652519316" sldId="1405"/>
            <ac:spMk id="2" creationId="{2A8E7AE3-A2BF-4B31-85FB-C94A4552ECD1}"/>
          </ac:spMkLst>
        </pc:spChg>
        <pc:spChg chg="mod">
          <ac:chgData name="Bachmann, Hannah Ruth" userId="e7c09bfb-72c2-42e5-912c-bd6874d853db" providerId="ADAL" clId="{2DA03C2E-AE1D-40B4-B42F-BD27DAC3FDE7}" dt="2021-03-10T16:32:56.968" v="760" actId="20577"/>
          <ac:spMkLst>
            <pc:docMk/>
            <pc:sldMk cId="652519316" sldId="1405"/>
            <ac:spMk id="3" creationId="{103854DC-2223-4DB5-B853-24B7C7F99317}"/>
          </ac:spMkLst>
        </pc:spChg>
        <pc:spChg chg="del">
          <ac:chgData name="Bachmann, Hannah Ruth" userId="e7c09bfb-72c2-42e5-912c-bd6874d853db" providerId="ADAL" clId="{2DA03C2E-AE1D-40B4-B42F-BD27DAC3FDE7}" dt="2021-03-10T16:47:05.545" v="789" actId="478"/>
          <ac:spMkLst>
            <pc:docMk/>
            <pc:sldMk cId="652519316" sldId="1405"/>
            <ac:spMk id="4" creationId="{FA67E788-16AD-4722-8226-C338B991DF04}"/>
          </ac:spMkLst>
        </pc:spChg>
        <pc:spChg chg="del">
          <ac:chgData name="Bachmann, Hannah Ruth" userId="e7c09bfb-72c2-42e5-912c-bd6874d853db" providerId="ADAL" clId="{2DA03C2E-AE1D-40B4-B42F-BD27DAC3FDE7}" dt="2021-03-10T16:47:06.596" v="790" actId="478"/>
          <ac:spMkLst>
            <pc:docMk/>
            <pc:sldMk cId="652519316" sldId="1405"/>
            <ac:spMk id="5" creationId="{C859ED43-A29B-4EE0-837F-C073677EC34E}"/>
          </ac:spMkLst>
        </pc:spChg>
        <pc:spChg chg="add mod">
          <ac:chgData name="Bachmann, Hannah Ruth" userId="e7c09bfb-72c2-42e5-912c-bd6874d853db" providerId="ADAL" clId="{2DA03C2E-AE1D-40B4-B42F-BD27DAC3FDE7}" dt="2021-03-10T16:47:52.822" v="810"/>
          <ac:spMkLst>
            <pc:docMk/>
            <pc:sldMk cId="652519316" sldId="1405"/>
            <ac:spMk id="8" creationId="{8D57287F-7E05-497E-ADBD-ADBA6CB6CF84}"/>
          </ac:spMkLst>
        </pc:spChg>
        <pc:spChg chg="add mod">
          <ac:chgData name="Bachmann, Hannah Ruth" userId="e7c09bfb-72c2-42e5-912c-bd6874d853db" providerId="ADAL" clId="{2DA03C2E-AE1D-40B4-B42F-BD27DAC3FDE7}" dt="2021-03-10T16:48:11.690" v="815"/>
          <ac:spMkLst>
            <pc:docMk/>
            <pc:sldMk cId="652519316" sldId="1405"/>
            <ac:spMk id="9" creationId="{17A422CA-5001-4C3D-A307-751BF8BE40F9}"/>
          </ac:spMkLst>
        </pc:spChg>
      </pc:sldChg>
      <pc:sldChg chg="modSp del mod">
        <pc:chgData name="Bachmann, Hannah Ruth" userId="e7c09bfb-72c2-42e5-912c-bd6874d853db" providerId="ADAL" clId="{2DA03C2E-AE1D-40B4-B42F-BD27DAC3FDE7}" dt="2021-03-10T16:20:29.113" v="238" actId="2696"/>
        <pc:sldMkLst>
          <pc:docMk/>
          <pc:sldMk cId="3877690883" sldId="1406"/>
        </pc:sldMkLst>
        <pc:spChg chg="mod">
          <ac:chgData name="Bachmann, Hannah Ruth" userId="e7c09bfb-72c2-42e5-912c-bd6874d853db" providerId="ADAL" clId="{2DA03C2E-AE1D-40B4-B42F-BD27DAC3FDE7}" dt="2021-03-10T16:18:22.765" v="141" actId="14100"/>
          <ac:spMkLst>
            <pc:docMk/>
            <pc:sldMk cId="3877690883" sldId="1406"/>
            <ac:spMk id="9" creationId="{E9894BEE-34A3-4CC2-B3D1-A5EEF9E892C9}"/>
          </ac:spMkLst>
        </pc:spChg>
      </pc:sldChg>
      <pc:sldChg chg="addSp delSp modSp mod">
        <pc:chgData name="Bachmann, Hannah Ruth" userId="e7c09bfb-72c2-42e5-912c-bd6874d853db" providerId="ADAL" clId="{2DA03C2E-AE1D-40B4-B42F-BD27DAC3FDE7}" dt="2021-03-10T16:55:13.655" v="826" actId="20577"/>
        <pc:sldMkLst>
          <pc:docMk/>
          <pc:sldMk cId="1095010900" sldId="1407"/>
        </pc:sldMkLst>
        <pc:spChg chg="mod">
          <ac:chgData name="Bachmann, Hannah Ruth" userId="e7c09bfb-72c2-42e5-912c-bd6874d853db" providerId="ADAL" clId="{2DA03C2E-AE1D-40B4-B42F-BD27DAC3FDE7}" dt="2021-03-10T16:55:13.655" v="826" actId="20577"/>
          <ac:spMkLst>
            <pc:docMk/>
            <pc:sldMk cId="1095010900" sldId="1407"/>
            <ac:spMk id="3" creationId="{E2982061-C760-479B-BE27-3142AD6FB785}"/>
          </ac:spMkLst>
        </pc:spChg>
        <pc:spChg chg="del">
          <ac:chgData name="Bachmann, Hannah Ruth" userId="e7c09bfb-72c2-42e5-912c-bd6874d853db" providerId="ADAL" clId="{2DA03C2E-AE1D-40B4-B42F-BD27DAC3FDE7}" dt="2021-03-10T16:47:12.036" v="793" actId="478"/>
          <ac:spMkLst>
            <pc:docMk/>
            <pc:sldMk cId="1095010900" sldId="1407"/>
            <ac:spMk id="4" creationId="{8D099E31-4DF6-4C53-AB53-7620DCCCF7E2}"/>
          </ac:spMkLst>
        </pc:spChg>
        <pc:spChg chg="del">
          <ac:chgData name="Bachmann, Hannah Ruth" userId="e7c09bfb-72c2-42e5-912c-bd6874d853db" providerId="ADAL" clId="{2DA03C2E-AE1D-40B4-B42F-BD27DAC3FDE7}" dt="2021-03-10T16:47:13.069" v="794" actId="478"/>
          <ac:spMkLst>
            <pc:docMk/>
            <pc:sldMk cId="1095010900" sldId="1407"/>
            <ac:spMk id="5" creationId="{0730DD38-6928-4719-9BEB-470A52ECA203}"/>
          </ac:spMkLst>
        </pc:spChg>
        <pc:spChg chg="add mod">
          <ac:chgData name="Bachmann, Hannah Ruth" userId="e7c09bfb-72c2-42e5-912c-bd6874d853db" providerId="ADAL" clId="{2DA03C2E-AE1D-40B4-B42F-BD27DAC3FDE7}" dt="2021-03-10T16:47:49.654" v="808"/>
          <ac:spMkLst>
            <pc:docMk/>
            <pc:sldMk cId="1095010900" sldId="1407"/>
            <ac:spMk id="8" creationId="{B3C6E956-362B-4C41-80B5-9755BF1684B5}"/>
          </ac:spMkLst>
        </pc:spChg>
        <pc:spChg chg="add mod">
          <ac:chgData name="Bachmann, Hannah Ruth" userId="e7c09bfb-72c2-42e5-912c-bd6874d853db" providerId="ADAL" clId="{2DA03C2E-AE1D-40B4-B42F-BD27DAC3FDE7}" dt="2021-03-10T16:48:15.331" v="817"/>
          <ac:spMkLst>
            <pc:docMk/>
            <pc:sldMk cId="1095010900" sldId="1407"/>
            <ac:spMk id="9" creationId="{9D397C2C-D334-472D-B30D-1778ACE9B712}"/>
          </ac:spMkLst>
        </pc:spChg>
        <pc:picChg chg="mod">
          <ac:chgData name="Bachmann, Hannah Ruth" userId="e7c09bfb-72c2-42e5-912c-bd6874d853db" providerId="ADAL" clId="{2DA03C2E-AE1D-40B4-B42F-BD27DAC3FDE7}" dt="2021-03-10T16:22:07.310" v="331" actId="1076"/>
          <ac:picMkLst>
            <pc:docMk/>
            <pc:sldMk cId="1095010900" sldId="1407"/>
            <ac:picMk id="7" creationId="{67B81213-10CD-4C58-A444-4B17936C6AE1}"/>
          </ac:picMkLst>
        </pc:picChg>
      </pc:sldChg>
      <pc:sldChg chg="addSp delSp modSp mod">
        <pc:chgData name="Bachmann, Hannah Ruth" userId="e7c09bfb-72c2-42e5-912c-bd6874d853db" providerId="ADAL" clId="{2DA03C2E-AE1D-40B4-B42F-BD27DAC3FDE7}" dt="2021-03-10T16:48:18.875" v="819"/>
        <pc:sldMkLst>
          <pc:docMk/>
          <pc:sldMk cId="979491527" sldId="1408"/>
        </pc:sldMkLst>
        <pc:spChg chg="del">
          <ac:chgData name="Bachmann, Hannah Ruth" userId="e7c09bfb-72c2-42e5-912c-bd6874d853db" providerId="ADAL" clId="{2DA03C2E-AE1D-40B4-B42F-BD27DAC3FDE7}" dt="2021-03-10T16:47:19.231" v="797" actId="478"/>
          <ac:spMkLst>
            <pc:docMk/>
            <pc:sldMk cId="979491527" sldId="1408"/>
            <ac:spMk id="4" creationId="{8D099E31-4DF6-4C53-AB53-7620DCCCF7E2}"/>
          </ac:spMkLst>
        </pc:spChg>
        <pc:spChg chg="del">
          <ac:chgData name="Bachmann, Hannah Ruth" userId="e7c09bfb-72c2-42e5-912c-bd6874d853db" providerId="ADAL" clId="{2DA03C2E-AE1D-40B4-B42F-BD27DAC3FDE7}" dt="2021-03-10T16:47:20.116" v="798" actId="478"/>
          <ac:spMkLst>
            <pc:docMk/>
            <pc:sldMk cId="979491527" sldId="1408"/>
            <ac:spMk id="5" creationId="{0730DD38-6928-4719-9BEB-470A52ECA203}"/>
          </ac:spMkLst>
        </pc:spChg>
        <pc:spChg chg="add mod">
          <ac:chgData name="Bachmann, Hannah Ruth" userId="e7c09bfb-72c2-42e5-912c-bd6874d853db" providerId="ADAL" clId="{2DA03C2E-AE1D-40B4-B42F-BD27DAC3FDE7}" dt="2021-03-10T16:47:46.087" v="806"/>
          <ac:spMkLst>
            <pc:docMk/>
            <pc:sldMk cId="979491527" sldId="1408"/>
            <ac:spMk id="8" creationId="{DB2163D6-06E2-4C27-9312-736AB98F3743}"/>
          </ac:spMkLst>
        </pc:spChg>
        <pc:spChg chg="add mod">
          <ac:chgData name="Bachmann, Hannah Ruth" userId="e7c09bfb-72c2-42e5-912c-bd6874d853db" providerId="ADAL" clId="{2DA03C2E-AE1D-40B4-B42F-BD27DAC3FDE7}" dt="2021-03-10T16:48:18.875" v="819"/>
          <ac:spMkLst>
            <pc:docMk/>
            <pc:sldMk cId="979491527" sldId="1408"/>
            <ac:spMk id="9" creationId="{28A852D3-6CC1-4D70-A004-DBFD960DF7CE}"/>
          </ac:spMkLst>
        </pc:spChg>
        <pc:spChg chg="mod">
          <ac:chgData name="Bachmann, Hannah Ruth" userId="e7c09bfb-72c2-42e5-912c-bd6874d853db" providerId="ADAL" clId="{2DA03C2E-AE1D-40B4-B42F-BD27DAC3FDE7}" dt="2021-03-10T16:33:04.521" v="763" actId="20577"/>
          <ac:spMkLst>
            <pc:docMk/>
            <pc:sldMk cId="979491527" sldId="1408"/>
            <ac:spMk id="12" creationId="{68A12010-6D41-411C-93B2-4E46D5E8882B}"/>
          </ac:spMkLst>
        </pc:spChg>
        <pc:picChg chg="mod">
          <ac:chgData name="Bachmann, Hannah Ruth" userId="e7c09bfb-72c2-42e5-912c-bd6874d853db" providerId="ADAL" clId="{2DA03C2E-AE1D-40B4-B42F-BD27DAC3FDE7}" dt="2021-03-10T16:17:29.914" v="124" actId="1076"/>
          <ac:picMkLst>
            <pc:docMk/>
            <pc:sldMk cId="979491527" sldId="1408"/>
            <ac:picMk id="7" creationId="{EE890999-5D0C-42D1-ADAF-884900D75C0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14/03/2021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14/03/2021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14/03/2021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Welcome!</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899035"/>
            <a:ext cx="5870575" cy="5060168"/>
          </a:xfrm>
        </p:spPr>
        <p:txBody>
          <a:bodyPr/>
          <a:lstStyle/>
          <a:p>
            <a:r>
              <a:rPr lang="en-GB" sz="2800" noProof="0" dirty="0"/>
              <a:t>Heute </a:t>
            </a:r>
            <a:r>
              <a:rPr lang="en-GB" sz="2800" noProof="0" dirty="0" err="1"/>
              <a:t>lernst</a:t>
            </a:r>
            <a:r>
              <a:rPr lang="en-GB" sz="2800" noProof="0" dirty="0"/>
              <a:t> du…</a:t>
            </a:r>
          </a:p>
          <a:p>
            <a:pPr marL="342900" indent="-342900">
              <a:buFont typeface="Arial" panose="020B0604020202020204" pitchFamily="34" charset="0"/>
              <a:buChar char="•"/>
            </a:pPr>
            <a:r>
              <a:rPr lang="en-GB" sz="2800" noProof="0" dirty="0" err="1"/>
              <a:t>wie</a:t>
            </a:r>
            <a:r>
              <a:rPr lang="en-GB" sz="2800" noProof="0" dirty="0"/>
              <a:t> du dich </a:t>
            </a:r>
            <a:r>
              <a:rPr lang="en-GB" sz="2800" noProof="0" dirty="0" err="1"/>
              <a:t>selbst</a:t>
            </a:r>
            <a:r>
              <a:rPr lang="en-GB" sz="2800" noProof="0" dirty="0"/>
              <a:t> auf Deutsch </a:t>
            </a:r>
            <a:r>
              <a:rPr lang="en-GB" sz="2800" noProof="0" dirty="0" err="1"/>
              <a:t>beschreibst</a:t>
            </a:r>
            <a:r>
              <a:rPr lang="en-GB" sz="2800" noProof="0" dirty="0"/>
              <a:t>.</a:t>
            </a:r>
          </a:p>
          <a:p>
            <a:endParaRPr lang="en-GB" sz="2800" noProof="0" dirty="0"/>
          </a:p>
          <a:p>
            <a:r>
              <a:rPr lang="en-GB" sz="2800" noProof="0" dirty="0">
                <a:solidFill>
                  <a:schemeClr val="accent2"/>
                </a:solidFill>
              </a:rPr>
              <a:t>Today you’re going to learn…</a:t>
            </a:r>
          </a:p>
          <a:p>
            <a:pPr marL="342900" indent="-342900">
              <a:buFont typeface="Arial" panose="020B0604020202020204" pitchFamily="34" charset="0"/>
              <a:buChar char="•"/>
            </a:pPr>
            <a:r>
              <a:rPr lang="en-GB" sz="2800" dirty="0">
                <a:solidFill>
                  <a:schemeClr val="accent2"/>
                </a:solidFill>
              </a:rPr>
              <a:t>h</a:t>
            </a:r>
            <a:r>
              <a:rPr lang="en-GB" sz="2800" noProof="0" dirty="0">
                <a:solidFill>
                  <a:schemeClr val="accent2"/>
                </a:solidFill>
              </a:rPr>
              <a:t>ow to describe yourself in German. </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2862" y="1574391"/>
            <a:ext cx="3610031" cy="3778040"/>
          </a:xfrm>
          <a:prstGeom prst="rect">
            <a:avLst/>
          </a:prstGeom>
        </p:spPr>
      </p:pic>
      <p:pic>
        <p:nvPicPr>
          <p:cNvPr id="6" name="Folie 3">
            <a:hlinkClick r:id="" action="ppaction://media"/>
            <a:extLst>
              <a:ext uri="{FF2B5EF4-FFF2-40B4-BE49-F238E27FC236}">
                <a16:creationId xmlns:a16="http://schemas.microsoft.com/office/drawing/2014/main" id="{02D0BA9B-6CF4-4250-85CB-B9BDD3C9B6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68571" y="523080"/>
            <a:ext cx="609600" cy="609600"/>
          </a:xfrm>
          <a:prstGeom prst="rect">
            <a:avLst/>
          </a:prstGeom>
        </p:spPr>
      </p:pic>
      <p:sp>
        <p:nvSpPr>
          <p:cNvPr id="8" name="Fußzeilenplatzhalter 3">
            <a:extLst>
              <a:ext uri="{FF2B5EF4-FFF2-40B4-BE49-F238E27FC236}">
                <a16:creationId xmlns:a16="http://schemas.microsoft.com/office/drawing/2014/main" id="{77778FA6-656A-4E39-9F47-848D0F9A308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CC38DC66-05C5-4DC5-9264-504DB9B9A34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Describing yourself</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790884" y="1855152"/>
            <a:ext cx="5601978" cy="5387341"/>
          </a:xfrm>
        </p:spPr>
        <p:txBody>
          <a:bodyPr/>
          <a:lstStyle/>
          <a:p>
            <a:r>
              <a:rPr lang="en-GB" sz="3200" noProof="0" dirty="0"/>
              <a:t>Die Regel </a:t>
            </a:r>
            <a:r>
              <a:rPr lang="en-GB" sz="3200" noProof="0" dirty="0" err="1"/>
              <a:t>lautet</a:t>
            </a:r>
            <a:r>
              <a:rPr lang="en-GB" sz="3200" noProof="0" dirty="0"/>
              <a:t>: </a:t>
            </a:r>
          </a:p>
          <a:p>
            <a:r>
              <a:rPr lang="en-GB" sz="3200" noProof="0" dirty="0"/>
              <a:t>Auf </a:t>
            </a:r>
            <a:r>
              <a:rPr lang="en-GB" sz="3200" b="1" noProof="0" dirty="0">
                <a:solidFill>
                  <a:schemeClr val="accent1"/>
                </a:solidFill>
              </a:rPr>
              <a:t>“Ich bin…” </a:t>
            </a:r>
            <a:r>
              <a:rPr lang="en-GB" sz="3200" noProof="0" dirty="0" err="1"/>
              <a:t>folgt</a:t>
            </a:r>
            <a:r>
              <a:rPr lang="en-GB" sz="3200" noProof="0" dirty="0"/>
              <a:t> </a:t>
            </a:r>
            <a:r>
              <a:rPr lang="en-GB" sz="3200" noProof="0" dirty="0" err="1"/>
              <a:t>ein</a:t>
            </a:r>
            <a:r>
              <a:rPr lang="en-GB" sz="3200" noProof="0" dirty="0"/>
              <a:t> </a:t>
            </a:r>
            <a:r>
              <a:rPr lang="en-GB" sz="3200" noProof="0" dirty="0" err="1"/>
              <a:t>Adjektiv</a:t>
            </a:r>
            <a:r>
              <a:rPr lang="en-GB" sz="3200" noProof="0" dirty="0"/>
              <a:t>.</a:t>
            </a:r>
          </a:p>
          <a:p>
            <a:endParaRPr lang="en-GB" sz="3200" noProof="0" dirty="0"/>
          </a:p>
          <a:p>
            <a:r>
              <a:rPr lang="en-GB" sz="3200" noProof="0" dirty="0">
                <a:solidFill>
                  <a:schemeClr val="accent2"/>
                </a:solidFill>
              </a:rPr>
              <a:t>The rule is: </a:t>
            </a:r>
          </a:p>
          <a:p>
            <a:r>
              <a:rPr lang="en-GB" sz="3200" b="1" noProof="0" dirty="0">
                <a:solidFill>
                  <a:schemeClr val="accent1"/>
                </a:solidFill>
              </a:rPr>
              <a:t>“Ich bin…” </a:t>
            </a:r>
            <a:r>
              <a:rPr lang="en-GB" sz="3200" noProof="0" dirty="0">
                <a:solidFill>
                  <a:schemeClr val="accent2"/>
                </a:solidFill>
              </a:rPr>
              <a:t>(“I am…”) is followed by an adjective.</a:t>
            </a:r>
          </a:p>
        </p:txBody>
      </p:sp>
      <p:pic>
        <p:nvPicPr>
          <p:cNvPr id="7" name="Picture 1" descr="A picture containing drawing&#10;&#10;Description automatically generated">
            <a:extLst>
              <a:ext uri="{FF2B5EF4-FFF2-40B4-BE49-F238E27FC236}">
                <a16:creationId xmlns:a16="http://schemas.microsoft.com/office/drawing/2014/main" id="{EE890999-5D0C-42D1-ADAF-884900D75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2862" y="1851343"/>
            <a:ext cx="3255654" cy="4989512"/>
          </a:xfrm>
          <a:prstGeom prst="rect">
            <a:avLst/>
          </a:prstGeom>
          <a:noFill/>
        </p:spPr>
      </p:pic>
      <p:sp>
        <p:nvSpPr>
          <p:cNvPr id="8" name="Fußzeilenplatzhalter 3">
            <a:extLst>
              <a:ext uri="{FF2B5EF4-FFF2-40B4-BE49-F238E27FC236}">
                <a16:creationId xmlns:a16="http://schemas.microsoft.com/office/drawing/2014/main" id="{A45B803F-910D-4074-B7BF-BAFD1EDA8F9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58E56442-396F-4E45-978C-AFE21393888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545248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Describing yourself</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763713"/>
            <a:ext cx="6397127" cy="4989512"/>
          </a:xfrm>
        </p:spPr>
        <p:txBody>
          <a:bodyPr/>
          <a:lstStyle/>
          <a:p>
            <a:r>
              <a:rPr lang="en-GB" sz="2800" noProof="0" dirty="0" err="1"/>
              <a:t>Hier</a:t>
            </a:r>
            <a:r>
              <a:rPr lang="en-GB" sz="2800" noProof="0" dirty="0"/>
              <a:t> </a:t>
            </a:r>
            <a:r>
              <a:rPr lang="en-GB" sz="2800" noProof="0" dirty="0" err="1"/>
              <a:t>sind</a:t>
            </a:r>
            <a:r>
              <a:rPr lang="en-GB" sz="2800" noProof="0" dirty="0"/>
              <a:t> </a:t>
            </a:r>
            <a:r>
              <a:rPr lang="en-GB" sz="2800" noProof="0" dirty="0" err="1"/>
              <a:t>ein</a:t>
            </a:r>
            <a:r>
              <a:rPr lang="en-GB" sz="2800" noProof="0" dirty="0"/>
              <a:t> </a:t>
            </a:r>
            <a:r>
              <a:rPr lang="en-GB" sz="2800" noProof="0" dirty="0" err="1"/>
              <a:t>paar</a:t>
            </a:r>
            <a:r>
              <a:rPr lang="en-GB" sz="2800" noProof="0" dirty="0"/>
              <a:t> </a:t>
            </a:r>
            <a:r>
              <a:rPr lang="en-GB" sz="2800" noProof="0" dirty="0" err="1"/>
              <a:t>Beispiele</a:t>
            </a:r>
            <a:r>
              <a:rPr lang="en-GB" sz="2800" noProof="0" dirty="0"/>
              <a:t>:</a:t>
            </a:r>
          </a:p>
          <a:p>
            <a:r>
              <a:rPr lang="en-GB" sz="2800" noProof="0" dirty="0">
                <a:solidFill>
                  <a:schemeClr val="accent2"/>
                </a:solidFill>
              </a:rPr>
              <a:t>Here are some examples: </a:t>
            </a:r>
          </a:p>
          <a:p>
            <a:endParaRPr lang="en-GB" noProof="0" dirty="0"/>
          </a:p>
          <a:p>
            <a:pPr marL="342900" indent="-342900">
              <a:buFont typeface="Arial" panose="020B0604020202020204" pitchFamily="34" charset="0"/>
              <a:buChar char="•"/>
            </a:pPr>
            <a:r>
              <a:rPr lang="en-GB" sz="2800" noProof="0" dirty="0">
                <a:solidFill>
                  <a:schemeClr val="accent1"/>
                </a:solidFill>
              </a:rPr>
              <a:t>Ich bin </a:t>
            </a:r>
            <a:r>
              <a:rPr lang="en-GB" sz="2800" noProof="0" dirty="0" err="1">
                <a:solidFill>
                  <a:schemeClr val="accent1"/>
                </a:solidFill>
              </a:rPr>
              <a:t>groß</a:t>
            </a:r>
            <a:r>
              <a:rPr lang="en-GB" sz="2800" noProof="0" dirty="0">
                <a:solidFill>
                  <a:schemeClr val="accent1"/>
                </a:solidFill>
              </a:rPr>
              <a:t>. - </a:t>
            </a:r>
            <a:r>
              <a:rPr lang="en-GB" sz="2800" noProof="0" dirty="0">
                <a:solidFill>
                  <a:schemeClr val="accent2"/>
                </a:solidFill>
              </a:rPr>
              <a:t>I am tall.</a:t>
            </a:r>
          </a:p>
          <a:p>
            <a:pPr marL="342900" indent="-342900">
              <a:buFont typeface="Arial" panose="020B0604020202020204" pitchFamily="34" charset="0"/>
              <a:buChar char="•"/>
            </a:pPr>
            <a:r>
              <a:rPr lang="en-GB" sz="2800" noProof="0" dirty="0">
                <a:solidFill>
                  <a:schemeClr val="accent1"/>
                </a:solidFill>
              </a:rPr>
              <a:t>Ich bin </a:t>
            </a:r>
            <a:r>
              <a:rPr lang="en-GB" sz="2800" noProof="0" dirty="0" err="1">
                <a:solidFill>
                  <a:schemeClr val="accent1"/>
                </a:solidFill>
              </a:rPr>
              <a:t>lustig</a:t>
            </a:r>
            <a:r>
              <a:rPr lang="en-GB" sz="2800" noProof="0" dirty="0">
                <a:solidFill>
                  <a:schemeClr val="accent1"/>
                </a:solidFill>
              </a:rPr>
              <a:t>. - </a:t>
            </a:r>
            <a:r>
              <a:rPr lang="en-GB" sz="2800" noProof="0" dirty="0">
                <a:solidFill>
                  <a:schemeClr val="accent2"/>
                </a:solidFill>
              </a:rPr>
              <a:t>I am funny.</a:t>
            </a:r>
          </a:p>
          <a:p>
            <a:pPr marL="342900" indent="-342900">
              <a:buFont typeface="Arial" panose="020B0604020202020204" pitchFamily="34" charset="0"/>
              <a:buChar char="•"/>
            </a:pPr>
            <a:r>
              <a:rPr lang="en-GB" sz="2800" noProof="0" dirty="0">
                <a:solidFill>
                  <a:schemeClr val="accent1"/>
                </a:solidFill>
              </a:rPr>
              <a:t>Ich bin </a:t>
            </a:r>
            <a:r>
              <a:rPr lang="en-GB" sz="2800" noProof="0" dirty="0" err="1">
                <a:solidFill>
                  <a:schemeClr val="accent1"/>
                </a:solidFill>
              </a:rPr>
              <a:t>sportlich</a:t>
            </a:r>
            <a:r>
              <a:rPr lang="en-GB" sz="2800" noProof="0" dirty="0">
                <a:solidFill>
                  <a:schemeClr val="accent1"/>
                </a:solidFill>
              </a:rPr>
              <a:t>. - </a:t>
            </a:r>
            <a:r>
              <a:rPr lang="en-GB" sz="2800" noProof="0" dirty="0">
                <a:solidFill>
                  <a:schemeClr val="accent2"/>
                </a:solidFill>
              </a:rPr>
              <a:t>I am sporty.</a:t>
            </a:r>
          </a:p>
          <a:p>
            <a:pPr marL="342900" indent="-342900">
              <a:buFont typeface="Arial" panose="020B0604020202020204" pitchFamily="34" charset="0"/>
              <a:buChar char="•"/>
            </a:pPr>
            <a:r>
              <a:rPr lang="en-GB" sz="2800" noProof="0" dirty="0">
                <a:solidFill>
                  <a:schemeClr val="accent1"/>
                </a:solidFill>
              </a:rPr>
              <a:t>Ich bin </a:t>
            </a:r>
            <a:r>
              <a:rPr lang="en-GB" sz="2800" noProof="0" dirty="0" err="1">
                <a:solidFill>
                  <a:schemeClr val="accent1"/>
                </a:solidFill>
              </a:rPr>
              <a:t>freundlich</a:t>
            </a:r>
            <a:r>
              <a:rPr lang="en-GB" sz="2800" noProof="0" dirty="0">
                <a:solidFill>
                  <a:schemeClr val="accent1"/>
                </a:solidFill>
              </a:rPr>
              <a:t>. - </a:t>
            </a:r>
            <a:r>
              <a:rPr lang="en-GB" sz="2800" noProof="0" dirty="0">
                <a:solidFill>
                  <a:schemeClr val="accent2"/>
                </a:solidFill>
              </a:rPr>
              <a:t>I am friendly.</a:t>
            </a:r>
          </a:p>
        </p:txBody>
      </p:sp>
      <p:pic>
        <p:nvPicPr>
          <p:cNvPr id="7" name="Picture 1" descr="A picture containing drawing&#10;&#10;Description automatically generated">
            <a:extLst>
              <a:ext uri="{FF2B5EF4-FFF2-40B4-BE49-F238E27FC236}">
                <a16:creationId xmlns:a16="http://schemas.microsoft.com/office/drawing/2014/main" id="{EE890999-5D0C-42D1-ADAF-884900D75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9414" y="1663699"/>
            <a:ext cx="3255654" cy="4989512"/>
          </a:xfrm>
          <a:prstGeom prst="rect">
            <a:avLst/>
          </a:prstGeom>
          <a:noFill/>
        </p:spPr>
      </p:pic>
      <p:sp>
        <p:nvSpPr>
          <p:cNvPr id="8" name="Fußzeilenplatzhalter 3">
            <a:extLst>
              <a:ext uri="{FF2B5EF4-FFF2-40B4-BE49-F238E27FC236}">
                <a16:creationId xmlns:a16="http://schemas.microsoft.com/office/drawing/2014/main" id="{DB2163D6-06E2-4C27-9312-736AB98F374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28A852D3-6CC1-4D70-A004-DBFD960DF7C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979491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Describing yourself</a:t>
            </a:r>
          </a:p>
        </p:txBody>
      </p:sp>
      <p:sp>
        <p:nvSpPr>
          <p:cNvPr id="8" name="Textplatzhalter 7">
            <a:extLst>
              <a:ext uri="{FF2B5EF4-FFF2-40B4-BE49-F238E27FC236}">
                <a16:creationId xmlns:a16="http://schemas.microsoft.com/office/drawing/2014/main" id="{16121EBE-5DCA-4A3B-8CF4-EB4414F4CFFD}"/>
              </a:ext>
            </a:extLst>
          </p:cNvPr>
          <p:cNvSpPr>
            <a:spLocks noGrp="1"/>
          </p:cNvSpPr>
          <p:nvPr>
            <p:ph type="body" sz="half" idx="1"/>
          </p:nvPr>
        </p:nvSpPr>
        <p:spPr>
          <a:xfrm>
            <a:off x="3903651" y="1875419"/>
            <a:ext cx="2918934" cy="4900826"/>
          </a:xfrm>
        </p:spPr>
        <p:txBody>
          <a:bodyPr/>
          <a:lstStyle/>
          <a:p>
            <a:r>
              <a:rPr lang="en-GB" sz="2800" noProof="0" dirty="0">
                <a:solidFill>
                  <a:schemeClr val="accent2"/>
                </a:solidFill>
              </a:rPr>
              <a:t>I am…</a:t>
            </a:r>
          </a:p>
          <a:p>
            <a:pPr marL="457200" indent="-457200">
              <a:buFont typeface="Arial" panose="020B0604020202020204" pitchFamily="34" charset="0"/>
              <a:buChar char="•"/>
            </a:pPr>
            <a:r>
              <a:rPr lang="en-GB" sz="2800" noProof="0" dirty="0">
                <a:solidFill>
                  <a:schemeClr val="accent2"/>
                </a:solidFill>
              </a:rPr>
              <a:t>tall. </a:t>
            </a:r>
          </a:p>
          <a:p>
            <a:pPr marL="457200" indent="-457200">
              <a:buFont typeface="Arial" panose="020B0604020202020204" pitchFamily="34" charset="0"/>
              <a:buChar char="•"/>
            </a:pPr>
            <a:r>
              <a:rPr lang="en-GB" sz="2800" noProof="0" dirty="0">
                <a:solidFill>
                  <a:schemeClr val="accent2"/>
                </a:solidFill>
              </a:rPr>
              <a:t>small.</a:t>
            </a:r>
          </a:p>
          <a:p>
            <a:pPr marL="457200" indent="-457200">
              <a:buFont typeface="Arial" panose="020B0604020202020204" pitchFamily="34" charset="0"/>
              <a:buChar char="•"/>
            </a:pPr>
            <a:r>
              <a:rPr lang="en-GB" sz="2800" noProof="0" dirty="0">
                <a:solidFill>
                  <a:schemeClr val="accent2"/>
                </a:solidFill>
              </a:rPr>
              <a:t>strong.</a:t>
            </a:r>
          </a:p>
          <a:p>
            <a:pPr marL="457200" indent="-457200">
              <a:buFont typeface="Arial" panose="020B0604020202020204" pitchFamily="34" charset="0"/>
              <a:buChar char="•"/>
            </a:pPr>
            <a:r>
              <a:rPr lang="en-GB" sz="2800" noProof="0" dirty="0">
                <a:solidFill>
                  <a:schemeClr val="accent2"/>
                </a:solidFill>
              </a:rPr>
              <a:t>weak.</a:t>
            </a:r>
          </a:p>
          <a:p>
            <a:pPr marL="457200" indent="-457200">
              <a:buFont typeface="Arial" panose="020B0604020202020204" pitchFamily="34" charset="0"/>
              <a:buChar char="•"/>
            </a:pPr>
            <a:r>
              <a:rPr lang="en-GB" sz="2800" noProof="0" dirty="0">
                <a:solidFill>
                  <a:schemeClr val="accent2"/>
                </a:solidFill>
              </a:rPr>
              <a:t>funny.</a:t>
            </a:r>
          </a:p>
          <a:p>
            <a:pPr marL="457200" indent="-457200">
              <a:buFont typeface="Arial" panose="020B0604020202020204" pitchFamily="34" charset="0"/>
              <a:buChar char="•"/>
            </a:pPr>
            <a:r>
              <a:rPr lang="en-GB" sz="2800" noProof="0" dirty="0">
                <a:solidFill>
                  <a:schemeClr val="accent2"/>
                </a:solidFill>
              </a:rPr>
              <a:t>happy.</a:t>
            </a:r>
          </a:p>
          <a:p>
            <a:pPr marL="457200" indent="-457200">
              <a:buFont typeface="Arial" panose="020B0604020202020204" pitchFamily="34" charset="0"/>
              <a:buChar char="•"/>
            </a:pPr>
            <a:r>
              <a:rPr lang="en-GB" sz="2800" noProof="0" dirty="0">
                <a:solidFill>
                  <a:schemeClr val="accent2"/>
                </a:solidFill>
              </a:rPr>
              <a:t>smart.</a:t>
            </a:r>
          </a:p>
          <a:p>
            <a:pPr marL="457200" indent="-457200">
              <a:buFont typeface="Arial" panose="020B0604020202020204" pitchFamily="34" charset="0"/>
              <a:buChar char="•"/>
            </a:pPr>
            <a:r>
              <a:rPr lang="en-GB" sz="2800" noProof="0" dirty="0">
                <a:solidFill>
                  <a:schemeClr val="accent2"/>
                </a:solidFill>
              </a:rPr>
              <a:t>friendly.</a:t>
            </a:r>
          </a:p>
          <a:p>
            <a:pPr marL="457200" indent="-457200">
              <a:buFont typeface="Arial" panose="020B0604020202020204" pitchFamily="34" charset="0"/>
              <a:buChar char="•"/>
            </a:pPr>
            <a:r>
              <a:rPr lang="en-GB" sz="2800" noProof="0" dirty="0">
                <a:solidFill>
                  <a:schemeClr val="accent2"/>
                </a:solidFill>
              </a:rPr>
              <a:t>nice.</a:t>
            </a:r>
          </a:p>
        </p:txBody>
      </p:sp>
      <p:sp>
        <p:nvSpPr>
          <p:cNvPr id="3" name="Textplatzhalter 2">
            <a:extLst>
              <a:ext uri="{FF2B5EF4-FFF2-40B4-BE49-F238E27FC236}">
                <a16:creationId xmlns:a16="http://schemas.microsoft.com/office/drawing/2014/main" id="{E2982061-C760-479B-BE27-3142AD6FB785}"/>
              </a:ext>
            </a:extLst>
          </p:cNvPr>
          <p:cNvSpPr>
            <a:spLocks noGrp="1"/>
          </p:cNvSpPr>
          <p:nvPr>
            <p:ph sz="quarter" idx="2"/>
          </p:nvPr>
        </p:nvSpPr>
        <p:spPr>
          <a:xfrm>
            <a:off x="521970" y="1875419"/>
            <a:ext cx="3287672" cy="5083387"/>
          </a:xfrm>
        </p:spPr>
        <p:txBody>
          <a:bodyPr/>
          <a:lstStyle/>
          <a:p>
            <a:r>
              <a:rPr lang="en-GB" sz="2800" noProof="0" dirty="0">
                <a:solidFill>
                  <a:schemeClr val="accent1"/>
                </a:solidFill>
              </a:rPr>
              <a:t>Ich bin…</a:t>
            </a:r>
          </a:p>
          <a:p>
            <a:pPr marL="457200" indent="-457200">
              <a:buFont typeface="Arial" panose="020B0604020202020204" pitchFamily="34" charset="0"/>
              <a:buChar char="•"/>
            </a:pPr>
            <a:r>
              <a:rPr lang="en-GB" sz="2800" noProof="0" dirty="0" err="1">
                <a:solidFill>
                  <a:schemeClr val="accent1"/>
                </a:solidFill>
              </a:rPr>
              <a:t>groß</a:t>
            </a:r>
            <a:r>
              <a:rPr lang="en-GB" sz="2800" noProof="0" dirty="0">
                <a:solidFill>
                  <a:schemeClr val="accent1"/>
                </a:solidFill>
              </a:rPr>
              <a:t>. </a:t>
            </a:r>
          </a:p>
          <a:p>
            <a:pPr marL="457200" indent="-457200">
              <a:buFont typeface="Arial" panose="020B0604020202020204" pitchFamily="34" charset="0"/>
              <a:buChar char="•"/>
            </a:pPr>
            <a:r>
              <a:rPr lang="en-GB" sz="2800" noProof="0" dirty="0" err="1">
                <a:solidFill>
                  <a:schemeClr val="accent1"/>
                </a:solidFill>
              </a:rPr>
              <a:t>klein</a:t>
            </a:r>
            <a:r>
              <a:rPr lang="en-GB" sz="2800" noProof="0" dirty="0">
                <a:solidFill>
                  <a:schemeClr val="accent1"/>
                </a:solidFill>
              </a:rPr>
              <a:t>.</a:t>
            </a:r>
          </a:p>
          <a:p>
            <a:pPr marL="457200" indent="-457200">
              <a:buFont typeface="Arial" panose="020B0604020202020204" pitchFamily="34" charset="0"/>
              <a:buChar char="•"/>
            </a:pPr>
            <a:r>
              <a:rPr lang="en-GB" sz="2800" noProof="0" dirty="0">
                <a:solidFill>
                  <a:schemeClr val="accent1"/>
                </a:solidFill>
              </a:rPr>
              <a:t>stark.</a:t>
            </a:r>
          </a:p>
          <a:p>
            <a:pPr marL="457200" indent="-457200">
              <a:buFont typeface="Arial" panose="020B0604020202020204" pitchFamily="34" charset="0"/>
              <a:buChar char="•"/>
            </a:pPr>
            <a:r>
              <a:rPr lang="en-GB" sz="2800" noProof="0" dirty="0" err="1">
                <a:solidFill>
                  <a:schemeClr val="accent1"/>
                </a:solidFill>
              </a:rPr>
              <a:t>schwach</a:t>
            </a:r>
            <a:r>
              <a:rPr lang="en-GB" sz="2800" noProof="0" dirty="0">
                <a:solidFill>
                  <a:schemeClr val="accent1"/>
                </a:solidFill>
              </a:rPr>
              <a:t>.</a:t>
            </a:r>
          </a:p>
          <a:p>
            <a:pPr marL="457200" indent="-457200">
              <a:buFont typeface="Arial" panose="020B0604020202020204" pitchFamily="34" charset="0"/>
              <a:buChar char="•"/>
            </a:pPr>
            <a:r>
              <a:rPr lang="en-GB" sz="2800" noProof="0" dirty="0" err="1">
                <a:solidFill>
                  <a:schemeClr val="accent1"/>
                </a:solidFill>
              </a:rPr>
              <a:t>lustig</a:t>
            </a:r>
            <a:r>
              <a:rPr lang="en-GB" sz="2800" noProof="0" dirty="0">
                <a:solidFill>
                  <a:schemeClr val="accent1"/>
                </a:solidFill>
              </a:rPr>
              <a:t>.</a:t>
            </a:r>
          </a:p>
          <a:p>
            <a:pPr marL="457200" indent="-457200">
              <a:buFont typeface="Arial" panose="020B0604020202020204" pitchFamily="34" charset="0"/>
              <a:buChar char="•"/>
            </a:pPr>
            <a:r>
              <a:rPr lang="en-GB" sz="2800" noProof="0" dirty="0" err="1">
                <a:solidFill>
                  <a:schemeClr val="accent1"/>
                </a:solidFill>
              </a:rPr>
              <a:t>fröhlich</a:t>
            </a:r>
            <a:r>
              <a:rPr lang="en-GB" sz="2800" noProof="0" dirty="0">
                <a:solidFill>
                  <a:schemeClr val="accent1"/>
                </a:solidFill>
              </a:rPr>
              <a:t>. </a:t>
            </a:r>
          </a:p>
          <a:p>
            <a:pPr marL="457200" indent="-457200">
              <a:buFont typeface="Arial" panose="020B0604020202020204" pitchFamily="34" charset="0"/>
              <a:buChar char="•"/>
            </a:pPr>
            <a:r>
              <a:rPr lang="en-GB" sz="2800" noProof="0" dirty="0" err="1">
                <a:solidFill>
                  <a:schemeClr val="accent1"/>
                </a:solidFill>
              </a:rPr>
              <a:t>schlau</a:t>
            </a:r>
            <a:r>
              <a:rPr lang="en-GB" sz="2800" noProof="0" dirty="0">
                <a:solidFill>
                  <a:schemeClr val="accent1"/>
                </a:solidFill>
              </a:rPr>
              <a:t>. </a:t>
            </a:r>
          </a:p>
          <a:p>
            <a:pPr marL="457200" indent="-457200">
              <a:buFont typeface="Arial" panose="020B0604020202020204" pitchFamily="34" charset="0"/>
              <a:buChar char="•"/>
            </a:pPr>
            <a:r>
              <a:rPr lang="en-GB" sz="2800" noProof="0" dirty="0" err="1">
                <a:solidFill>
                  <a:schemeClr val="accent1"/>
                </a:solidFill>
              </a:rPr>
              <a:t>freundlich</a:t>
            </a:r>
            <a:r>
              <a:rPr lang="en-GB" sz="2800" noProof="0" dirty="0">
                <a:solidFill>
                  <a:schemeClr val="accent1"/>
                </a:solidFill>
              </a:rPr>
              <a:t>.</a:t>
            </a:r>
          </a:p>
          <a:p>
            <a:pPr marL="457200" indent="-457200">
              <a:buFont typeface="Arial" panose="020B0604020202020204" pitchFamily="34" charset="0"/>
              <a:buChar char="•"/>
            </a:pPr>
            <a:r>
              <a:rPr lang="en-GB" sz="2800" noProof="0" dirty="0">
                <a:solidFill>
                  <a:schemeClr val="accent1"/>
                </a:solidFill>
              </a:rPr>
              <a:t>nett.</a:t>
            </a:r>
          </a:p>
        </p:txBody>
      </p:sp>
      <p:pic>
        <p:nvPicPr>
          <p:cNvPr id="6" name="Inhaltsplatzhalter 5">
            <a:extLst>
              <a:ext uri="{FF2B5EF4-FFF2-40B4-BE49-F238E27FC236}">
                <a16:creationId xmlns:a16="http://schemas.microsoft.com/office/drawing/2014/main" id="{927FA842-A21C-446F-A20A-136103CE49F0}"/>
              </a:ext>
            </a:extLst>
          </p:cNvPr>
          <p:cNvPicPr>
            <a:picLocks noGrp="1" noChangeAspect="1"/>
          </p:cNvPicPr>
          <p:nvPr>
            <p:ph sz="quarter" idx="3"/>
          </p:nvPr>
        </p:nvPicPr>
        <p:blipFill>
          <a:blip r:embed="rId4"/>
          <a:stretch>
            <a:fillRect/>
          </a:stretch>
        </p:blipFill>
        <p:spPr>
          <a:xfrm>
            <a:off x="7254340" y="1963998"/>
            <a:ext cx="2813799" cy="4310276"/>
          </a:xfrm>
          <a:prstGeom prst="rect">
            <a:avLst/>
          </a:prstGeom>
        </p:spPr>
      </p:pic>
      <p:pic>
        <p:nvPicPr>
          <p:cNvPr id="7" name="Folie 5">
            <a:hlinkClick r:id="" action="ppaction://media"/>
            <a:extLst>
              <a:ext uri="{FF2B5EF4-FFF2-40B4-BE49-F238E27FC236}">
                <a16:creationId xmlns:a16="http://schemas.microsoft.com/office/drawing/2014/main" id="{39A71286-517B-4078-A5BE-FB83DBFE3C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6226" y="1011735"/>
            <a:ext cx="609600" cy="609600"/>
          </a:xfrm>
          <a:prstGeom prst="rect">
            <a:avLst/>
          </a:prstGeom>
        </p:spPr>
      </p:pic>
      <p:sp>
        <p:nvSpPr>
          <p:cNvPr id="9" name="Fußzeilenplatzhalter 3">
            <a:extLst>
              <a:ext uri="{FF2B5EF4-FFF2-40B4-BE49-F238E27FC236}">
                <a16:creationId xmlns:a16="http://schemas.microsoft.com/office/drawing/2014/main" id="{F47E9157-8CCC-4C29-B2B9-162E464DBE7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210474E9-DC08-4B21-81FB-0A7719773B8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60298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7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Describing yourself</a:t>
            </a:r>
          </a:p>
        </p:txBody>
      </p:sp>
      <p:sp>
        <p:nvSpPr>
          <p:cNvPr id="3" name="Textplatzhalter 2">
            <a:extLst>
              <a:ext uri="{FF2B5EF4-FFF2-40B4-BE49-F238E27FC236}">
                <a16:creationId xmlns:a16="http://schemas.microsoft.com/office/drawing/2014/main" id="{E2982061-C760-479B-BE27-3142AD6FB785}"/>
              </a:ext>
            </a:extLst>
          </p:cNvPr>
          <p:cNvSpPr>
            <a:spLocks noGrp="1"/>
          </p:cNvSpPr>
          <p:nvPr>
            <p:ph sz="half" idx="1"/>
          </p:nvPr>
        </p:nvSpPr>
        <p:spPr>
          <a:xfrm>
            <a:off x="522287" y="1508222"/>
            <a:ext cx="4800340" cy="5294625"/>
          </a:xfrm>
        </p:spPr>
        <p:txBody>
          <a:bodyPr/>
          <a:lstStyle/>
          <a:p>
            <a:r>
              <a:rPr lang="en-GB" sz="2800" noProof="0" dirty="0" err="1"/>
              <a:t>sehr</a:t>
            </a:r>
            <a:r>
              <a:rPr lang="en-GB" sz="2800" noProof="0" dirty="0"/>
              <a:t> – </a:t>
            </a:r>
            <a:r>
              <a:rPr lang="en-GB" sz="2800" noProof="0" dirty="0">
                <a:solidFill>
                  <a:schemeClr val="accent2"/>
                </a:solidFill>
              </a:rPr>
              <a:t>very</a:t>
            </a:r>
          </a:p>
          <a:p>
            <a:r>
              <a:rPr lang="en-GB" sz="2800" noProof="0" dirty="0" err="1"/>
              <a:t>nicht</a:t>
            </a:r>
            <a:r>
              <a:rPr lang="en-GB" sz="2800" noProof="0" dirty="0"/>
              <a:t> </a:t>
            </a:r>
            <a:r>
              <a:rPr lang="en-GB" sz="2800" noProof="0" dirty="0" err="1"/>
              <a:t>sehr</a:t>
            </a:r>
            <a:r>
              <a:rPr lang="en-GB" sz="2800" noProof="0" dirty="0"/>
              <a:t> – </a:t>
            </a:r>
            <a:r>
              <a:rPr lang="en-GB" sz="2800" noProof="0" dirty="0">
                <a:solidFill>
                  <a:schemeClr val="accent2"/>
                </a:solidFill>
              </a:rPr>
              <a:t>not very</a:t>
            </a:r>
          </a:p>
          <a:p>
            <a:endParaRPr lang="en-GB" sz="2800" noProof="0" dirty="0"/>
          </a:p>
          <a:p>
            <a:pPr marL="457200" indent="-457200">
              <a:buFont typeface="Arial" panose="020B0604020202020204" pitchFamily="34" charset="0"/>
              <a:buChar char="•"/>
            </a:pPr>
            <a:r>
              <a:rPr lang="en-GB" sz="2800" noProof="0" dirty="0">
                <a:solidFill>
                  <a:schemeClr val="accent1"/>
                </a:solidFill>
              </a:rPr>
              <a:t>Ich bin </a:t>
            </a:r>
            <a:r>
              <a:rPr lang="en-GB" sz="2800" b="1" u="sng" noProof="0" dirty="0" err="1">
                <a:solidFill>
                  <a:schemeClr val="accent1"/>
                </a:solidFill>
              </a:rPr>
              <a:t>sehr</a:t>
            </a:r>
            <a:r>
              <a:rPr lang="en-GB" sz="2800" noProof="0" dirty="0">
                <a:solidFill>
                  <a:schemeClr val="accent1"/>
                </a:solidFill>
              </a:rPr>
              <a:t> </a:t>
            </a:r>
            <a:r>
              <a:rPr lang="en-GB" sz="2800" noProof="0" dirty="0" err="1">
                <a:solidFill>
                  <a:schemeClr val="accent1"/>
                </a:solidFill>
              </a:rPr>
              <a:t>groß</a:t>
            </a:r>
            <a:r>
              <a:rPr lang="en-GB" sz="2800" noProof="0" dirty="0">
                <a:solidFill>
                  <a:schemeClr val="accent1"/>
                </a:solidFill>
              </a:rPr>
              <a:t>.</a:t>
            </a:r>
          </a:p>
          <a:p>
            <a:pPr indent="450850"/>
            <a:r>
              <a:rPr lang="en-GB" sz="2800" noProof="0" dirty="0">
                <a:solidFill>
                  <a:schemeClr val="accent2"/>
                </a:solidFill>
              </a:rPr>
              <a:t>I am </a:t>
            </a:r>
            <a:r>
              <a:rPr lang="en-GB" sz="2800" b="1" u="sng" noProof="0" dirty="0">
                <a:solidFill>
                  <a:schemeClr val="accent2"/>
                </a:solidFill>
              </a:rPr>
              <a:t>very</a:t>
            </a:r>
            <a:r>
              <a:rPr lang="en-GB" sz="2800" noProof="0" dirty="0">
                <a:solidFill>
                  <a:schemeClr val="accent2"/>
                </a:solidFill>
              </a:rPr>
              <a:t> tall.</a:t>
            </a:r>
          </a:p>
          <a:p>
            <a:endParaRPr lang="en-GB" sz="2800" noProof="0" dirty="0">
              <a:solidFill>
                <a:schemeClr val="accent1"/>
              </a:solidFill>
            </a:endParaRPr>
          </a:p>
          <a:p>
            <a:pPr marL="457200" indent="-457200">
              <a:buFont typeface="Arial" panose="020B0604020202020204" pitchFamily="34" charset="0"/>
              <a:buChar char="•"/>
            </a:pPr>
            <a:r>
              <a:rPr lang="en-GB" sz="2800" noProof="0" dirty="0">
                <a:solidFill>
                  <a:schemeClr val="accent1"/>
                </a:solidFill>
              </a:rPr>
              <a:t>Ich bin </a:t>
            </a:r>
            <a:r>
              <a:rPr lang="en-GB" sz="2800" u="sng" noProof="0" dirty="0" err="1">
                <a:solidFill>
                  <a:schemeClr val="accent1"/>
                </a:solidFill>
              </a:rPr>
              <a:t>nicht</a:t>
            </a:r>
            <a:r>
              <a:rPr lang="en-GB" sz="2800" u="sng" noProof="0" dirty="0">
                <a:solidFill>
                  <a:schemeClr val="accent1"/>
                </a:solidFill>
              </a:rPr>
              <a:t> </a:t>
            </a:r>
            <a:r>
              <a:rPr lang="en-GB" sz="2800" u="sng" noProof="0" dirty="0" err="1">
                <a:solidFill>
                  <a:schemeClr val="accent1"/>
                </a:solidFill>
              </a:rPr>
              <a:t>sehr</a:t>
            </a:r>
            <a:r>
              <a:rPr lang="en-GB" sz="2800" u="sng" noProof="0" dirty="0">
                <a:solidFill>
                  <a:schemeClr val="accent1"/>
                </a:solidFill>
              </a:rPr>
              <a:t> </a:t>
            </a:r>
            <a:r>
              <a:rPr lang="en-GB" sz="2800" noProof="0" dirty="0">
                <a:solidFill>
                  <a:schemeClr val="accent1"/>
                </a:solidFill>
              </a:rPr>
              <a:t>stark.</a:t>
            </a:r>
          </a:p>
          <a:p>
            <a:pPr indent="450850"/>
            <a:r>
              <a:rPr lang="en-GB" sz="2800" noProof="0" dirty="0">
                <a:solidFill>
                  <a:schemeClr val="accent2"/>
                </a:solidFill>
              </a:rPr>
              <a:t>I am </a:t>
            </a:r>
            <a:r>
              <a:rPr lang="en-GB" sz="2800" b="1" u="sng" noProof="0" dirty="0">
                <a:solidFill>
                  <a:schemeClr val="accent2"/>
                </a:solidFill>
              </a:rPr>
              <a:t>not very</a:t>
            </a:r>
            <a:r>
              <a:rPr lang="en-GB" sz="2800" b="1" noProof="0" dirty="0">
                <a:solidFill>
                  <a:schemeClr val="accent2"/>
                </a:solidFill>
              </a:rPr>
              <a:t> </a:t>
            </a:r>
            <a:r>
              <a:rPr lang="en-GB" sz="2800" noProof="0" dirty="0">
                <a:solidFill>
                  <a:schemeClr val="accent2"/>
                </a:solidFill>
              </a:rPr>
              <a:t>strong</a:t>
            </a:r>
            <a:r>
              <a:rPr lang="en-GB" sz="2800" noProof="0" dirty="0">
                <a:solidFill>
                  <a:schemeClr val="accent1"/>
                </a:solidFill>
              </a:rPr>
              <a:t>.</a:t>
            </a:r>
          </a:p>
        </p:txBody>
      </p:sp>
      <p:pic>
        <p:nvPicPr>
          <p:cNvPr id="6" name="Inhaltsplatzhalter 5">
            <a:extLst>
              <a:ext uri="{FF2B5EF4-FFF2-40B4-BE49-F238E27FC236}">
                <a16:creationId xmlns:a16="http://schemas.microsoft.com/office/drawing/2014/main" id="{927FA842-A21C-446F-A20A-136103CE49F0}"/>
              </a:ext>
            </a:extLst>
          </p:cNvPr>
          <p:cNvPicPr>
            <a:picLocks noGrp="1" noChangeAspect="1"/>
          </p:cNvPicPr>
          <p:nvPr>
            <p:ph sz="half" idx="2"/>
          </p:nvPr>
        </p:nvPicPr>
        <p:blipFill>
          <a:blip r:embed="rId4"/>
          <a:stretch>
            <a:fillRect/>
          </a:stretch>
        </p:blipFill>
        <p:spPr>
          <a:xfrm>
            <a:off x="5978733" y="1764989"/>
            <a:ext cx="3255546" cy="4986960"/>
          </a:xfrm>
          <a:prstGeom prst="rect">
            <a:avLst/>
          </a:prstGeom>
        </p:spPr>
      </p:pic>
      <p:pic>
        <p:nvPicPr>
          <p:cNvPr id="7" name="Folie 6">
            <a:hlinkClick r:id="" action="ppaction://media"/>
            <a:extLst>
              <a:ext uri="{FF2B5EF4-FFF2-40B4-BE49-F238E27FC236}">
                <a16:creationId xmlns:a16="http://schemas.microsoft.com/office/drawing/2014/main" id="{67B81213-10CD-4C58-A444-4B17936C6A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14900" y="5947678"/>
            <a:ext cx="609600" cy="609600"/>
          </a:xfrm>
          <a:prstGeom prst="rect">
            <a:avLst/>
          </a:prstGeom>
        </p:spPr>
      </p:pic>
      <p:sp>
        <p:nvSpPr>
          <p:cNvPr id="8" name="Fußzeilenplatzhalter 3">
            <a:extLst>
              <a:ext uri="{FF2B5EF4-FFF2-40B4-BE49-F238E27FC236}">
                <a16:creationId xmlns:a16="http://schemas.microsoft.com/office/drawing/2014/main" id="{B3C6E956-362B-4C41-80B5-9755BF1684B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9D397C2C-D334-472D-B30D-1778ACE9B71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09501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a:t>Exercise 1</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4"/>
          <a:stretch>
            <a:fillRect/>
          </a:stretch>
        </p:blipFill>
        <p:spPr>
          <a:xfrm>
            <a:off x="719952" y="1557338"/>
            <a:ext cx="3879344" cy="4989512"/>
          </a:xfrm>
          <a:prstGeom prst="rect">
            <a:avLst/>
          </a:prstGeom>
          <a:noFill/>
        </p:spPr>
      </p:pic>
      <p:sp>
        <p:nvSpPr>
          <p:cNvPr id="3" name="Inhaltsplatzhalter 2">
            <a:extLst>
              <a:ext uri="{FF2B5EF4-FFF2-40B4-BE49-F238E27FC236}">
                <a16:creationId xmlns:a16="http://schemas.microsoft.com/office/drawing/2014/main" id="{103854DC-2223-4DB5-B853-24B7C7F99317}"/>
              </a:ext>
            </a:extLst>
          </p:cNvPr>
          <p:cNvSpPr>
            <a:spLocks noGrp="1"/>
          </p:cNvSpPr>
          <p:nvPr>
            <p:ph sz="half" idx="2"/>
          </p:nvPr>
        </p:nvSpPr>
        <p:spPr>
          <a:xfrm>
            <a:off x="4599296" y="1763713"/>
            <a:ext cx="5317817" cy="4989512"/>
          </a:xfrm>
        </p:spPr>
        <p:txBody>
          <a:bodyPr/>
          <a:lstStyle/>
          <a:p>
            <a:r>
              <a:rPr lang="en-GB" sz="2800" noProof="0" dirty="0" err="1"/>
              <a:t>Beschreibe</a:t>
            </a:r>
            <a:r>
              <a:rPr lang="en-GB" sz="2800" noProof="0" dirty="0"/>
              <a:t> dich </a:t>
            </a:r>
            <a:r>
              <a:rPr lang="en-GB" sz="2800" noProof="0" dirty="0" err="1"/>
              <a:t>selbst</a:t>
            </a:r>
            <a:r>
              <a:rPr lang="en-GB" sz="2800" noProof="0" dirty="0"/>
              <a:t> in </a:t>
            </a:r>
            <a:r>
              <a:rPr lang="en-GB" sz="2800" noProof="0" dirty="0" err="1"/>
              <a:t>zwei</a:t>
            </a:r>
            <a:r>
              <a:rPr lang="en-GB" sz="2800" noProof="0" dirty="0"/>
              <a:t> bis </a:t>
            </a:r>
            <a:r>
              <a:rPr lang="en-GB" sz="2800" noProof="0" dirty="0" err="1"/>
              <a:t>drei</a:t>
            </a:r>
            <a:r>
              <a:rPr lang="en-GB" sz="2800" noProof="0" dirty="0"/>
              <a:t> </a:t>
            </a:r>
            <a:r>
              <a:rPr lang="en-GB" sz="2800" noProof="0" dirty="0" err="1"/>
              <a:t>Sätzen</a:t>
            </a:r>
            <a:r>
              <a:rPr lang="en-GB" sz="2800" noProof="0" dirty="0"/>
              <a:t> und </a:t>
            </a:r>
            <a:r>
              <a:rPr lang="en-GB" sz="2800" noProof="0" dirty="0" err="1"/>
              <a:t>schreibe</a:t>
            </a:r>
            <a:r>
              <a:rPr lang="en-GB" sz="2800" noProof="0" dirty="0"/>
              <a:t> </a:t>
            </a:r>
            <a:r>
              <a:rPr lang="en-GB" sz="2800" noProof="0" dirty="0" err="1"/>
              <a:t>sie</a:t>
            </a:r>
            <a:r>
              <a:rPr lang="en-GB" sz="2800" noProof="0" dirty="0"/>
              <a:t> auf.</a:t>
            </a:r>
          </a:p>
          <a:p>
            <a:endParaRPr lang="en-GB" sz="2800" noProof="0" dirty="0"/>
          </a:p>
          <a:p>
            <a:r>
              <a:rPr lang="en-GB" sz="2800" noProof="0" dirty="0">
                <a:solidFill>
                  <a:schemeClr val="accent2"/>
                </a:solidFill>
              </a:rPr>
              <a:t>Describe yourself in two or three sentences and write them down.</a:t>
            </a:r>
          </a:p>
        </p:txBody>
      </p:sp>
      <p:pic>
        <p:nvPicPr>
          <p:cNvPr id="6" name="Folie 7">
            <a:hlinkClick r:id="" action="ppaction://media"/>
            <a:extLst>
              <a:ext uri="{FF2B5EF4-FFF2-40B4-BE49-F238E27FC236}">
                <a16:creationId xmlns:a16="http://schemas.microsoft.com/office/drawing/2014/main" id="{3505A4B8-3C44-43EF-AFBD-530C6A5079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70946" y="5795962"/>
            <a:ext cx="609600" cy="609600"/>
          </a:xfrm>
          <a:prstGeom prst="rect">
            <a:avLst/>
          </a:prstGeom>
        </p:spPr>
      </p:pic>
      <p:sp>
        <p:nvSpPr>
          <p:cNvPr id="8" name="Fußzeilenplatzhalter 3">
            <a:extLst>
              <a:ext uri="{FF2B5EF4-FFF2-40B4-BE49-F238E27FC236}">
                <a16:creationId xmlns:a16="http://schemas.microsoft.com/office/drawing/2014/main" id="{437795C6-5DA9-46CD-B17C-1248588EB43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75FD76F4-A3BD-4761-86A9-682FD906157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9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a:t>Partner work</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3" name="Inhaltsplatzhalter 2">
            <a:extLst>
              <a:ext uri="{FF2B5EF4-FFF2-40B4-BE49-F238E27FC236}">
                <a16:creationId xmlns:a16="http://schemas.microsoft.com/office/drawing/2014/main" id="{103854DC-2223-4DB5-B853-24B7C7F99317}"/>
              </a:ext>
            </a:extLst>
          </p:cNvPr>
          <p:cNvSpPr>
            <a:spLocks noGrp="1"/>
          </p:cNvSpPr>
          <p:nvPr>
            <p:ph sz="half" idx="2"/>
          </p:nvPr>
        </p:nvSpPr>
        <p:spPr>
          <a:xfrm>
            <a:off x="4772566" y="1981704"/>
            <a:ext cx="5144546" cy="4077902"/>
          </a:xfrm>
        </p:spPr>
        <p:txBody>
          <a:bodyPr/>
          <a:lstStyle/>
          <a:p>
            <a:r>
              <a:rPr lang="en-GB" sz="2800" noProof="0" dirty="0" err="1"/>
              <a:t>Suche</a:t>
            </a:r>
            <a:r>
              <a:rPr lang="en-GB" sz="2800" noProof="0" dirty="0"/>
              <a:t> </a:t>
            </a:r>
            <a:r>
              <a:rPr lang="en-GB" sz="2800" noProof="0" dirty="0" err="1"/>
              <a:t>dir</a:t>
            </a:r>
            <a:r>
              <a:rPr lang="en-GB" sz="2800" noProof="0" dirty="0"/>
              <a:t> </a:t>
            </a:r>
            <a:r>
              <a:rPr lang="en-GB" sz="2800" noProof="0" dirty="0" err="1"/>
              <a:t>jetzt</a:t>
            </a:r>
            <a:r>
              <a:rPr lang="en-GB" sz="2800" noProof="0" dirty="0"/>
              <a:t> </a:t>
            </a:r>
            <a:r>
              <a:rPr lang="en-GB" sz="2800" noProof="0" dirty="0" err="1"/>
              <a:t>einen</a:t>
            </a:r>
            <a:r>
              <a:rPr lang="en-GB" sz="2800" noProof="0" dirty="0"/>
              <a:t> Partner und </a:t>
            </a:r>
            <a:r>
              <a:rPr lang="en-GB" sz="2800" noProof="0" dirty="0" err="1"/>
              <a:t>beschreibe</a:t>
            </a:r>
            <a:r>
              <a:rPr lang="en-GB" sz="2800" noProof="0" dirty="0"/>
              <a:t> dich </a:t>
            </a:r>
            <a:r>
              <a:rPr lang="en-GB" sz="2800" noProof="0" dirty="0" err="1"/>
              <a:t>selbst</a:t>
            </a:r>
            <a:r>
              <a:rPr lang="en-GB" sz="2800" noProof="0" dirty="0"/>
              <a:t>.</a:t>
            </a:r>
          </a:p>
          <a:p>
            <a:r>
              <a:rPr lang="en-GB" sz="2800" noProof="0" dirty="0"/>
              <a:t>Dann </a:t>
            </a:r>
            <a:r>
              <a:rPr lang="en-GB" sz="2800" noProof="0" dirty="0" err="1"/>
              <a:t>soll</a:t>
            </a:r>
            <a:r>
              <a:rPr lang="en-GB" sz="2800" noProof="0" dirty="0"/>
              <a:t> </a:t>
            </a:r>
            <a:r>
              <a:rPr lang="en-GB" sz="2800" noProof="0" dirty="0" err="1"/>
              <a:t>dein</a:t>
            </a:r>
            <a:r>
              <a:rPr lang="en-GB" sz="2800" noProof="0" dirty="0"/>
              <a:t> Partner </a:t>
            </a:r>
            <a:r>
              <a:rPr lang="en-GB" sz="2800" noProof="0" dirty="0" err="1"/>
              <a:t>sich</a:t>
            </a:r>
            <a:r>
              <a:rPr lang="en-GB" sz="2800" noProof="0" dirty="0"/>
              <a:t> </a:t>
            </a:r>
            <a:r>
              <a:rPr lang="en-GB" sz="2800" noProof="0" dirty="0" err="1"/>
              <a:t>selbst</a:t>
            </a:r>
            <a:r>
              <a:rPr lang="en-GB" sz="2800" noProof="0" dirty="0"/>
              <a:t> </a:t>
            </a:r>
            <a:r>
              <a:rPr lang="en-GB" sz="2800" noProof="0" dirty="0" err="1"/>
              <a:t>beschreiben</a:t>
            </a:r>
            <a:r>
              <a:rPr lang="en-GB" sz="2800" noProof="0" dirty="0"/>
              <a:t>.</a:t>
            </a:r>
          </a:p>
          <a:p>
            <a:endParaRPr lang="en-GB" sz="2800" noProof="0" dirty="0"/>
          </a:p>
          <a:p>
            <a:r>
              <a:rPr lang="en-GB" sz="2800" noProof="0" dirty="0">
                <a:solidFill>
                  <a:schemeClr val="accent2"/>
                </a:solidFill>
              </a:rPr>
              <a:t>Find a partner and describe yourself. Then, let your partner describe themself.</a:t>
            </a:r>
          </a:p>
        </p:txBody>
      </p:sp>
      <p:sp>
        <p:nvSpPr>
          <p:cNvPr id="8" name="Fußzeilenplatzhalter 3">
            <a:extLst>
              <a:ext uri="{FF2B5EF4-FFF2-40B4-BE49-F238E27FC236}">
                <a16:creationId xmlns:a16="http://schemas.microsoft.com/office/drawing/2014/main" id="{8D57287F-7E05-497E-ADBD-ADBA6CB6CF8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17A422CA-5001-4C3D-A307-751BF8BE40F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652519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77945D39-66D9-4866-9B47-D182551BA633}"/>
              </a:ext>
            </a:extLst>
          </p:cNvPr>
          <p:cNvSpPr>
            <a:spLocks noGrp="1"/>
          </p:cNvSpPr>
          <p:nvPr>
            <p:ph type="title"/>
          </p:nvPr>
        </p:nvSpPr>
        <p:spPr/>
        <p:txBody>
          <a:bodyPr/>
          <a:lstStyle/>
          <a:p>
            <a:r>
              <a:rPr lang="en-GB" noProof="0" dirty="0"/>
              <a:t>Partner work</a:t>
            </a:r>
          </a:p>
        </p:txBody>
      </p:sp>
      <p:pic>
        <p:nvPicPr>
          <p:cNvPr id="9" name="Content Placeholder 6" descr="A large clock mounted to the side&#10;&#10;Description automatically generated">
            <a:extLst>
              <a:ext uri="{FF2B5EF4-FFF2-40B4-BE49-F238E27FC236}">
                <a16:creationId xmlns:a16="http://schemas.microsoft.com/office/drawing/2014/main" id="{86E5DB7A-A9C2-4C35-B7B7-C4F9FBF0A8D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22288" y="1965394"/>
            <a:ext cx="4621212" cy="4586149"/>
          </a:xfrm>
          <a:prstGeom prst="rect">
            <a:avLst/>
          </a:prstGeom>
        </p:spPr>
      </p:pic>
      <p:sp>
        <p:nvSpPr>
          <p:cNvPr id="10" name="Pfeil: nach rechts 9">
            <a:extLst>
              <a:ext uri="{FF2B5EF4-FFF2-40B4-BE49-F238E27FC236}">
                <a16:creationId xmlns:a16="http://schemas.microsoft.com/office/drawing/2014/main" id="{609C21AF-C82A-4094-84CB-82D1B9E055E0}"/>
              </a:ext>
            </a:extLst>
          </p:cNvPr>
          <p:cNvSpPr/>
          <p:nvPr/>
        </p:nvSpPr>
        <p:spPr>
          <a:xfrm rot="19944837">
            <a:off x="2675790" y="3759085"/>
            <a:ext cx="1694095" cy="3029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rechts 10">
            <a:extLst>
              <a:ext uri="{FF2B5EF4-FFF2-40B4-BE49-F238E27FC236}">
                <a16:creationId xmlns:a16="http://schemas.microsoft.com/office/drawing/2014/main" id="{6AA78294-D94A-4743-865B-E1F6B6925B23}"/>
              </a:ext>
            </a:extLst>
          </p:cNvPr>
          <p:cNvSpPr/>
          <p:nvPr/>
        </p:nvSpPr>
        <p:spPr>
          <a:xfrm rot="16200000">
            <a:off x="2329974" y="3709032"/>
            <a:ext cx="1005840" cy="3289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Picture 9" descr="A drawing of a person&#10;&#10;Description automatically generated">
            <a:extLst>
              <a:ext uri="{FF2B5EF4-FFF2-40B4-BE49-F238E27FC236}">
                <a16:creationId xmlns:a16="http://schemas.microsoft.com/office/drawing/2014/main" id="{FAB67CF3-C7F5-4864-BEB0-D235D0978CF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29644" y="1763713"/>
            <a:ext cx="3753725" cy="4989512"/>
          </a:xfrm>
          <a:prstGeom prst="rect">
            <a:avLst/>
          </a:prstGeom>
        </p:spPr>
      </p:pic>
      <p:sp>
        <p:nvSpPr>
          <p:cNvPr id="12" name="Fußzeilenplatzhalter 3">
            <a:extLst>
              <a:ext uri="{FF2B5EF4-FFF2-40B4-BE49-F238E27FC236}">
                <a16:creationId xmlns:a16="http://schemas.microsoft.com/office/drawing/2014/main" id="{222EA63F-1D87-443A-B9EA-8EC9629485F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4" name="Foliennummernplatzhalter 4">
            <a:extLst>
              <a:ext uri="{FF2B5EF4-FFF2-40B4-BE49-F238E27FC236}">
                <a16:creationId xmlns:a16="http://schemas.microsoft.com/office/drawing/2014/main" id="{0E96DDAE-298C-465B-B873-29D380E089B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586221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Summary</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98488" y="1748320"/>
            <a:ext cx="4621212" cy="2878271"/>
          </a:xfrm>
        </p:spPr>
        <p:txBody>
          <a:bodyPr/>
          <a:lstStyle/>
          <a:p>
            <a:r>
              <a:rPr lang="en-GB" sz="3200" noProof="0" dirty="0" err="1"/>
              <a:t>Jetzt</a:t>
            </a:r>
            <a:r>
              <a:rPr lang="en-GB" sz="3200" noProof="0" dirty="0"/>
              <a:t> </a:t>
            </a:r>
            <a:r>
              <a:rPr lang="en-GB" sz="3200" noProof="0" dirty="0" err="1"/>
              <a:t>kannst</a:t>
            </a:r>
            <a:r>
              <a:rPr lang="en-GB" sz="3200" noProof="0" dirty="0"/>
              <a:t> du dich </a:t>
            </a:r>
            <a:r>
              <a:rPr lang="en-GB" sz="3200" noProof="0" dirty="0" err="1"/>
              <a:t>selbst</a:t>
            </a:r>
            <a:r>
              <a:rPr lang="en-GB" sz="3200" noProof="0" dirty="0"/>
              <a:t> </a:t>
            </a:r>
            <a:r>
              <a:rPr lang="en-GB" sz="3200" noProof="0" dirty="0" err="1"/>
              <a:t>beschreiben</a:t>
            </a:r>
            <a:r>
              <a:rPr lang="en-GB" sz="3200" noProof="0" dirty="0"/>
              <a:t>.</a:t>
            </a:r>
          </a:p>
          <a:p>
            <a:endParaRPr lang="en-GB" sz="3200" noProof="0" dirty="0"/>
          </a:p>
          <a:p>
            <a:r>
              <a:rPr lang="en-GB" sz="3200" noProof="0" dirty="0">
                <a:solidFill>
                  <a:schemeClr val="accent2"/>
                </a:solidFill>
              </a:rPr>
              <a:t>Now you can describe yourself in German.</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7967" y="1748320"/>
            <a:ext cx="3034039" cy="4649871"/>
          </a:xfrm>
          <a:prstGeom prst="rect">
            <a:avLst/>
          </a:prstGeom>
          <a:noFill/>
        </p:spPr>
      </p:pic>
      <p:pic>
        <p:nvPicPr>
          <p:cNvPr id="6" name="Folie 12">
            <a:hlinkClick r:id="" action="ppaction://media"/>
            <a:extLst>
              <a:ext uri="{FF2B5EF4-FFF2-40B4-BE49-F238E27FC236}">
                <a16:creationId xmlns:a16="http://schemas.microsoft.com/office/drawing/2014/main" id="{2B0A063C-38C4-4276-9DED-8298B4B720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93269" y="2882655"/>
            <a:ext cx="609600" cy="609600"/>
          </a:xfrm>
          <a:prstGeom prst="rect">
            <a:avLst/>
          </a:prstGeom>
        </p:spPr>
      </p:pic>
      <p:sp>
        <p:nvSpPr>
          <p:cNvPr id="8" name="Fußzeilenplatzhalter 3">
            <a:extLst>
              <a:ext uri="{FF2B5EF4-FFF2-40B4-BE49-F238E27FC236}">
                <a16:creationId xmlns:a16="http://schemas.microsoft.com/office/drawing/2014/main" id="{3B0A6342-A391-4B02-89D2-EB2026F6DF4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A61BD5EC-EFB9-4F46-A1C8-0F57871C309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dirty="0"/>
          </a:p>
          <a:p>
            <a:pPr>
              <a:defRPr/>
            </a:pPr>
            <a:r>
              <a:rPr lang="de-DE" dirty="0">
                <a:solidFill>
                  <a:srgbClr val="FFC000"/>
                </a:solidFill>
              </a:rPr>
              <a:t>© 2020 – GET </a:t>
            </a:r>
            <a:r>
              <a:rPr lang="de-DE" dirty="0" err="1">
                <a:solidFill>
                  <a:srgbClr val="FFC000"/>
                </a:solidFill>
              </a:rPr>
              <a:t>Across</a:t>
            </a:r>
            <a:r>
              <a:rPr lang="de-DE" dirty="0">
                <a:solidFill>
                  <a:srgbClr val="FFC000"/>
                </a:solidFill>
              </a:rPr>
              <a:t> Borders and  © Leap4Joy</a:t>
            </a:r>
            <a:endParaRPr lang="en-GB" dirty="0"/>
          </a:p>
          <a:p>
            <a:pPr>
              <a:defRPr/>
            </a:pPr>
            <a:endParaRPr lang="en-GB"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423</Words>
  <Application>Microsoft Office PowerPoint</Application>
  <PresentationFormat>Benutzerdefiniert</PresentationFormat>
  <Paragraphs>92</Paragraphs>
  <Slides>12</Slides>
  <Notes>0</Notes>
  <HiddenSlides>0</HiddenSlides>
  <MMClips>5</MMClips>
  <ScaleCrop>false</ScaleCrop>
  <HeadingPairs>
    <vt:vector size="6" baseType="variant">
      <vt:variant>
        <vt:lpstr>Verwendete Schriftarten</vt:lpstr>
      </vt:variant>
      <vt:variant>
        <vt:i4>5</vt:i4>
      </vt:variant>
      <vt:variant>
        <vt:lpstr>Design</vt:lpstr>
      </vt:variant>
      <vt:variant>
        <vt:i4>6</vt:i4>
      </vt:variant>
      <vt:variant>
        <vt:lpstr>Folientitel</vt:lpstr>
      </vt:variant>
      <vt:variant>
        <vt:i4>12</vt:i4>
      </vt:variant>
    </vt:vector>
  </HeadingPairs>
  <TitlesOfParts>
    <vt:vector size="23"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Welcome!</vt:lpstr>
      <vt:lpstr>Describing yourself</vt:lpstr>
      <vt:lpstr>Describing yourself</vt:lpstr>
      <vt:lpstr>Describing yourself</vt:lpstr>
      <vt:lpstr>Describing yourself</vt:lpstr>
      <vt:lpstr>Exercise 1</vt:lpstr>
      <vt:lpstr>Partner work</vt:lpstr>
      <vt:lpstr>Partner work</vt:lpstr>
      <vt:lpstr>Summary</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456</cp:revision>
  <cp:lastPrinted>2020-09-10T09:50:33Z</cp:lastPrinted>
  <dcterms:created xsi:type="dcterms:W3CDTF">2001-06-14T15:13:50Z</dcterms:created>
  <dcterms:modified xsi:type="dcterms:W3CDTF">2021-03-14T19:22:09Z</dcterms:modified>
</cp:coreProperties>
</file>