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7" r:id="rId3"/>
  </p:sldMasterIdLst>
  <p:notesMasterIdLst>
    <p:notesMasterId r:id="rId15"/>
  </p:notesMasterIdLst>
  <p:sldIdLst>
    <p:sldId id="1410" r:id="rId4"/>
    <p:sldId id="257" r:id="rId5"/>
    <p:sldId id="1401" r:id="rId6"/>
    <p:sldId id="1399" r:id="rId7"/>
    <p:sldId id="1402" r:id="rId8"/>
    <p:sldId id="1403" r:id="rId9"/>
    <p:sldId id="1404" r:id="rId10"/>
    <p:sldId id="1397" r:id="rId11"/>
    <p:sldId id="1406" r:id="rId12"/>
    <p:sldId id="1408" r:id="rId13"/>
    <p:sldId id="264" r:id="rId14"/>
  </p:sldIdLst>
  <p:sldSz cx="10439400"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FD2285-9ADE-4A1E-AEEC-66C0A5DCDE7F}" v="175" dt="2021-03-03T15:20:06.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225" autoAdjust="0"/>
  </p:normalViewPr>
  <p:slideViewPr>
    <p:cSldViewPr snapToGrid="0">
      <p:cViewPr varScale="1">
        <p:scale>
          <a:sx n="49" d="100"/>
          <a:sy n="49" d="100"/>
        </p:scale>
        <p:origin x="1536" y="52"/>
      </p:cViewPr>
      <p:guideLst/>
    </p:cSldViewPr>
  </p:slideViewPr>
  <p:outlineViewPr>
    <p:cViewPr>
      <p:scale>
        <a:sx n="33" d="100"/>
        <a:sy n="33" d="100"/>
      </p:scale>
      <p:origin x="0" y="-1026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21"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89FD2285-9ADE-4A1E-AEEC-66C0A5DCDE7F}"/>
    <pc:docChg chg="undo custSel addSld delSld modSld">
      <pc:chgData name="Bachmann, Hannah Ruth" userId="e7c09bfb-72c2-42e5-912c-bd6874d853db" providerId="ADAL" clId="{89FD2285-9ADE-4A1E-AEEC-66C0A5DCDE7F}" dt="2021-03-14T19:33:22.108" v="894" actId="1076"/>
      <pc:docMkLst>
        <pc:docMk/>
      </pc:docMkLst>
      <pc:sldChg chg="modSp add del mod">
        <pc:chgData name="Bachmann, Hannah Ruth" userId="e7c09bfb-72c2-42e5-912c-bd6874d853db" providerId="ADAL" clId="{89FD2285-9ADE-4A1E-AEEC-66C0A5DCDE7F}" dt="2021-03-01T13:56:24.988" v="8" actId="2696"/>
        <pc:sldMkLst>
          <pc:docMk/>
          <pc:sldMk cId="0" sldId="256"/>
        </pc:sldMkLst>
        <pc:spChg chg="mod">
          <ac:chgData name="Bachmann, Hannah Ruth" userId="e7c09bfb-72c2-42e5-912c-bd6874d853db" providerId="ADAL" clId="{89FD2285-9ADE-4A1E-AEEC-66C0A5DCDE7F}" dt="2021-03-01T13:56:01.786" v="6" actId="27636"/>
          <ac:spMkLst>
            <pc:docMk/>
            <pc:sldMk cId="0" sldId="256"/>
            <ac:spMk id="9" creationId="{00000000-0000-0000-0000-000000000000}"/>
          </ac:spMkLst>
        </pc:spChg>
      </pc:sldChg>
      <pc:sldChg chg="add">
        <pc:chgData name="Bachmann, Hannah Ruth" userId="e7c09bfb-72c2-42e5-912c-bd6874d853db" providerId="ADAL" clId="{89FD2285-9ADE-4A1E-AEEC-66C0A5DCDE7F}" dt="2021-03-01T13:56:39.124" v="9"/>
        <pc:sldMkLst>
          <pc:docMk/>
          <pc:sldMk cId="0" sldId="257"/>
        </pc:sldMkLst>
      </pc:sldChg>
      <pc:sldChg chg="modSp add">
        <pc:chgData name="Bachmann, Hannah Ruth" userId="e7c09bfb-72c2-42e5-912c-bd6874d853db" providerId="ADAL" clId="{89FD2285-9ADE-4A1E-AEEC-66C0A5DCDE7F}" dt="2021-03-01T14:33:06.915" v="790" actId="20577"/>
        <pc:sldMkLst>
          <pc:docMk/>
          <pc:sldMk cId="0" sldId="264"/>
        </pc:sldMkLst>
        <pc:spChg chg="mod">
          <ac:chgData name="Bachmann, Hannah Ruth" userId="e7c09bfb-72c2-42e5-912c-bd6874d853db" providerId="ADAL" clId="{89FD2285-9ADE-4A1E-AEEC-66C0A5DCDE7F}" dt="2021-03-01T14:33:06.915" v="790" actId="20577"/>
          <ac:spMkLst>
            <pc:docMk/>
            <pc:sldMk cId="0" sldId="264"/>
            <ac:spMk id="5" creationId="{00000000-0000-0000-0000-000000000000}"/>
          </ac:spMkLst>
        </pc:spChg>
      </pc:sldChg>
      <pc:sldChg chg="del">
        <pc:chgData name="Bachmann, Hannah Ruth" userId="e7c09bfb-72c2-42e5-912c-bd6874d853db" providerId="ADAL" clId="{89FD2285-9ADE-4A1E-AEEC-66C0A5DCDE7F}" dt="2021-03-01T13:56:41.708" v="10" actId="2696"/>
        <pc:sldMkLst>
          <pc:docMk/>
          <pc:sldMk cId="4018256689" sldId="1394"/>
        </pc:sldMkLst>
      </pc:sldChg>
      <pc:sldChg chg="addSp delSp modSp mod">
        <pc:chgData name="Bachmann, Hannah Ruth" userId="e7c09bfb-72c2-42e5-912c-bd6874d853db" providerId="ADAL" clId="{89FD2285-9ADE-4A1E-AEEC-66C0A5DCDE7F}" dt="2021-03-14T19:33:14.251" v="892" actId="20577"/>
        <pc:sldMkLst>
          <pc:docMk/>
          <pc:sldMk cId="238310380" sldId="1397"/>
        </pc:sldMkLst>
        <pc:spChg chg="mod">
          <ac:chgData name="Bachmann, Hannah Ruth" userId="e7c09bfb-72c2-42e5-912c-bd6874d853db" providerId="ADAL" clId="{89FD2285-9ADE-4A1E-AEEC-66C0A5DCDE7F}" dt="2021-03-14T19:33:14.251" v="892" actId="20577"/>
          <ac:spMkLst>
            <pc:docMk/>
            <pc:sldMk cId="238310380" sldId="1397"/>
            <ac:spMk id="2" creationId="{2A8E7AE3-A2BF-4B31-85FB-C94A4552ECD1}"/>
          </ac:spMkLst>
        </pc:spChg>
        <pc:spChg chg="del">
          <ac:chgData name="Bachmann, Hannah Ruth" userId="e7c09bfb-72c2-42e5-912c-bd6874d853db" providerId="ADAL" clId="{89FD2285-9ADE-4A1E-AEEC-66C0A5DCDE7F}" dt="2021-03-01T14:28:15.045" v="737" actId="478"/>
          <ac:spMkLst>
            <pc:docMk/>
            <pc:sldMk cId="238310380" sldId="1397"/>
            <ac:spMk id="4" creationId="{FA67E788-16AD-4722-8226-C338B991DF04}"/>
          </ac:spMkLst>
        </pc:spChg>
        <pc:spChg chg="del">
          <ac:chgData name="Bachmann, Hannah Ruth" userId="e7c09bfb-72c2-42e5-912c-bd6874d853db" providerId="ADAL" clId="{89FD2285-9ADE-4A1E-AEEC-66C0A5DCDE7F}" dt="2021-03-01T14:28:16.286" v="738" actId="478"/>
          <ac:spMkLst>
            <pc:docMk/>
            <pc:sldMk cId="238310380" sldId="1397"/>
            <ac:spMk id="5" creationId="{C859ED43-A29B-4EE0-837F-C073677EC34E}"/>
          </ac:spMkLst>
        </pc:spChg>
        <pc:spChg chg="add mod">
          <ac:chgData name="Bachmann, Hannah Ruth" userId="e7c09bfb-72c2-42e5-912c-bd6874d853db" providerId="ADAL" clId="{89FD2285-9ADE-4A1E-AEEC-66C0A5DCDE7F}" dt="2021-03-01T14:28:46.170" v="744"/>
          <ac:spMkLst>
            <pc:docMk/>
            <pc:sldMk cId="238310380" sldId="1397"/>
            <ac:spMk id="8" creationId="{FF1E43BB-C59A-48C3-BCD9-8DB4BCA5690B}"/>
          </ac:spMkLst>
        </pc:spChg>
        <pc:spChg chg="add mod">
          <ac:chgData name="Bachmann, Hannah Ruth" userId="e7c09bfb-72c2-42e5-912c-bd6874d853db" providerId="ADAL" clId="{89FD2285-9ADE-4A1E-AEEC-66C0A5DCDE7F}" dt="2021-03-01T14:29:45.013" v="764"/>
          <ac:spMkLst>
            <pc:docMk/>
            <pc:sldMk cId="238310380" sldId="1397"/>
            <ac:spMk id="9" creationId="{5089CEE6-B763-4ADD-B905-183D52231FC7}"/>
          </ac:spMkLst>
        </pc:spChg>
        <pc:spChg chg="mod">
          <ac:chgData name="Bachmann, Hannah Ruth" userId="e7c09bfb-72c2-42e5-912c-bd6874d853db" providerId="ADAL" clId="{89FD2285-9ADE-4A1E-AEEC-66C0A5DCDE7F}" dt="2021-03-01T14:32:36.848" v="777" actId="20577"/>
          <ac:spMkLst>
            <pc:docMk/>
            <pc:sldMk cId="238310380" sldId="1397"/>
            <ac:spMk id="12" creationId="{C3749583-842C-4520-BBC9-EF13DF5785C4}"/>
          </ac:spMkLst>
        </pc:spChg>
        <pc:picChg chg="mod">
          <ac:chgData name="Bachmann, Hannah Ruth" userId="e7c09bfb-72c2-42e5-912c-bd6874d853db" providerId="ADAL" clId="{89FD2285-9ADE-4A1E-AEEC-66C0A5DCDE7F}" dt="2021-03-01T14:25:03.533" v="628" actId="1076"/>
          <ac:picMkLst>
            <pc:docMk/>
            <pc:sldMk cId="238310380" sldId="1397"/>
            <ac:picMk id="6" creationId="{4141C1D2-03E2-4827-A184-B31D1B8D11F8}"/>
          </ac:picMkLst>
        </pc:picChg>
        <pc:picChg chg="mod">
          <ac:chgData name="Bachmann, Hannah Ruth" userId="e7c09bfb-72c2-42e5-912c-bd6874d853db" providerId="ADAL" clId="{89FD2285-9ADE-4A1E-AEEC-66C0A5DCDE7F}" dt="2021-03-01T14:25:50.972" v="650" actId="1076"/>
          <ac:picMkLst>
            <pc:docMk/>
            <pc:sldMk cId="238310380" sldId="1397"/>
            <ac:picMk id="7" creationId="{1B97A801-AFE8-4E9E-A166-3287E546B957}"/>
          </ac:picMkLst>
        </pc:picChg>
      </pc:sldChg>
      <pc:sldChg chg="addSp delSp modSp mod modClrScheme chgLayout">
        <pc:chgData name="Bachmann, Hannah Ruth" userId="e7c09bfb-72c2-42e5-912c-bd6874d853db" providerId="ADAL" clId="{89FD2285-9ADE-4A1E-AEEC-66C0A5DCDE7F}" dt="2021-03-01T14:40:29.512" v="814" actId="1076"/>
        <pc:sldMkLst>
          <pc:docMk/>
          <pc:sldMk cId="3284392363" sldId="1399"/>
        </pc:sldMkLst>
        <pc:spChg chg="mod ord">
          <ac:chgData name="Bachmann, Hannah Ruth" userId="e7c09bfb-72c2-42e5-912c-bd6874d853db" providerId="ADAL" clId="{89FD2285-9ADE-4A1E-AEEC-66C0A5DCDE7F}" dt="2021-03-01T14:33:21.219" v="793" actId="20577"/>
          <ac:spMkLst>
            <pc:docMk/>
            <pc:sldMk cId="3284392363" sldId="1399"/>
            <ac:spMk id="2" creationId="{7375373E-9815-4F13-A467-9F0DE2076743}"/>
          </ac:spMkLst>
        </pc:spChg>
        <pc:spChg chg="mod ord">
          <ac:chgData name="Bachmann, Hannah Ruth" userId="e7c09bfb-72c2-42e5-912c-bd6874d853db" providerId="ADAL" clId="{89FD2285-9ADE-4A1E-AEEC-66C0A5DCDE7F}" dt="2021-03-01T14:33:26.117" v="795" actId="20577"/>
          <ac:spMkLst>
            <pc:docMk/>
            <pc:sldMk cId="3284392363" sldId="1399"/>
            <ac:spMk id="3" creationId="{827C1B69-8979-497E-8EA2-BFD9D08DFDAC}"/>
          </ac:spMkLst>
        </pc:spChg>
        <pc:spChg chg="del">
          <ac:chgData name="Bachmann, Hannah Ruth" userId="e7c09bfb-72c2-42e5-912c-bd6874d853db" providerId="ADAL" clId="{89FD2285-9ADE-4A1E-AEEC-66C0A5DCDE7F}" dt="2021-03-01T14:02:13.944" v="88" actId="478"/>
          <ac:spMkLst>
            <pc:docMk/>
            <pc:sldMk cId="3284392363" sldId="1399"/>
            <ac:spMk id="4" creationId="{B9F39130-C118-43BA-B1D3-5E1B640BBC5F}"/>
          </ac:spMkLst>
        </pc:spChg>
        <pc:spChg chg="del">
          <ac:chgData name="Bachmann, Hannah Ruth" userId="e7c09bfb-72c2-42e5-912c-bd6874d853db" providerId="ADAL" clId="{89FD2285-9ADE-4A1E-AEEC-66C0A5DCDE7F}" dt="2021-03-01T14:02:15.071" v="89" actId="478"/>
          <ac:spMkLst>
            <pc:docMk/>
            <pc:sldMk cId="3284392363" sldId="1399"/>
            <ac:spMk id="5" creationId="{6F6C69A9-B36C-47DA-9FE6-5D915A3138F6}"/>
          </ac:spMkLst>
        </pc:spChg>
        <pc:spChg chg="add del mod ord">
          <ac:chgData name="Bachmann, Hannah Ruth" userId="e7c09bfb-72c2-42e5-912c-bd6874d853db" providerId="ADAL" clId="{89FD2285-9ADE-4A1E-AEEC-66C0A5DCDE7F}" dt="2021-03-01T14:05:11.552" v="147" actId="478"/>
          <ac:spMkLst>
            <pc:docMk/>
            <pc:sldMk cId="3284392363" sldId="1399"/>
            <ac:spMk id="8" creationId="{1B915FF3-B897-40F1-8C70-8546F66E746F}"/>
          </ac:spMkLst>
        </pc:spChg>
        <pc:spChg chg="add mod ord">
          <ac:chgData name="Bachmann, Hannah Ruth" userId="e7c09bfb-72c2-42e5-912c-bd6874d853db" providerId="ADAL" clId="{89FD2285-9ADE-4A1E-AEEC-66C0A5DCDE7F}" dt="2021-03-01T14:12:32.211" v="409" actId="1076"/>
          <ac:spMkLst>
            <pc:docMk/>
            <pc:sldMk cId="3284392363" sldId="1399"/>
            <ac:spMk id="9" creationId="{BA75C513-4098-48F1-8062-F45650A3B954}"/>
          </ac:spMkLst>
        </pc:spChg>
        <pc:spChg chg="add mod">
          <ac:chgData name="Bachmann, Hannah Ruth" userId="e7c09bfb-72c2-42e5-912c-bd6874d853db" providerId="ADAL" clId="{89FD2285-9ADE-4A1E-AEEC-66C0A5DCDE7F}" dt="2021-03-01T14:28:38.077" v="740"/>
          <ac:spMkLst>
            <pc:docMk/>
            <pc:sldMk cId="3284392363" sldId="1399"/>
            <ac:spMk id="10" creationId="{0FBBF535-EFCC-44D4-8E75-4E47A5C6832B}"/>
          </ac:spMkLst>
        </pc:spChg>
        <pc:spChg chg="add mod">
          <ac:chgData name="Bachmann, Hannah Ruth" userId="e7c09bfb-72c2-42e5-912c-bd6874d853db" providerId="ADAL" clId="{89FD2285-9ADE-4A1E-AEEC-66C0A5DCDE7F}" dt="2021-03-01T14:29:38.384" v="760"/>
          <ac:spMkLst>
            <pc:docMk/>
            <pc:sldMk cId="3284392363" sldId="1399"/>
            <ac:spMk id="11" creationId="{10A1D785-E948-4D87-864F-4B61E4675FAD}"/>
          </ac:spMkLst>
        </pc:spChg>
        <pc:picChg chg="mod">
          <ac:chgData name="Bachmann, Hannah Ruth" userId="e7c09bfb-72c2-42e5-912c-bd6874d853db" providerId="ADAL" clId="{89FD2285-9ADE-4A1E-AEEC-66C0A5DCDE7F}" dt="2021-03-01T14:09:11.839" v="309" actId="1076"/>
          <ac:picMkLst>
            <pc:docMk/>
            <pc:sldMk cId="3284392363" sldId="1399"/>
            <ac:picMk id="6" creationId="{05FD20A7-49B0-44F4-BB6E-5567E3868F3F}"/>
          </ac:picMkLst>
        </pc:picChg>
        <pc:picChg chg="mod">
          <ac:chgData name="Bachmann, Hannah Ruth" userId="e7c09bfb-72c2-42e5-912c-bd6874d853db" providerId="ADAL" clId="{89FD2285-9ADE-4A1E-AEEC-66C0A5DCDE7F}" dt="2021-03-01T14:40:29.512" v="814" actId="1076"/>
          <ac:picMkLst>
            <pc:docMk/>
            <pc:sldMk cId="3284392363" sldId="1399"/>
            <ac:picMk id="7" creationId="{54D69A48-21AF-4439-B3C6-F8D74FF7FBA5}"/>
          </ac:picMkLst>
        </pc:picChg>
      </pc:sldChg>
      <pc:sldChg chg="addSp delSp modSp mod">
        <pc:chgData name="Bachmann, Hannah Ruth" userId="e7c09bfb-72c2-42e5-912c-bd6874d853db" providerId="ADAL" clId="{89FD2285-9ADE-4A1E-AEEC-66C0A5DCDE7F}" dt="2021-03-03T15:20:08.260" v="890" actId="1076"/>
        <pc:sldMkLst>
          <pc:docMk/>
          <pc:sldMk cId="2461512244" sldId="1401"/>
        </pc:sldMkLst>
        <pc:spChg chg="mod">
          <ac:chgData name="Bachmann, Hannah Ruth" userId="e7c09bfb-72c2-42e5-912c-bd6874d853db" providerId="ADAL" clId="{89FD2285-9ADE-4A1E-AEEC-66C0A5DCDE7F}" dt="2021-03-03T15:20:06.126" v="889" actId="1076"/>
          <ac:spMkLst>
            <pc:docMk/>
            <pc:sldMk cId="2461512244" sldId="1401"/>
            <ac:spMk id="2" creationId="{AC284810-2428-466D-B869-22185656E3A7}"/>
          </ac:spMkLst>
        </pc:spChg>
        <pc:spChg chg="del">
          <ac:chgData name="Bachmann, Hannah Ruth" userId="e7c09bfb-72c2-42e5-912c-bd6874d853db" providerId="ADAL" clId="{89FD2285-9ADE-4A1E-AEEC-66C0A5DCDE7F}" dt="2021-03-01T14:02:10.402" v="86" actId="478"/>
          <ac:spMkLst>
            <pc:docMk/>
            <pc:sldMk cId="2461512244" sldId="1401"/>
            <ac:spMk id="4" creationId="{8D099E31-4DF6-4C53-AB53-7620DCCCF7E2}"/>
          </ac:spMkLst>
        </pc:spChg>
        <pc:spChg chg="del">
          <ac:chgData name="Bachmann, Hannah Ruth" userId="e7c09bfb-72c2-42e5-912c-bd6874d853db" providerId="ADAL" clId="{89FD2285-9ADE-4A1E-AEEC-66C0A5DCDE7F}" dt="2021-03-01T14:02:11.589" v="87" actId="478"/>
          <ac:spMkLst>
            <pc:docMk/>
            <pc:sldMk cId="2461512244" sldId="1401"/>
            <ac:spMk id="5" creationId="{0730DD38-6928-4719-9BEB-470A52ECA203}"/>
          </ac:spMkLst>
        </pc:spChg>
        <pc:spChg chg="add mod">
          <ac:chgData name="Bachmann, Hannah Ruth" userId="e7c09bfb-72c2-42e5-912c-bd6874d853db" providerId="ADAL" clId="{89FD2285-9ADE-4A1E-AEEC-66C0A5DCDE7F}" dt="2021-03-01T14:28:36.436" v="739"/>
          <ac:spMkLst>
            <pc:docMk/>
            <pc:sldMk cId="2461512244" sldId="1401"/>
            <ac:spMk id="8" creationId="{DB8C5FE9-C4C8-47FC-AFAF-C85DB6C19C05}"/>
          </ac:spMkLst>
        </pc:spChg>
        <pc:spChg chg="add mod">
          <ac:chgData name="Bachmann, Hannah Ruth" userId="e7c09bfb-72c2-42e5-912c-bd6874d853db" providerId="ADAL" clId="{89FD2285-9ADE-4A1E-AEEC-66C0A5DCDE7F}" dt="2021-03-01T14:29:36.528" v="759" actId="1036"/>
          <ac:spMkLst>
            <pc:docMk/>
            <pc:sldMk cId="2461512244" sldId="1401"/>
            <ac:spMk id="9" creationId="{8281F92B-C395-4827-BA3A-701A1321E2C9}"/>
          </ac:spMkLst>
        </pc:spChg>
        <pc:spChg chg="mod">
          <ac:chgData name="Bachmann, Hannah Ruth" userId="e7c09bfb-72c2-42e5-912c-bd6874d853db" providerId="ADAL" clId="{89FD2285-9ADE-4A1E-AEEC-66C0A5DCDE7F}" dt="2021-03-03T15:19:59.275" v="887" actId="1076"/>
          <ac:spMkLst>
            <pc:docMk/>
            <pc:sldMk cId="2461512244" sldId="1401"/>
            <ac:spMk id="12" creationId="{68A12010-6D41-411C-93B2-4E46D5E8882B}"/>
          </ac:spMkLst>
        </pc:spChg>
        <pc:picChg chg="mod">
          <ac:chgData name="Bachmann, Hannah Ruth" userId="e7c09bfb-72c2-42e5-912c-bd6874d853db" providerId="ADAL" clId="{89FD2285-9ADE-4A1E-AEEC-66C0A5DCDE7F}" dt="2021-03-03T15:20:01.373" v="888" actId="1076"/>
          <ac:picMkLst>
            <pc:docMk/>
            <pc:sldMk cId="2461512244" sldId="1401"/>
            <ac:picMk id="3" creationId="{6B0FA5E2-30CB-4DE0-9B67-75704DA9EC98}"/>
          </ac:picMkLst>
        </pc:picChg>
        <pc:picChg chg="mod">
          <ac:chgData name="Bachmann, Hannah Ruth" userId="e7c09bfb-72c2-42e5-912c-bd6874d853db" providerId="ADAL" clId="{89FD2285-9ADE-4A1E-AEEC-66C0A5DCDE7F}" dt="2021-03-03T15:20:08.260" v="890" actId="1076"/>
          <ac:picMkLst>
            <pc:docMk/>
            <pc:sldMk cId="2461512244" sldId="1401"/>
            <ac:picMk id="7" creationId="{A2C80FC2-6701-4E1E-9FD9-2E501CE0A55C}"/>
          </ac:picMkLst>
        </pc:picChg>
      </pc:sldChg>
      <pc:sldChg chg="addSp delSp modSp mod modClrScheme chgLayout">
        <pc:chgData name="Bachmann, Hannah Ruth" userId="e7c09bfb-72c2-42e5-912c-bd6874d853db" providerId="ADAL" clId="{89FD2285-9ADE-4A1E-AEEC-66C0A5DCDE7F}" dt="2021-03-01T14:33:29.808" v="796" actId="20577"/>
        <pc:sldMkLst>
          <pc:docMk/>
          <pc:sldMk cId="3406896303" sldId="1402"/>
        </pc:sldMkLst>
        <pc:spChg chg="mod ord">
          <ac:chgData name="Bachmann, Hannah Ruth" userId="e7c09bfb-72c2-42e5-912c-bd6874d853db" providerId="ADAL" clId="{89FD2285-9ADE-4A1E-AEEC-66C0A5DCDE7F}" dt="2021-03-01T14:10:17.213" v="334" actId="700"/>
          <ac:spMkLst>
            <pc:docMk/>
            <pc:sldMk cId="3406896303" sldId="1402"/>
            <ac:spMk id="2" creationId="{7375373E-9815-4F13-A467-9F0DE2076743}"/>
          </ac:spMkLst>
        </pc:spChg>
        <pc:spChg chg="mod ord">
          <ac:chgData name="Bachmann, Hannah Ruth" userId="e7c09bfb-72c2-42e5-912c-bd6874d853db" providerId="ADAL" clId="{89FD2285-9ADE-4A1E-AEEC-66C0A5DCDE7F}" dt="2021-03-01T14:33:29.808" v="796" actId="20577"/>
          <ac:spMkLst>
            <pc:docMk/>
            <pc:sldMk cId="3406896303" sldId="1402"/>
            <ac:spMk id="3" creationId="{827C1B69-8979-497E-8EA2-BFD9D08DFDAC}"/>
          </ac:spMkLst>
        </pc:spChg>
        <pc:spChg chg="del">
          <ac:chgData name="Bachmann, Hannah Ruth" userId="e7c09bfb-72c2-42e5-912c-bd6874d853db" providerId="ADAL" clId="{89FD2285-9ADE-4A1E-AEEC-66C0A5DCDE7F}" dt="2021-03-01T14:07:37.602" v="265" actId="478"/>
          <ac:spMkLst>
            <pc:docMk/>
            <pc:sldMk cId="3406896303" sldId="1402"/>
            <ac:spMk id="4" creationId="{B9F39130-C118-43BA-B1D3-5E1B640BBC5F}"/>
          </ac:spMkLst>
        </pc:spChg>
        <pc:spChg chg="del">
          <ac:chgData name="Bachmann, Hannah Ruth" userId="e7c09bfb-72c2-42e5-912c-bd6874d853db" providerId="ADAL" clId="{89FD2285-9ADE-4A1E-AEEC-66C0A5DCDE7F}" dt="2021-03-01T14:07:38.706" v="266" actId="478"/>
          <ac:spMkLst>
            <pc:docMk/>
            <pc:sldMk cId="3406896303" sldId="1402"/>
            <ac:spMk id="5" creationId="{6F6C69A9-B36C-47DA-9FE6-5D915A3138F6}"/>
          </ac:spMkLst>
        </pc:spChg>
        <pc:spChg chg="add mod ord">
          <ac:chgData name="Bachmann, Hannah Ruth" userId="e7c09bfb-72c2-42e5-912c-bd6874d853db" providerId="ADAL" clId="{89FD2285-9ADE-4A1E-AEEC-66C0A5DCDE7F}" dt="2021-03-01T14:20:26.978" v="515" actId="1076"/>
          <ac:spMkLst>
            <pc:docMk/>
            <pc:sldMk cId="3406896303" sldId="1402"/>
            <ac:spMk id="8" creationId="{EA38E64B-F1D4-4D63-B3F0-326C7D7A3EB3}"/>
          </ac:spMkLst>
        </pc:spChg>
        <pc:spChg chg="add del mod ord">
          <ac:chgData name="Bachmann, Hannah Ruth" userId="e7c09bfb-72c2-42e5-912c-bd6874d853db" providerId="ADAL" clId="{89FD2285-9ADE-4A1E-AEEC-66C0A5DCDE7F}" dt="2021-03-01T14:10:20.730" v="336" actId="478"/>
          <ac:spMkLst>
            <pc:docMk/>
            <pc:sldMk cId="3406896303" sldId="1402"/>
            <ac:spMk id="9" creationId="{5851C993-2579-48CB-92AB-1C79CF57957A}"/>
          </ac:spMkLst>
        </pc:spChg>
        <pc:spChg chg="add mod">
          <ac:chgData name="Bachmann, Hannah Ruth" userId="e7c09bfb-72c2-42e5-912c-bd6874d853db" providerId="ADAL" clId="{89FD2285-9ADE-4A1E-AEEC-66C0A5DCDE7F}" dt="2021-03-01T14:28:40.512" v="741"/>
          <ac:spMkLst>
            <pc:docMk/>
            <pc:sldMk cId="3406896303" sldId="1402"/>
            <ac:spMk id="10" creationId="{7E0EAC10-BF05-42CA-8034-527109FACD2E}"/>
          </ac:spMkLst>
        </pc:spChg>
        <pc:spChg chg="add mod">
          <ac:chgData name="Bachmann, Hannah Ruth" userId="e7c09bfb-72c2-42e5-912c-bd6874d853db" providerId="ADAL" clId="{89FD2285-9ADE-4A1E-AEEC-66C0A5DCDE7F}" dt="2021-03-01T14:29:40.052" v="761"/>
          <ac:spMkLst>
            <pc:docMk/>
            <pc:sldMk cId="3406896303" sldId="1402"/>
            <ac:spMk id="11" creationId="{DCFE51DC-5864-4644-BBA4-7B5416723168}"/>
          </ac:spMkLst>
        </pc:spChg>
        <pc:picChg chg="mod">
          <ac:chgData name="Bachmann, Hannah Ruth" userId="e7c09bfb-72c2-42e5-912c-bd6874d853db" providerId="ADAL" clId="{89FD2285-9ADE-4A1E-AEEC-66C0A5DCDE7F}" dt="2021-03-01T14:21:55.626" v="523" actId="1076"/>
          <ac:picMkLst>
            <pc:docMk/>
            <pc:sldMk cId="3406896303" sldId="1402"/>
            <ac:picMk id="6" creationId="{A927F63C-6DF3-40C7-B2F9-4393E07B2CF6}"/>
          </ac:picMkLst>
        </pc:picChg>
        <pc:picChg chg="mod">
          <ac:chgData name="Bachmann, Hannah Ruth" userId="e7c09bfb-72c2-42e5-912c-bd6874d853db" providerId="ADAL" clId="{89FD2285-9ADE-4A1E-AEEC-66C0A5DCDE7F}" dt="2021-03-01T14:20:30.370" v="516" actId="1076"/>
          <ac:picMkLst>
            <pc:docMk/>
            <pc:sldMk cId="3406896303" sldId="1402"/>
            <ac:picMk id="7" creationId="{688287DB-62A9-4F11-AD3C-179573410EC8}"/>
          </ac:picMkLst>
        </pc:picChg>
      </pc:sldChg>
      <pc:sldChg chg="addSp delSp modSp mod chgLayout">
        <pc:chgData name="Bachmann, Hannah Ruth" userId="e7c09bfb-72c2-42e5-912c-bd6874d853db" providerId="ADAL" clId="{89FD2285-9ADE-4A1E-AEEC-66C0A5DCDE7F}" dt="2021-03-01T14:34:23.964" v="806" actId="20577"/>
        <pc:sldMkLst>
          <pc:docMk/>
          <pc:sldMk cId="625812542" sldId="1403"/>
        </pc:sldMkLst>
        <pc:spChg chg="mod ord">
          <ac:chgData name="Bachmann, Hannah Ruth" userId="e7c09bfb-72c2-42e5-912c-bd6874d853db" providerId="ADAL" clId="{89FD2285-9ADE-4A1E-AEEC-66C0A5DCDE7F}" dt="2021-03-01T14:14:36.800" v="452" actId="700"/>
          <ac:spMkLst>
            <pc:docMk/>
            <pc:sldMk cId="625812542" sldId="1403"/>
            <ac:spMk id="2" creationId="{7375373E-9815-4F13-A467-9F0DE2076743}"/>
          </ac:spMkLst>
        </pc:spChg>
        <pc:spChg chg="mod ord">
          <ac:chgData name="Bachmann, Hannah Ruth" userId="e7c09bfb-72c2-42e5-912c-bd6874d853db" providerId="ADAL" clId="{89FD2285-9ADE-4A1E-AEEC-66C0A5DCDE7F}" dt="2021-03-01T14:34:23.964" v="806" actId="20577"/>
          <ac:spMkLst>
            <pc:docMk/>
            <pc:sldMk cId="625812542" sldId="1403"/>
            <ac:spMk id="3" creationId="{827C1B69-8979-497E-8EA2-BFD9D08DFDAC}"/>
          </ac:spMkLst>
        </pc:spChg>
        <pc:spChg chg="del">
          <ac:chgData name="Bachmann, Hannah Ruth" userId="e7c09bfb-72c2-42e5-912c-bd6874d853db" providerId="ADAL" clId="{89FD2285-9ADE-4A1E-AEEC-66C0A5DCDE7F}" dt="2021-03-01T14:13:54.476" v="439" actId="478"/>
          <ac:spMkLst>
            <pc:docMk/>
            <pc:sldMk cId="625812542" sldId="1403"/>
            <ac:spMk id="4" creationId="{B9F39130-C118-43BA-B1D3-5E1B640BBC5F}"/>
          </ac:spMkLst>
        </pc:spChg>
        <pc:spChg chg="del">
          <ac:chgData name="Bachmann, Hannah Ruth" userId="e7c09bfb-72c2-42e5-912c-bd6874d853db" providerId="ADAL" clId="{89FD2285-9ADE-4A1E-AEEC-66C0A5DCDE7F}" dt="2021-03-01T14:13:53.537" v="438" actId="478"/>
          <ac:spMkLst>
            <pc:docMk/>
            <pc:sldMk cId="625812542" sldId="1403"/>
            <ac:spMk id="5" creationId="{6F6C69A9-B36C-47DA-9FE6-5D915A3138F6}"/>
          </ac:spMkLst>
        </pc:spChg>
        <pc:spChg chg="add mod ord">
          <ac:chgData name="Bachmann, Hannah Ruth" userId="e7c09bfb-72c2-42e5-912c-bd6874d853db" providerId="ADAL" clId="{89FD2285-9ADE-4A1E-AEEC-66C0A5DCDE7F}" dt="2021-03-01T14:20:10.201" v="509" actId="1076"/>
          <ac:spMkLst>
            <pc:docMk/>
            <pc:sldMk cId="625812542" sldId="1403"/>
            <ac:spMk id="9" creationId="{3B883016-501F-46D4-8261-738C927BD55B}"/>
          </ac:spMkLst>
        </pc:spChg>
        <pc:spChg chg="add mod">
          <ac:chgData name="Bachmann, Hannah Ruth" userId="e7c09bfb-72c2-42e5-912c-bd6874d853db" providerId="ADAL" clId="{89FD2285-9ADE-4A1E-AEEC-66C0A5DCDE7F}" dt="2021-03-01T14:28:42.711" v="742"/>
          <ac:spMkLst>
            <pc:docMk/>
            <pc:sldMk cId="625812542" sldId="1403"/>
            <ac:spMk id="10" creationId="{5638EDCE-8116-4670-9CE9-C283BDDA6B27}"/>
          </ac:spMkLst>
        </pc:spChg>
        <pc:spChg chg="add mod">
          <ac:chgData name="Bachmann, Hannah Ruth" userId="e7c09bfb-72c2-42e5-912c-bd6874d853db" providerId="ADAL" clId="{89FD2285-9ADE-4A1E-AEEC-66C0A5DCDE7F}" dt="2021-03-01T14:29:41.524" v="762"/>
          <ac:spMkLst>
            <pc:docMk/>
            <pc:sldMk cId="625812542" sldId="1403"/>
            <ac:spMk id="11" creationId="{C7B7DDF0-6BBC-45BC-B5CB-821F740CF435}"/>
          </ac:spMkLst>
        </pc:spChg>
        <pc:picChg chg="mod">
          <ac:chgData name="Bachmann, Hannah Ruth" userId="e7c09bfb-72c2-42e5-912c-bd6874d853db" providerId="ADAL" clId="{89FD2285-9ADE-4A1E-AEEC-66C0A5DCDE7F}" dt="2021-03-01T14:14:30.071" v="450" actId="1076"/>
          <ac:picMkLst>
            <pc:docMk/>
            <pc:sldMk cId="625812542" sldId="1403"/>
            <ac:picMk id="6" creationId="{7E00EDD1-FBCE-4B47-9EAF-084EB464B80C}"/>
          </ac:picMkLst>
        </pc:picChg>
        <pc:picChg chg="mod">
          <ac:chgData name="Bachmann, Hannah Ruth" userId="e7c09bfb-72c2-42e5-912c-bd6874d853db" providerId="ADAL" clId="{89FD2285-9ADE-4A1E-AEEC-66C0A5DCDE7F}" dt="2021-03-01T14:14:32.822" v="451" actId="1076"/>
          <ac:picMkLst>
            <pc:docMk/>
            <pc:sldMk cId="625812542" sldId="1403"/>
            <ac:picMk id="7" creationId="{25892265-733D-4D4D-83CB-F031A496555A}"/>
          </ac:picMkLst>
        </pc:picChg>
        <pc:picChg chg="mod">
          <ac:chgData name="Bachmann, Hannah Ruth" userId="e7c09bfb-72c2-42e5-912c-bd6874d853db" providerId="ADAL" clId="{89FD2285-9ADE-4A1E-AEEC-66C0A5DCDE7F}" dt="2021-03-01T14:20:11.873" v="510" actId="1076"/>
          <ac:picMkLst>
            <pc:docMk/>
            <pc:sldMk cId="625812542" sldId="1403"/>
            <ac:picMk id="8" creationId="{C052441D-AD65-4352-912F-2C379BA1AF7C}"/>
          </ac:picMkLst>
        </pc:picChg>
      </pc:sldChg>
      <pc:sldChg chg="addSp delSp modSp mod modClrScheme chgLayout">
        <pc:chgData name="Bachmann, Hannah Ruth" userId="e7c09bfb-72c2-42e5-912c-bd6874d853db" providerId="ADAL" clId="{89FD2285-9ADE-4A1E-AEEC-66C0A5DCDE7F}" dt="2021-03-01T14:33:35.649" v="803" actId="20577"/>
        <pc:sldMkLst>
          <pc:docMk/>
          <pc:sldMk cId="347915704" sldId="1404"/>
        </pc:sldMkLst>
        <pc:spChg chg="mod ord">
          <ac:chgData name="Bachmann, Hannah Ruth" userId="e7c09bfb-72c2-42e5-912c-bd6874d853db" providerId="ADAL" clId="{89FD2285-9ADE-4A1E-AEEC-66C0A5DCDE7F}" dt="2021-03-01T14:24:47.220" v="625" actId="1076"/>
          <ac:spMkLst>
            <pc:docMk/>
            <pc:sldMk cId="347915704" sldId="1404"/>
            <ac:spMk id="2" creationId="{7375373E-9815-4F13-A467-9F0DE2076743}"/>
          </ac:spMkLst>
        </pc:spChg>
        <pc:spChg chg="add mod ord">
          <ac:chgData name="Bachmann, Hannah Ruth" userId="e7c09bfb-72c2-42e5-912c-bd6874d853db" providerId="ADAL" clId="{89FD2285-9ADE-4A1E-AEEC-66C0A5DCDE7F}" dt="2021-03-01T14:24:49.519" v="626" actId="1076"/>
          <ac:spMkLst>
            <pc:docMk/>
            <pc:sldMk cId="347915704" sldId="1404"/>
            <ac:spMk id="3" creationId="{9118C068-24D0-43D0-BE38-DDA19D04CFED}"/>
          </ac:spMkLst>
        </pc:spChg>
        <pc:spChg chg="del">
          <ac:chgData name="Bachmann, Hannah Ruth" userId="e7c09bfb-72c2-42e5-912c-bd6874d853db" providerId="ADAL" clId="{89FD2285-9ADE-4A1E-AEEC-66C0A5DCDE7F}" dt="2021-03-01T14:22:31.127" v="539" actId="478"/>
          <ac:spMkLst>
            <pc:docMk/>
            <pc:sldMk cId="347915704" sldId="1404"/>
            <ac:spMk id="4" creationId="{B9F39130-C118-43BA-B1D3-5E1B640BBC5F}"/>
          </ac:spMkLst>
        </pc:spChg>
        <pc:spChg chg="del">
          <ac:chgData name="Bachmann, Hannah Ruth" userId="e7c09bfb-72c2-42e5-912c-bd6874d853db" providerId="ADAL" clId="{89FD2285-9ADE-4A1E-AEEC-66C0A5DCDE7F}" dt="2021-03-01T14:22:32.091" v="540" actId="478"/>
          <ac:spMkLst>
            <pc:docMk/>
            <pc:sldMk cId="347915704" sldId="1404"/>
            <ac:spMk id="5" creationId="{6F6C69A9-B36C-47DA-9FE6-5D915A3138F6}"/>
          </ac:spMkLst>
        </pc:spChg>
        <pc:spChg chg="add mod">
          <ac:chgData name="Bachmann, Hannah Ruth" userId="e7c09bfb-72c2-42e5-912c-bd6874d853db" providerId="ADAL" clId="{89FD2285-9ADE-4A1E-AEEC-66C0A5DCDE7F}" dt="2021-03-01T14:28:44.451" v="743"/>
          <ac:spMkLst>
            <pc:docMk/>
            <pc:sldMk cId="347915704" sldId="1404"/>
            <ac:spMk id="9" creationId="{366E23DC-01DE-418E-A0A1-1EAF515A362E}"/>
          </ac:spMkLst>
        </pc:spChg>
        <pc:spChg chg="add mod">
          <ac:chgData name="Bachmann, Hannah Ruth" userId="e7c09bfb-72c2-42e5-912c-bd6874d853db" providerId="ADAL" clId="{89FD2285-9ADE-4A1E-AEEC-66C0A5DCDE7F}" dt="2021-03-01T14:29:42.623" v="763"/>
          <ac:spMkLst>
            <pc:docMk/>
            <pc:sldMk cId="347915704" sldId="1404"/>
            <ac:spMk id="10" creationId="{814D90EC-8BED-4175-A1C0-269F734DD1D9}"/>
          </ac:spMkLst>
        </pc:spChg>
        <pc:spChg chg="mod ord">
          <ac:chgData name="Bachmann, Hannah Ruth" userId="e7c09bfb-72c2-42e5-912c-bd6874d853db" providerId="ADAL" clId="{89FD2285-9ADE-4A1E-AEEC-66C0A5DCDE7F}" dt="2021-03-01T14:33:35.649" v="803" actId="20577"/>
          <ac:spMkLst>
            <pc:docMk/>
            <pc:sldMk cId="347915704" sldId="1404"/>
            <ac:spMk id="11" creationId="{EE564386-677B-4CEF-B0C3-CAA1EF446A56}"/>
          </ac:spMkLst>
        </pc:spChg>
        <pc:picChg chg="mod ord">
          <ac:chgData name="Bachmann, Hannah Ruth" userId="e7c09bfb-72c2-42e5-912c-bd6874d853db" providerId="ADAL" clId="{89FD2285-9ADE-4A1E-AEEC-66C0A5DCDE7F}" dt="2021-03-01T14:24:39.704" v="623" actId="1076"/>
          <ac:picMkLst>
            <pc:docMk/>
            <pc:sldMk cId="347915704" sldId="1404"/>
            <ac:picMk id="6" creationId="{1DF74165-7172-4385-A225-AAED9E5943A3}"/>
          </ac:picMkLst>
        </pc:picChg>
        <pc:picChg chg="mod">
          <ac:chgData name="Bachmann, Hannah Ruth" userId="e7c09bfb-72c2-42e5-912c-bd6874d853db" providerId="ADAL" clId="{89FD2285-9ADE-4A1E-AEEC-66C0A5DCDE7F}" dt="2021-03-01T14:24:52.062" v="627" actId="1076"/>
          <ac:picMkLst>
            <pc:docMk/>
            <pc:sldMk cId="347915704" sldId="1404"/>
            <ac:picMk id="7" creationId="{24E8DD13-C7D9-48D4-9E94-C631052701C3}"/>
          </ac:picMkLst>
        </pc:picChg>
      </pc:sldChg>
      <pc:sldChg chg="addSp delSp modSp mod">
        <pc:chgData name="Bachmann, Hannah Ruth" userId="e7c09bfb-72c2-42e5-912c-bd6874d853db" providerId="ADAL" clId="{89FD2285-9ADE-4A1E-AEEC-66C0A5DCDE7F}" dt="2021-03-14T19:33:22.108" v="894" actId="1076"/>
        <pc:sldMkLst>
          <pc:docMk/>
          <pc:sldMk cId="422248990" sldId="1406"/>
        </pc:sldMkLst>
        <pc:spChg chg="mod">
          <ac:chgData name="Bachmann, Hannah Ruth" userId="e7c09bfb-72c2-42e5-912c-bd6874d853db" providerId="ADAL" clId="{89FD2285-9ADE-4A1E-AEEC-66C0A5DCDE7F}" dt="2021-03-14T19:33:17.110" v="893" actId="20577"/>
          <ac:spMkLst>
            <pc:docMk/>
            <pc:sldMk cId="422248990" sldId="1406"/>
            <ac:spMk id="2" creationId="{7375373E-9815-4F13-A467-9F0DE2076743}"/>
          </ac:spMkLst>
        </pc:spChg>
        <pc:spChg chg="mod">
          <ac:chgData name="Bachmann, Hannah Ruth" userId="e7c09bfb-72c2-42e5-912c-bd6874d853db" providerId="ADAL" clId="{89FD2285-9ADE-4A1E-AEEC-66C0A5DCDE7F}" dt="2021-03-01T14:33:40.559" v="804" actId="20577"/>
          <ac:spMkLst>
            <pc:docMk/>
            <pc:sldMk cId="422248990" sldId="1406"/>
            <ac:spMk id="3" creationId="{827C1B69-8979-497E-8EA2-BFD9D08DFDAC}"/>
          </ac:spMkLst>
        </pc:spChg>
        <pc:spChg chg="del">
          <ac:chgData name="Bachmann, Hannah Ruth" userId="e7c09bfb-72c2-42e5-912c-bd6874d853db" providerId="ADAL" clId="{89FD2285-9ADE-4A1E-AEEC-66C0A5DCDE7F}" dt="2021-03-01T14:26:25.380" v="686" actId="478"/>
          <ac:spMkLst>
            <pc:docMk/>
            <pc:sldMk cId="422248990" sldId="1406"/>
            <ac:spMk id="4" creationId="{B9F39130-C118-43BA-B1D3-5E1B640BBC5F}"/>
          </ac:spMkLst>
        </pc:spChg>
        <pc:spChg chg="del">
          <ac:chgData name="Bachmann, Hannah Ruth" userId="e7c09bfb-72c2-42e5-912c-bd6874d853db" providerId="ADAL" clId="{89FD2285-9ADE-4A1E-AEEC-66C0A5DCDE7F}" dt="2021-03-01T14:26:26.419" v="687" actId="478"/>
          <ac:spMkLst>
            <pc:docMk/>
            <pc:sldMk cId="422248990" sldId="1406"/>
            <ac:spMk id="5" creationId="{6F6C69A9-B36C-47DA-9FE6-5D915A3138F6}"/>
          </ac:spMkLst>
        </pc:spChg>
        <pc:spChg chg="add mod">
          <ac:chgData name="Bachmann, Hannah Ruth" userId="e7c09bfb-72c2-42e5-912c-bd6874d853db" providerId="ADAL" clId="{89FD2285-9ADE-4A1E-AEEC-66C0A5DCDE7F}" dt="2021-03-01T14:28:47.758" v="745"/>
          <ac:spMkLst>
            <pc:docMk/>
            <pc:sldMk cId="422248990" sldId="1406"/>
            <ac:spMk id="9" creationId="{AFA2F9D7-BF6A-43B2-A655-C82BB90A19BE}"/>
          </ac:spMkLst>
        </pc:spChg>
        <pc:spChg chg="add mod">
          <ac:chgData name="Bachmann, Hannah Ruth" userId="e7c09bfb-72c2-42e5-912c-bd6874d853db" providerId="ADAL" clId="{89FD2285-9ADE-4A1E-AEEC-66C0A5DCDE7F}" dt="2021-03-01T14:29:46.385" v="765"/>
          <ac:spMkLst>
            <pc:docMk/>
            <pc:sldMk cId="422248990" sldId="1406"/>
            <ac:spMk id="10" creationId="{3F9AE1B4-0BE2-44BC-ADF0-401A3BEE2248}"/>
          </ac:spMkLst>
        </pc:spChg>
        <pc:picChg chg="del mod">
          <ac:chgData name="Bachmann, Hannah Ruth" userId="e7c09bfb-72c2-42e5-912c-bd6874d853db" providerId="ADAL" clId="{89FD2285-9ADE-4A1E-AEEC-66C0A5DCDE7F}" dt="2021-03-01T14:30:40.713" v="767" actId="478"/>
          <ac:picMkLst>
            <pc:docMk/>
            <pc:sldMk cId="422248990" sldId="1406"/>
            <ac:picMk id="6" creationId="{D946A947-5336-4F28-B5CA-0CD7603BFE1D}"/>
          </ac:picMkLst>
        </pc:picChg>
        <pc:picChg chg="mod">
          <ac:chgData name="Bachmann, Hannah Ruth" userId="e7c09bfb-72c2-42e5-912c-bd6874d853db" providerId="ADAL" clId="{89FD2285-9ADE-4A1E-AEEC-66C0A5DCDE7F}" dt="2021-03-14T19:33:22.108" v="894" actId="1076"/>
          <ac:picMkLst>
            <pc:docMk/>
            <pc:sldMk cId="422248990" sldId="1406"/>
            <ac:picMk id="8" creationId="{B32A16BC-3617-4152-B73F-B04B46A6C4AA}"/>
          </ac:picMkLst>
        </pc:picChg>
        <pc:picChg chg="add mod">
          <ac:chgData name="Bachmann, Hannah Ruth" userId="e7c09bfb-72c2-42e5-912c-bd6874d853db" providerId="ADAL" clId="{89FD2285-9ADE-4A1E-AEEC-66C0A5DCDE7F}" dt="2021-03-01T14:30:53.866" v="772" actId="196"/>
          <ac:picMkLst>
            <pc:docMk/>
            <pc:sldMk cId="422248990" sldId="1406"/>
            <ac:picMk id="11" creationId="{E5D17048-8F12-47A4-928C-1A7487BB9B10}"/>
          </ac:picMkLst>
        </pc:picChg>
      </pc:sldChg>
      <pc:sldChg chg="del">
        <pc:chgData name="Bachmann, Hannah Ruth" userId="e7c09bfb-72c2-42e5-912c-bd6874d853db" providerId="ADAL" clId="{89FD2285-9ADE-4A1E-AEEC-66C0A5DCDE7F}" dt="2021-03-01T13:55:45.172" v="5" actId="2696"/>
        <pc:sldMkLst>
          <pc:docMk/>
          <pc:sldMk cId="1211157073" sldId="1407"/>
        </pc:sldMkLst>
      </pc:sldChg>
      <pc:sldChg chg="addSp delSp modSp mod">
        <pc:chgData name="Bachmann, Hannah Ruth" userId="e7c09bfb-72c2-42e5-912c-bd6874d853db" providerId="ADAL" clId="{89FD2285-9ADE-4A1E-AEEC-66C0A5DCDE7F}" dt="2021-03-14T19:32:42.762" v="891" actId="20577"/>
        <pc:sldMkLst>
          <pc:docMk/>
          <pc:sldMk cId="41453701" sldId="1408"/>
        </pc:sldMkLst>
        <pc:spChg chg="mod">
          <ac:chgData name="Bachmann, Hannah Ruth" userId="e7c09bfb-72c2-42e5-912c-bd6874d853db" providerId="ADAL" clId="{89FD2285-9ADE-4A1E-AEEC-66C0A5DCDE7F}" dt="2021-03-14T19:32:42.762" v="891" actId="20577"/>
          <ac:spMkLst>
            <pc:docMk/>
            <pc:sldMk cId="41453701" sldId="1408"/>
            <ac:spMk id="2" creationId="{7375373E-9815-4F13-A467-9F0DE2076743}"/>
          </ac:spMkLst>
        </pc:spChg>
        <pc:spChg chg="mod">
          <ac:chgData name="Bachmann, Hannah Ruth" userId="e7c09bfb-72c2-42e5-912c-bd6874d853db" providerId="ADAL" clId="{89FD2285-9ADE-4A1E-AEEC-66C0A5DCDE7F}" dt="2021-03-01T14:29:12.828" v="757" actId="1076"/>
          <ac:spMkLst>
            <pc:docMk/>
            <pc:sldMk cId="41453701" sldId="1408"/>
            <ac:spMk id="3" creationId="{827C1B69-8979-497E-8EA2-BFD9D08DFDAC}"/>
          </ac:spMkLst>
        </pc:spChg>
        <pc:spChg chg="del">
          <ac:chgData name="Bachmann, Hannah Ruth" userId="e7c09bfb-72c2-42e5-912c-bd6874d853db" providerId="ADAL" clId="{89FD2285-9ADE-4A1E-AEEC-66C0A5DCDE7F}" dt="2021-03-01T14:26:29.526" v="688" actId="478"/>
          <ac:spMkLst>
            <pc:docMk/>
            <pc:sldMk cId="41453701" sldId="1408"/>
            <ac:spMk id="4" creationId="{B9F39130-C118-43BA-B1D3-5E1B640BBC5F}"/>
          </ac:spMkLst>
        </pc:spChg>
        <pc:spChg chg="del">
          <ac:chgData name="Bachmann, Hannah Ruth" userId="e7c09bfb-72c2-42e5-912c-bd6874d853db" providerId="ADAL" clId="{89FD2285-9ADE-4A1E-AEEC-66C0A5DCDE7F}" dt="2021-03-01T14:26:30.855" v="689" actId="478"/>
          <ac:spMkLst>
            <pc:docMk/>
            <pc:sldMk cId="41453701" sldId="1408"/>
            <ac:spMk id="5" creationId="{6F6C69A9-B36C-47DA-9FE6-5D915A3138F6}"/>
          </ac:spMkLst>
        </pc:spChg>
        <pc:spChg chg="add mod">
          <ac:chgData name="Bachmann, Hannah Ruth" userId="e7c09bfb-72c2-42e5-912c-bd6874d853db" providerId="ADAL" clId="{89FD2285-9ADE-4A1E-AEEC-66C0A5DCDE7F}" dt="2021-03-01T14:28:48.976" v="746"/>
          <ac:spMkLst>
            <pc:docMk/>
            <pc:sldMk cId="41453701" sldId="1408"/>
            <ac:spMk id="9" creationId="{B30CC08B-AB7F-4E55-8A36-AC74B5E4CF20}"/>
          </ac:spMkLst>
        </pc:spChg>
        <pc:spChg chg="add mod">
          <ac:chgData name="Bachmann, Hannah Ruth" userId="e7c09bfb-72c2-42e5-912c-bd6874d853db" providerId="ADAL" clId="{89FD2285-9ADE-4A1E-AEEC-66C0A5DCDE7F}" dt="2021-03-01T14:29:47.904" v="766"/>
          <ac:spMkLst>
            <pc:docMk/>
            <pc:sldMk cId="41453701" sldId="1408"/>
            <ac:spMk id="10" creationId="{BE0A74C5-869E-43F7-B4CE-982A15071FF3}"/>
          </ac:spMkLst>
        </pc:spChg>
        <pc:picChg chg="mod">
          <ac:chgData name="Bachmann, Hannah Ruth" userId="e7c09bfb-72c2-42e5-912c-bd6874d853db" providerId="ADAL" clId="{89FD2285-9ADE-4A1E-AEEC-66C0A5DCDE7F}" dt="2021-03-01T14:27:00.319" v="707" actId="1076"/>
          <ac:picMkLst>
            <pc:docMk/>
            <pc:sldMk cId="41453701" sldId="1408"/>
            <ac:picMk id="7" creationId="{22C03DBA-AB16-45F7-B0C7-D602772E8C7B}"/>
          </ac:picMkLst>
        </pc:picChg>
        <pc:picChg chg="mod">
          <ac:chgData name="Bachmann, Hannah Ruth" userId="e7c09bfb-72c2-42e5-912c-bd6874d853db" providerId="ADAL" clId="{89FD2285-9ADE-4A1E-AEEC-66C0A5DCDE7F}" dt="2021-03-01T14:28:04.171" v="735" actId="1076"/>
          <ac:picMkLst>
            <pc:docMk/>
            <pc:sldMk cId="41453701" sldId="1408"/>
            <ac:picMk id="8" creationId="{1A99F7E6-DC87-45C9-BF2E-13C52166FC15}"/>
          </ac:picMkLst>
        </pc:picChg>
      </pc:sldChg>
      <pc:sldChg chg="modSp del mod">
        <pc:chgData name="Bachmann, Hannah Ruth" userId="e7c09bfb-72c2-42e5-912c-bd6874d853db" providerId="ADAL" clId="{89FD2285-9ADE-4A1E-AEEC-66C0A5DCDE7F}" dt="2021-03-01T13:56:56.404" v="12" actId="2696"/>
        <pc:sldMkLst>
          <pc:docMk/>
          <pc:sldMk cId="3806555098" sldId="1409"/>
        </pc:sldMkLst>
        <pc:spChg chg="mod">
          <ac:chgData name="Bachmann, Hannah Ruth" userId="e7c09bfb-72c2-42e5-912c-bd6874d853db" providerId="ADAL" clId="{89FD2285-9ADE-4A1E-AEEC-66C0A5DCDE7F}" dt="2021-03-01T13:55:31.942" v="1"/>
          <ac:spMkLst>
            <pc:docMk/>
            <pc:sldMk cId="3806555098" sldId="1409"/>
            <ac:spMk id="2" creationId="{2768CF8B-4D33-4964-899B-3ECB1E0ED366}"/>
          </ac:spMkLst>
        </pc:spChg>
        <pc:spChg chg="mod">
          <ac:chgData name="Bachmann, Hannah Ruth" userId="e7c09bfb-72c2-42e5-912c-bd6874d853db" providerId="ADAL" clId="{89FD2285-9ADE-4A1E-AEEC-66C0A5DCDE7F}" dt="2021-03-01T13:55:32.197" v="2" actId="27636"/>
          <ac:spMkLst>
            <pc:docMk/>
            <pc:sldMk cId="3806555098" sldId="1409"/>
            <ac:spMk id="3" creationId="{4DFECA51-24FD-49A6-9E8F-87FB9D1903D0}"/>
          </ac:spMkLst>
        </pc:spChg>
      </pc:sldChg>
      <pc:sldChg chg="add">
        <pc:chgData name="Bachmann, Hannah Ruth" userId="e7c09bfb-72c2-42e5-912c-bd6874d853db" providerId="ADAL" clId="{89FD2285-9ADE-4A1E-AEEC-66C0A5DCDE7F}" dt="2021-03-01T13:56:19.167" v="7"/>
        <pc:sldMkLst>
          <pc:docMk/>
          <pc:sldMk cId="0" sldId="14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00E6FE-83EA-458E-A428-C9CF33D081EE}" type="datetimeFigureOut">
              <a:rPr lang="de-DE" smtClean="0"/>
              <a:t>14.03.2021</a:t>
            </a:fld>
            <a:endParaRPr lang="de-DE"/>
          </a:p>
        </p:txBody>
      </p:sp>
      <p:sp>
        <p:nvSpPr>
          <p:cNvPr id="4" name="Folienbildplatzhalter 3"/>
          <p:cNvSpPr>
            <a:spLocks noGrp="1" noRot="1" noChangeAspect="1"/>
          </p:cNvSpPr>
          <p:nvPr>
            <p:ph type="sldImg" idx="2"/>
          </p:nvPr>
        </p:nvSpPr>
        <p:spPr>
          <a:xfrm>
            <a:off x="1298575" y="1143000"/>
            <a:ext cx="426085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B696A8-9855-46A4-B6AF-BF1AF71A4264}" type="slidenum">
              <a:rPr lang="de-DE" smtClean="0"/>
              <a:t>‹Nr.›</a:t>
            </a:fld>
            <a:endParaRPr lang="de-DE"/>
          </a:p>
        </p:txBody>
      </p:sp>
    </p:spTree>
    <p:extLst>
      <p:ext uri="{BB962C8B-B14F-4D97-AF65-F5344CB8AC3E}">
        <p14:creationId xmlns:p14="http://schemas.microsoft.com/office/powerpoint/2010/main" val="3461262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22" indent="0" algn="ctr">
              <a:buNone/>
              <a:defRPr>
                <a:solidFill>
                  <a:schemeClr val="tx1">
                    <a:tint val="75000"/>
                  </a:schemeClr>
                </a:solidFill>
              </a:defRPr>
            </a:lvl2pPr>
            <a:lvl3pPr marL="1007844" indent="0" algn="ctr">
              <a:buNone/>
              <a:defRPr>
                <a:solidFill>
                  <a:schemeClr val="tx1">
                    <a:tint val="75000"/>
                  </a:schemeClr>
                </a:solidFill>
              </a:defRPr>
            </a:lvl3pPr>
            <a:lvl4pPr marL="1511766" indent="0" algn="ctr">
              <a:buNone/>
              <a:defRPr>
                <a:solidFill>
                  <a:schemeClr val="tx1">
                    <a:tint val="75000"/>
                  </a:schemeClr>
                </a:solidFill>
              </a:defRPr>
            </a:lvl4pPr>
            <a:lvl5pPr marL="2015686" indent="0" algn="ctr">
              <a:buNone/>
              <a:defRPr>
                <a:solidFill>
                  <a:schemeClr val="tx1">
                    <a:tint val="75000"/>
                  </a:schemeClr>
                </a:solidFill>
              </a:defRPr>
            </a:lvl5pPr>
            <a:lvl6pPr marL="2519609" indent="0" algn="ctr">
              <a:buNone/>
              <a:defRPr>
                <a:solidFill>
                  <a:schemeClr val="tx1">
                    <a:tint val="75000"/>
                  </a:schemeClr>
                </a:solidFill>
              </a:defRPr>
            </a:lvl6pPr>
            <a:lvl7pPr marL="3023530" indent="0" algn="ctr">
              <a:buNone/>
              <a:defRPr>
                <a:solidFill>
                  <a:schemeClr val="tx1">
                    <a:tint val="75000"/>
                  </a:schemeClr>
                </a:solidFill>
              </a:defRPr>
            </a:lvl7pPr>
            <a:lvl8pPr marL="3527451" indent="0" algn="ctr">
              <a:buNone/>
              <a:defRPr>
                <a:solidFill>
                  <a:schemeClr val="tx1">
                    <a:tint val="75000"/>
                  </a:schemeClr>
                </a:solidFill>
              </a:defRPr>
            </a:lvl8pPr>
            <a:lvl9pPr marL="403137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2652841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728145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2205">
                <a:solidFill>
                  <a:schemeClr val="tx1">
                    <a:tint val="75000"/>
                  </a:schemeClr>
                </a:solidFill>
              </a:defRPr>
            </a:lvl1pPr>
            <a:lvl2pPr marL="503922" indent="0">
              <a:buNone/>
              <a:defRPr sz="1984">
                <a:solidFill>
                  <a:schemeClr val="tx1">
                    <a:tint val="75000"/>
                  </a:schemeClr>
                </a:solidFill>
              </a:defRPr>
            </a:lvl2pPr>
            <a:lvl3pPr marL="1007844" indent="0">
              <a:buNone/>
              <a:defRPr sz="1764">
                <a:solidFill>
                  <a:schemeClr val="tx1">
                    <a:tint val="75000"/>
                  </a:schemeClr>
                </a:solidFill>
              </a:defRPr>
            </a:lvl3pPr>
            <a:lvl4pPr marL="1511766" indent="0">
              <a:buNone/>
              <a:defRPr sz="1543">
                <a:solidFill>
                  <a:schemeClr val="tx1">
                    <a:tint val="75000"/>
                  </a:schemeClr>
                </a:solidFill>
              </a:defRPr>
            </a:lvl4pPr>
            <a:lvl5pPr marL="2015686" indent="0">
              <a:buNone/>
              <a:defRPr sz="1543">
                <a:solidFill>
                  <a:schemeClr val="tx1">
                    <a:tint val="75000"/>
                  </a:schemeClr>
                </a:solidFill>
              </a:defRPr>
            </a:lvl5pPr>
            <a:lvl6pPr marL="2519609" indent="0">
              <a:buNone/>
              <a:defRPr sz="1543">
                <a:solidFill>
                  <a:schemeClr val="tx1">
                    <a:tint val="75000"/>
                  </a:schemeClr>
                </a:solidFill>
              </a:defRPr>
            </a:lvl6pPr>
            <a:lvl7pPr marL="3023530" indent="0">
              <a:buNone/>
              <a:defRPr sz="1543">
                <a:solidFill>
                  <a:schemeClr val="tx1">
                    <a:tint val="75000"/>
                  </a:schemeClr>
                </a:solidFill>
              </a:defRPr>
            </a:lvl7pPr>
            <a:lvl8pPr marL="3527451" indent="0">
              <a:buNone/>
              <a:defRPr sz="1543">
                <a:solidFill>
                  <a:schemeClr val="tx1">
                    <a:tint val="75000"/>
                  </a:schemeClr>
                </a:solidFill>
              </a:defRPr>
            </a:lvl8pPr>
            <a:lvl9pPr marL="4031372"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97558557"/>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6" y="1763928"/>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22655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22" indent="0">
              <a:buNone/>
              <a:defRPr sz="2205" b="1"/>
            </a:lvl2pPr>
            <a:lvl3pPr marL="1007844" indent="0">
              <a:buNone/>
              <a:defRPr sz="1984" b="1"/>
            </a:lvl3pPr>
            <a:lvl4pPr marL="1511766" indent="0">
              <a:buNone/>
              <a:defRPr sz="1764" b="1"/>
            </a:lvl4pPr>
            <a:lvl5pPr marL="2015686" indent="0">
              <a:buNone/>
              <a:defRPr sz="1764" b="1"/>
            </a:lvl5pPr>
            <a:lvl6pPr marL="2519609" indent="0">
              <a:buNone/>
              <a:defRPr sz="1764" b="1"/>
            </a:lvl6pPr>
            <a:lvl7pPr marL="3023530" indent="0">
              <a:buNone/>
              <a:defRPr sz="1764" b="1"/>
            </a:lvl7pPr>
            <a:lvl8pPr marL="3527451" indent="0">
              <a:buNone/>
              <a:defRPr sz="1764" b="1"/>
            </a:lvl8pPr>
            <a:lvl9pPr marL="4031372"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22" indent="0">
              <a:buNone/>
              <a:defRPr sz="2205" b="1"/>
            </a:lvl2pPr>
            <a:lvl3pPr marL="1007844" indent="0">
              <a:buNone/>
              <a:defRPr sz="1984" b="1"/>
            </a:lvl3pPr>
            <a:lvl4pPr marL="1511766" indent="0">
              <a:buNone/>
              <a:defRPr sz="1764" b="1"/>
            </a:lvl4pPr>
            <a:lvl5pPr marL="2015686" indent="0">
              <a:buNone/>
              <a:defRPr sz="1764" b="1"/>
            </a:lvl5pPr>
            <a:lvl6pPr marL="2519609" indent="0">
              <a:buNone/>
              <a:defRPr sz="1764" b="1"/>
            </a:lvl6pPr>
            <a:lvl7pPr marL="3023530" indent="0">
              <a:buNone/>
              <a:defRPr sz="1764" b="1"/>
            </a:lvl7pPr>
            <a:lvl8pPr marL="3527451" indent="0">
              <a:buNone/>
              <a:defRPr sz="1764" b="1"/>
            </a:lvl8pPr>
            <a:lvl9pPr marL="4031372"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64152015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19588235"/>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3778940"/>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6"/>
            <a:ext cx="3434491" cy="5171028"/>
          </a:xfrm>
        </p:spPr>
        <p:txBody>
          <a:bodyPr/>
          <a:lstStyle>
            <a:lvl1pPr marL="0" indent="0">
              <a:buNone/>
              <a:defRPr sz="1543"/>
            </a:lvl1pPr>
            <a:lvl2pPr marL="503922" indent="0">
              <a:buNone/>
              <a:defRPr sz="1323"/>
            </a:lvl2pPr>
            <a:lvl3pPr marL="1007844" indent="0">
              <a:buNone/>
              <a:defRPr sz="1102"/>
            </a:lvl3pPr>
            <a:lvl4pPr marL="1511766" indent="0">
              <a:buNone/>
              <a:defRPr sz="992"/>
            </a:lvl4pPr>
            <a:lvl5pPr marL="2015686" indent="0">
              <a:buNone/>
              <a:defRPr sz="992"/>
            </a:lvl5pPr>
            <a:lvl6pPr marL="2519609" indent="0">
              <a:buNone/>
              <a:defRPr sz="992"/>
            </a:lvl6pPr>
            <a:lvl7pPr marL="3023530" indent="0">
              <a:buNone/>
              <a:defRPr sz="992"/>
            </a:lvl7pPr>
            <a:lvl8pPr marL="3527451" indent="0">
              <a:buNone/>
              <a:defRPr sz="992"/>
            </a:lvl8pPr>
            <a:lvl9pPr marL="4031372"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44779069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22" indent="0">
              <a:buNone/>
              <a:defRPr sz="3086"/>
            </a:lvl2pPr>
            <a:lvl3pPr marL="1007844" indent="0">
              <a:buNone/>
              <a:defRPr sz="2646"/>
            </a:lvl3pPr>
            <a:lvl4pPr marL="1511766" indent="0">
              <a:buNone/>
              <a:defRPr sz="2205"/>
            </a:lvl4pPr>
            <a:lvl5pPr marL="2015686" indent="0">
              <a:buNone/>
              <a:defRPr sz="2205"/>
            </a:lvl5pPr>
            <a:lvl6pPr marL="2519609" indent="0">
              <a:buNone/>
              <a:defRPr sz="2205"/>
            </a:lvl6pPr>
            <a:lvl7pPr marL="3023530" indent="0">
              <a:buNone/>
              <a:defRPr sz="2205"/>
            </a:lvl7pPr>
            <a:lvl8pPr marL="3527451" indent="0">
              <a:buNone/>
              <a:defRPr sz="2205"/>
            </a:lvl8pPr>
            <a:lvl9pPr marL="4031372"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22" indent="0">
              <a:buNone/>
              <a:defRPr sz="1323"/>
            </a:lvl2pPr>
            <a:lvl3pPr marL="1007844" indent="0">
              <a:buNone/>
              <a:defRPr sz="1102"/>
            </a:lvl3pPr>
            <a:lvl4pPr marL="1511766" indent="0">
              <a:buNone/>
              <a:defRPr sz="992"/>
            </a:lvl4pPr>
            <a:lvl5pPr marL="2015686" indent="0">
              <a:buNone/>
              <a:defRPr sz="992"/>
            </a:lvl5pPr>
            <a:lvl6pPr marL="2519609" indent="0">
              <a:buNone/>
              <a:defRPr sz="992"/>
            </a:lvl6pPr>
            <a:lvl7pPr marL="3023530" indent="0">
              <a:buNone/>
              <a:defRPr sz="992"/>
            </a:lvl7pPr>
            <a:lvl8pPr marL="3527451" indent="0">
              <a:buNone/>
              <a:defRPr sz="992"/>
            </a:lvl8pPr>
            <a:lvl9pPr marL="4031372"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73232705"/>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4769288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6917461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6" y="4283075"/>
            <a:ext cx="7308850" cy="1931987"/>
          </a:xfrm>
        </p:spPr>
        <p:txBody>
          <a:bodyPr/>
          <a:lstStyle>
            <a:lvl1pPr marL="0" indent="0" algn="ctr">
              <a:buNone/>
              <a:defRPr>
                <a:solidFill>
                  <a:schemeClr val="bg1"/>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3825668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68932419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2400"/>
            </a:lvl1pPr>
            <a:lvl2pPr marL="457203" indent="0">
              <a:buFontTx/>
              <a:buNone/>
              <a:defRPr sz="2400"/>
            </a:lvl2pPr>
            <a:lvl3pPr marL="914406" indent="0">
              <a:buFontTx/>
              <a:buNone/>
              <a:defRPr sz="2400"/>
            </a:lvl3pPr>
            <a:lvl4pPr marL="1371610" indent="0">
              <a:buFontTx/>
              <a:buNone/>
              <a:defRPr sz="2400"/>
            </a:lvl4pPr>
            <a:lvl5pPr marL="1828812"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508402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438723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13822920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457203" indent="0" algn="ctr">
              <a:buNone/>
              <a:defRPr>
                <a:solidFill>
                  <a:schemeClr val="tx1">
                    <a:tint val="75000"/>
                  </a:schemeClr>
                </a:solidFill>
              </a:defRPr>
            </a:lvl2pPr>
            <a:lvl3pPr marL="914406" indent="0" algn="ctr">
              <a:buNone/>
              <a:defRPr>
                <a:solidFill>
                  <a:schemeClr val="tx1">
                    <a:tint val="75000"/>
                  </a:schemeClr>
                </a:solidFill>
              </a:defRPr>
            </a:lvl3pPr>
            <a:lvl4pPr marL="1371610" indent="0" algn="ctr">
              <a:buNone/>
              <a:defRPr>
                <a:solidFill>
                  <a:schemeClr val="tx1">
                    <a:tint val="75000"/>
                  </a:schemeClr>
                </a:solidFill>
              </a:defRPr>
            </a:lvl4pPr>
            <a:lvl5pPr marL="1828812" indent="0" algn="ctr">
              <a:buNone/>
              <a:defRPr>
                <a:solidFill>
                  <a:schemeClr val="tx1">
                    <a:tint val="75000"/>
                  </a:schemeClr>
                </a:solidFill>
              </a:defRPr>
            </a:lvl5pPr>
            <a:lvl6pPr marL="2286015" indent="0" algn="ctr">
              <a:buNone/>
              <a:defRPr>
                <a:solidFill>
                  <a:schemeClr val="tx1">
                    <a:tint val="75000"/>
                  </a:schemeClr>
                </a:solidFill>
              </a:defRPr>
            </a:lvl6pPr>
            <a:lvl7pPr marL="2743218" indent="0" algn="ctr">
              <a:buNone/>
              <a:defRPr>
                <a:solidFill>
                  <a:schemeClr val="tx1">
                    <a:tint val="75000"/>
                  </a:schemeClr>
                </a:solidFill>
              </a:defRPr>
            </a:lvl7pPr>
            <a:lvl8pPr marL="3200421" indent="0" algn="ctr">
              <a:buNone/>
              <a:defRPr>
                <a:solidFill>
                  <a:schemeClr val="tx1">
                    <a:tint val="75000"/>
                  </a:schemeClr>
                </a:solidFill>
              </a:defRPr>
            </a:lvl8pPr>
            <a:lvl9pPr marL="3657624"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4037318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dirty="0"/>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11012715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1007844"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41" indent="-377941"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73" indent="-314951"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804"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25"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48" indent="-251960" algn="l" defTabSz="1007844"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68"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90"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413"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34" indent="-251960" algn="l" defTabSz="1007844"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44" rtl="0" eaLnBrk="1" latinLnBrk="0" hangingPunct="1">
        <a:defRPr sz="1984" kern="1200">
          <a:solidFill>
            <a:schemeClr val="tx1"/>
          </a:solidFill>
          <a:latin typeface="+mn-lt"/>
          <a:ea typeface="+mn-ea"/>
          <a:cs typeface="+mn-cs"/>
        </a:defRPr>
      </a:lvl1pPr>
      <a:lvl2pPr marL="503922" algn="l" defTabSz="1007844" rtl="0" eaLnBrk="1" latinLnBrk="0" hangingPunct="1">
        <a:defRPr sz="1984" kern="1200">
          <a:solidFill>
            <a:schemeClr val="tx1"/>
          </a:solidFill>
          <a:latin typeface="+mn-lt"/>
          <a:ea typeface="+mn-ea"/>
          <a:cs typeface="+mn-cs"/>
        </a:defRPr>
      </a:lvl2pPr>
      <a:lvl3pPr marL="1007844" algn="l" defTabSz="1007844" rtl="0" eaLnBrk="1" latinLnBrk="0" hangingPunct="1">
        <a:defRPr sz="1984" kern="1200">
          <a:solidFill>
            <a:schemeClr val="tx1"/>
          </a:solidFill>
          <a:latin typeface="+mn-lt"/>
          <a:ea typeface="+mn-ea"/>
          <a:cs typeface="+mn-cs"/>
        </a:defRPr>
      </a:lvl3pPr>
      <a:lvl4pPr marL="1511766" algn="l" defTabSz="1007844" rtl="0" eaLnBrk="1" latinLnBrk="0" hangingPunct="1">
        <a:defRPr sz="1984" kern="1200">
          <a:solidFill>
            <a:schemeClr val="tx1"/>
          </a:solidFill>
          <a:latin typeface="+mn-lt"/>
          <a:ea typeface="+mn-ea"/>
          <a:cs typeface="+mn-cs"/>
        </a:defRPr>
      </a:lvl4pPr>
      <a:lvl5pPr marL="2015686" algn="l" defTabSz="1007844" rtl="0" eaLnBrk="1" latinLnBrk="0" hangingPunct="1">
        <a:defRPr sz="1984" kern="1200">
          <a:solidFill>
            <a:schemeClr val="tx1"/>
          </a:solidFill>
          <a:latin typeface="+mn-lt"/>
          <a:ea typeface="+mn-ea"/>
          <a:cs typeface="+mn-cs"/>
        </a:defRPr>
      </a:lvl5pPr>
      <a:lvl6pPr marL="2519609" algn="l" defTabSz="1007844" rtl="0" eaLnBrk="1" latinLnBrk="0" hangingPunct="1">
        <a:defRPr sz="1984" kern="1200">
          <a:solidFill>
            <a:schemeClr val="tx1"/>
          </a:solidFill>
          <a:latin typeface="+mn-lt"/>
          <a:ea typeface="+mn-ea"/>
          <a:cs typeface="+mn-cs"/>
        </a:defRPr>
      </a:lvl6pPr>
      <a:lvl7pPr marL="3023530" algn="l" defTabSz="1007844" rtl="0" eaLnBrk="1" latinLnBrk="0" hangingPunct="1">
        <a:defRPr sz="1984" kern="1200">
          <a:solidFill>
            <a:schemeClr val="tx1"/>
          </a:solidFill>
          <a:latin typeface="+mn-lt"/>
          <a:ea typeface="+mn-ea"/>
          <a:cs typeface="+mn-cs"/>
        </a:defRPr>
      </a:lvl7pPr>
      <a:lvl8pPr marL="3527451" algn="l" defTabSz="1007844" rtl="0" eaLnBrk="1" latinLnBrk="0" hangingPunct="1">
        <a:defRPr sz="1984" kern="1200">
          <a:solidFill>
            <a:schemeClr val="tx1"/>
          </a:solidFill>
          <a:latin typeface="+mn-lt"/>
          <a:ea typeface="+mn-ea"/>
          <a:cs typeface="+mn-cs"/>
        </a:defRPr>
      </a:lvl8pPr>
      <a:lvl9pPr marL="4031372" algn="l" defTabSz="1007844"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8"/>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4"/>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42119985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3" algn="ctr" rtl="0" fontAlgn="base">
        <a:spcBef>
          <a:spcPct val="0"/>
        </a:spcBef>
        <a:spcAft>
          <a:spcPct val="0"/>
        </a:spcAft>
        <a:defRPr sz="3600" b="1">
          <a:solidFill>
            <a:schemeClr val="tx1"/>
          </a:solidFill>
          <a:latin typeface="Perpetua" pitchFamily="18" charset="0"/>
        </a:defRPr>
      </a:lvl6pPr>
      <a:lvl7pPr marL="914406" algn="ctr" rtl="0" fontAlgn="base">
        <a:spcBef>
          <a:spcPct val="0"/>
        </a:spcBef>
        <a:spcAft>
          <a:spcPct val="0"/>
        </a:spcAft>
        <a:defRPr sz="3600" b="1">
          <a:solidFill>
            <a:schemeClr val="tx1"/>
          </a:solidFill>
          <a:latin typeface="Perpetua" pitchFamily="18" charset="0"/>
        </a:defRPr>
      </a:lvl7pPr>
      <a:lvl8pPr marL="1371610" algn="ctr" rtl="0" fontAlgn="base">
        <a:spcBef>
          <a:spcPct val="0"/>
        </a:spcBef>
        <a:spcAft>
          <a:spcPct val="0"/>
        </a:spcAft>
        <a:defRPr sz="3600" b="1">
          <a:solidFill>
            <a:schemeClr val="tx1"/>
          </a:solidFill>
          <a:latin typeface="Perpetua" pitchFamily="18" charset="0"/>
        </a:defRPr>
      </a:lvl8pPr>
      <a:lvl9pPr marL="1828812"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3"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6"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1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12"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16"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20"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23"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26" indent="-228602" algn="l" defTabSz="91440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10"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1"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1" y="2012951"/>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289892336"/>
      </p:ext>
    </p:extLst>
  </p:cSld>
  <p:clrMap bg1="lt1" tx1="dk1" bg2="lt2" tx2="dk2" accent1="accent1" accent2="accent2" accent3="accent3" accent4="accent4" accent5="accent5" accent6="accent6" hlink="hlink" folHlink="folHlink"/>
  <p:sldLayoutIdLst>
    <p:sldLayoutId id="2147483678" r:id="rId1"/>
    <p:sldLayoutId id="2147483715" r:id="rId2"/>
  </p:sldLayoutIdLst>
  <p:hf hdr="0" dt="0"/>
  <p:txStyles>
    <p:titleStyle>
      <a:lvl1pPr algn="ctr" defTabSz="914406"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6"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3"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6"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10"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12" indent="0" algn="l" defTabSz="914406"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16"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20"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6"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10"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7" y="225637"/>
            <a:ext cx="9394825" cy="1258887"/>
          </a:xfrm>
        </p:spPr>
        <p:txBody>
          <a:bodyPr wrap="square" anchor="ctr">
            <a:noAutofit/>
          </a:bodyPr>
          <a:lstStyle/>
          <a:p>
            <a:r>
              <a:rPr lang="en-GB" noProof="0" dirty="0"/>
              <a:t>Welcome!</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429565" y="1505760"/>
            <a:ext cx="8675246" cy="5340352"/>
          </a:xfrm>
        </p:spPr>
        <p:txBody>
          <a:bodyPr/>
          <a:lstStyle/>
          <a:p>
            <a:r>
              <a:rPr lang="en-GB" noProof="0" dirty="0">
                <a:solidFill>
                  <a:schemeClr val="accent2"/>
                </a:solidFill>
              </a:rPr>
              <a:t>Today we are talking about “Opinions on school subjects”:</a:t>
            </a:r>
          </a:p>
          <a:p>
            <a:r>
              <a:rPr lang="en-GB" noProof="0" dirty="0">
                <a:solidFill>
                  <a:schemeClr val="accent2"/>
                </a:solidFill>
              </a:rPr>
              <a:t> </a:t>
            </a:r>
          </a:p>
          <a:p>
            <a:pPr marL="342900" indent="-342900">
              <a:buFont typeface="Arial" panose="020B0604020202020204" pitchFamily="34" charset="0"/>
              <a:buChar char="•"/>
            </a:pPr>
            <a:r>
              <a:rPr lang="en-GB" noProof="0" dirty="0" err="1"/>
              <a:t>Welche</a:t>
            </a:r>
            <a:r>
              <a:rPr lang="en-GB" noProof="0" dirty="0"/>
              <a:t> </a:t>
            </a:r>
            <a:r>
              <a:rPr lang="en-GB" noProof="0" dirty="0" err="1"/>
              <a:t>Schulfächer</a:t>
            </a:r>
            <a:r>
              <a:rPr lang="en-GB" noProof="0" dirty="0"/>
              <a:t> </a:t>
            </a:r>
            <a:r>
              <a:rPr lang="en-GB" noProof="0" dirty="0" err="1"/>
              <a:t>magst</a:t>
            </a:r>
            <a:r>
              <a:rPr lang="en-GB" noProof="0" dirty="0"/>
              <a:t> du? </a:t>
            </a:r>
          </a:p>
          <a:p>
            <a:pPr indent="360363"/>
            <a:r>
              <a:rPr lang="en-GB" noProof="0" dirty="0">
                <a:solidFill>
                  <a:schemeClr val="accent2"/>
                </a:solidFill>
              </a:rPr>
              <a:t>Which school subjects do you like?</a:t>
            </a:r>
          </a:p>
          <a:p>
            <a:endParaRPr lang="en-GB" noProof="0" dirty="0"/>
          </a:p>
          <a:p>
            <a:pPr marL="342900" indent="-342900">
              <a:buFont typeface="Arial" panose="020B0604020202020204" pitchFamily="34" charset="0"/>
              <a:buChar char="•"/>
            </a:pPr>
            <a:r>
              <a:rPr lang="en-GB" noProof="0" dirty="0" err="1"/>
              <a:t>Welche</a:t>
            </a:r>
            <a:r>
              <a:rPr lang="en-GB" noProof="0" dirty="0"/>
              <a:t> </a:t>
            </a:r>
            <a:r>
              <a:rPr lang="en-GB" noProof="0" dirty="0" err="1"/>
              <a:t>Schulfächer</a:t>
            </a:r>
            <a:r>
              <a:rPr lang="en-GB" noProof="0" dirty="0"/>
              <a:t> </a:t>
            </a:r>
            <a:r>
              <a:rPr lang="en-GB" noProof="0" dirty="0" err="1"/>
              <a:t>magst</a:t>
            </a:r>
            <a:r>
              <a:rPr lang="en-GB" noProof="0" dirty="0"/>
              <a:t> du </a:t>
            </a:r>
            <a:r>
              <a:rPr lang="en-GB" noProof="0" dirty="0" err="1"/>
              <a:t>nicht</a:t>
            </a:r>
            <a:r>
              <a:rPr lang="en-GB" noProof="0" dirty="0"/>
              <a:t>? </a:t>
            </a:r>
          </a:p>
          <a:p>
            <a:pPr indent="357188"/>
            <a:r>
              <a:rPr lang="en-GB" noProof="0" dirty="0">
                <a:solidFill>
                  <a:schemeClr val="accent2"/>
                </a:solidFill>
              </a:rPr>
              <a:t>Which school subjects don’t you like?</a:t>
            </a:r>
          </a:p>
          <a:p>
            <a:endParaRPr lang="en-GB" noProof="0" dirty="0"/>
          </a:p>
          <a:p>
            <a:pPr marL="342900" indent="-342900">
              <a:buFont typeface="Arial" panose="020B0604020202020204" pitchFamily="34" charset="0"/>
              <a:buChar char="•"/>
            </a:pPr>
            <a:r>
              <a:rPr lang="en-GB" noProof="0" dirty="0" err="1"/>
              <a:t>Warum</a:t>
            </a:r>
            <a:r>
              <a:rPr lang="en-GB" noProof="0" dirty="0"/>
              <a:t> </a:t>
            </a:r>
            <a:r>
              <a:rPr lang="en-GB" noProof="0" dirty="0" err="1"/>
              <a:t>magst</a:t>
            </a:r>
            <a:r>
              <a:rPr lang="en-GB" noProof="0" dirty="0"/>
              <a:t> du dieses </a:t>
            </a:r>
            <a:r>
              <a:rPr lang="en-GB" noProof="0" dirty="0" err="1"/>
              <a:t>Schulfach</a:t>
            </a:r>
            <a:r>
              <a:rPr lang="en-GB" noProof="0" dirty="0"/>
              <a:t>? </a:t>
            </a:r>
          </a:p>
          <a:p>
            <a:pPr indent="360363"/>
            <a:r>
              <a:rPr lang="en-GB" noProof="0" dirty="0">
                <a:solidFill>
                  <a:schemeClr val="accent2"/>
                </a:solidFill>
              </a:rPr>
              <a:t>Why do you like this school subject?</a:t>
            </a:r>
          </a:p>
          <a:p>
            <a:endParaRPr lang="en-GB" noProof="0" dirty="0"/>
          </a:p>
          <a:p>
            <a:pPr marL="342900" indent="-342900">
              <a:buFont typeface="Arial" panose="020B0604020202020204" pitchFamily="34" charset="0"/>
              <a:buChar char="•"/>
            </a:pPr>
            <a:r>
              <a:rPr lang="en-GB" noProof="0" dirty="0" err="1"/>
              <a:t>Warum</a:t>
            </a:r>
            <a:r>
              <a:rPr lang="en-GB" noProof="0" dirty="0"/>
              <a:t> </a:t>
            </a:r>
            <a:r>
              <a:rPr lang="en-GB" noProof="0" dirty="0" err="1"/>
              <a:t>magst</a:t>
            </a:r>
            <a:r>
              <a:rPr lang="en-GB" noProof="0" dirty="0"/>
              <a:t> du dieses </a:t>
            </a:r>
            <a:r>
              <a:rPr lang="en-GB" noProof="0" dirty="0" err="1"/>
              <a:t>Schulfach</a:t>
            </a:r>
            <a:r>
              <a:rPr lang="en-GB" noProof="0" dirty="0"/>
              <a:t> </a:t>
            </a:r>
            <a:r>
              <a:rPr lang="en-GB" noProof="0" dirty="0" err="1"/>
              <a:t>nicht</a:t>
            </a:r>
            <a:r>
              <a:rPr lang="en-GB" noProof="0" dirty="0"/>
              <a:t>? </a:t>
            </a:r>
          </a:p>
          <a:p>
            <a:pPr indent="357188">
              <a:buFont typeface="Arial" panose="020B0604020202020204" pitchFamily="34" charset="0"/>
              <a:buNone/>
            </a:pPr>
            <a:r>
              <a:rPr lang="en-GB" noProof="0" dirty="0">
                <a:solidFill>
                  <a:schemeClr val="accent2"/>
                </a:solidFill>
              </a:rPr>
              <a:t>Why don’t you like this school subject?</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6776" y="2309046"/>
            <a:ext cx="3567740" cy="3733780"/>
          </a:xfrm>
          <a:prstGeom prst="rect">
            <a:avLst/>
          </a:prstGeom>
        </p:spPr>
      </p:pic>
      <p:pic>
        <p:nvPicPr>
          <p:cNvPr id="7" name="Aufgezeichneter Sound">
            <a:hlinkClick r:id="" action="ppaction://media"/>
            <a:extLst>
              <a:ext uri="{FF2B5EF4-FFF2-40B4-BE49-F238E27FC236}">
                <a16:creationId xmlns:a16="http://schemas.microsoft.com/office/drawing/2014/main" id="{A2C80FC2-6701-4E1E-9FD9-2E501CE0A5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36776" y="533312"/>
            <a:ext cx="671971" cy="671971"/>
          </a:xfrm>
          <a:prstGeom prst="rect">
            <a:avLst/>
          </a:prstGeom>
        </p:spPr>
      </p:pic>
      <p:sp>
        <p:nvSpPr>
          <p:cNvPr id="8" name="Fußzeilenplatzhalter 3">
            <a:extLst>
              <a:ext uri="{FF2B5EF4-FFF2-40B4-BE49-F238E27FC236}">
                <a16:creationId xmlns:a16="http://schemas.microsoft.com/office/drawing/2014/main" id="{DB8C5FE9-C4C8-47FC-AFAF-C85DB6C19C0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Across Borders</a:t>
            </a:r>
            <a:endParaRPr lang="en-GB" sz="1050" b="0" dirty="0"/>
          </a:p>
        </p:txBody>
      </p:sp>
      <p:sp>
        <p:nvSpPr>
          <p:cNvPr id="9" name="Foliennummernplatzhalter 4">
            <a:extLst>
              <a:ext uri="{FF2B5EF4-FFF2-40B4-BE49-F238E27FC236}">
                <a16:creationId xmlns:a16="http://schemas.microsoft.com/office/drawing/2014/main" id="{8281F92B-C395-4827-BA3A-701A1321E2C9}"/>
              </a:ext>
            </a:extLst>
          </p:cNvPr>
          <p:cNvSpPr>
            <a:spLocks noGrp="1"/>
          </p:cNvSpPr>
          <p:nvPr>
            <p:ph type="sldNum" sz="quarter" idx="10"/>
          </p:nvPr>
        </p:nvSpPr>
        <p:spPr bwMode="auto">
          <a:xfrm>
            <a:off x="9835529" y="6970838"/>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6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p:txBody>
          <a:bodyPr wrap="square" anchor="ctr">
            <a:normAutofit/>
          </a:bodyPr>
          <a:lstStyle/>
          <a:p>
            <a:pPr>
              <a:lnSpc>
                <a:spcPct val="90000"/>
              </a:lnSpc>
            </a:pPr>
            <a:r>
              <a:rPr lang="en-GB" sz="4000" noProof="0" dirty="0"/>
              <a:t>Which school subjects do you like?</a:t>
            </a:r>
            <a:endParaRPr lang="en-GB" noProof="0" dirty="0">
              <a:solidFill>
                <a:schemeClr val="accent1"/>
              </a:solidFill>
            </a:endParaRPr>
          </a:p>
        </p:txBody>
      </p:sp>
      <p:sp>
        <p:nvSpPr>
          <p:cNvPr id="3" name="Inhaltsplatzhalter 2">
            <a:extLst>
              <a:ext uri="{FF2B5EF4-FFF2-40B4-BE49-F238E27FC236}">
                <a16:creationId xmlns:a16="http://schemas.microsoft.com/office/drawing/2014/main" id="{827C1B69-8979-497E-8EA2-BFD9D08DFDAC}"/>
              </a:ext>
            </a:extLst>
          </p:cNvPr>
          <p:cNvSpPr>
            <a:spLocks noGrp="1"/>
          </p:cNvSpPr>
          <p:nvPr>
            <p:ph sz="quarter" idx="2"/>
          </p:nvPr>
        </p:nvSpPr>
        <p:spPr>
          <a:xfrm>
            <a:off x="4379495" y="3838452"/>
            <a:ext cx="5537935" cy="2816077"/>
          </a:xfrm>
        </p:spPr>
        <p:txBody>
          <a:bodyPr wrap="square" anchor="t">
            <a:normAutofit/>
          </a:bodyPr>
          <a:lstStyle/>
          <a:p>
            <a:pPr marL="571500" indent="-571500" eaLnBrk="1" hangingPunct="1">
              <a:buFont typeface="Arial" panose="020B0604020202020204" pitchFamily="34" charset="0"/>
              <a:buChar char="•"/>
            </a:pPr>
            <a:r>
              <a:rPr lang="en-GB" altLang="en-US" noProof="0" dirty="0"/>
              <a:t>Ich mag </a:t>
            </a:r>
            <a:r>
              <a:rPr lang="en-GB" altLang="en-US" noProof="0" dirty="0" err="1"/>
              <a:t>Mathematik</a:t>
            </a:r>
            <a:r>
              <a:rPr lang="en-GB" altLang="en-US" noProof="0" dirty="0"/>
              <a:t>. </a:t>
            </a:r>
          </a:p>
          <a:p>
            <a:pPr indent="541338" eaLnBrk="1" hangingPunct="1"/>
            <a:r>
              <a:rPr lang="en-GB" altLang="en-US" noProof="0" dirty="0">
                <a:solidFill>
                  <a:schemeClr val="accent2"/>
                </a:solidFill>
              </a:rPr>
              <a:t>I like maths.</a:t>
            </a:r>
          </a:p>
          <a:p>
            <a:pPr eaLnBrk="1" hangingPunct="1"/>
            <a:endParaRPr lang="en-GB" altLang="en-US" noProof="0" dirty="0"/>
          </a:p>
          <a:p>
            <a:pPr marL="571500" indent="-571500" eaLnBrk="1" hangingPunct="1">
              <a:buFont typeface="Arial" panose="020B0604020202020204" pitchFamily="34" charset="0"/>
              <a:buChar char="•"/>
            </a:pPr>
            <a:r>
              <a:rPr lang="en-GB" altLang="en-US" noProof="0" dirty="0"/>
              <a:t>Ich </a:t>
            </a:r>
            <a:r>
              <a:rPr lang="en-GB" altLang="en-US" noProof="0" dirty="0" err="1"/>
              <a:t>freue</a:t>
            </a:r>
            <a:r>
              <a:rPr lang="en-GB" altLang="en-US" noProof="0" dirty="0"/>
              <a:t> </a:t>
            </a:r>
            <a:r>
              <a:rPr lang="en-GB" altLang="en-US" noProof="0" dirty="0" err="1"/>
              <a:t>mich</a:t>
            </a:r>
            <a:r>
              <a:rPr lang="en-GB" altLang="en-US" noProof="0" dirty="0"/>
              <a:t> auf Deutsch.</a:t>
            </a:r>
          </a:p>
          <a:p>
            <a:pPr indent="541338" eaLnBrk="1" hangingPunct="1"/>
            <a:r>
              <a:rPr lang="en-GB" altLang="en-US" noProof="0" dirty="0">
                <a:solidFill>
                  <a:schemeClr val="accent2"/>
                </a:solidFill>
              </a:rPr>
              <a:t>I look forward to German.</a:t>
            </a:r>
            <a:endParaRPr lang="en-GB" altLang="en-US" noProof="0" dirty="0"/>
          </a:p>
        </p:txBody>
      </p:sp>
      <p:sp>
        <p:nvSpPr>
          <p:cNvPr id="9" name="Inhaltsplatzhalter 8">
            <a:extLst>
              <a:ext uri="{FF2B5EF4-FFF2-40B4-BE49-F238E27FC236}">
                <a16:creationId xmlns:a16="http://schemas.microsoft.com/office/drawing/2014/main" id="{BA75C513-4098-48F1-8062-F45650A3B954}"/>
              </a:ext>
            </a:extLst>
          </p:cNvPr>
          <p:cNvSpPr>
            <a:spLocks noGrp="1"/>
          </p:cNvSpPr>
          <p:nvPr>
            <p:ph sz="quarter" idx="3"/>
          </p:nvPr>
        </p:nvSpPr>
        <p:spPr>
          <a:xfrm>
            <a:off x="1621021" y="1915745"/>
            <a:ext cx="7197358" cy="1660890"/>
          </a:xfrm>
        </p:spPr>
        <p:txBody>
          <a:bodyPr/>
          <a:lstStyle/>
          <a:p>
            <a:pPr algn="ctr"/>
            <a:r>
              <a:rPr lang="en-GB" sz="2800" noProof="0" dirty="0" err="1"/>
              <a:t>Welche</a:t>
            </a:r>
            <a:r>
              <a:rPr lang="en-GB" sz="2800" noProof="0" dirty="0"/>
              <a:t> </a:t>
            </a:r>
            <a:r>
              <a:rPr lang="en-GB" sz="2800" noProof="0" dirty="0" err="1"/>
              <a:t>Schulfächer</a:t>
            </a:r>
            <a:r>
              <a:rPr lang="en-GB" sz="2800" noProof="0" dirty="0"/>
              <a:t> </a:t>
            </a:r>
            <a:r>
              <a:rPr lang="en-GB" sz="2800" noProof="0" dirty="0" err="1"/>
              <a:t>magst</a:t>
            </a:r>
            <a:r>
              <a:rPr lang="en-GB" sz="2800" noProof="0" dirty="0"/>
              <a:t> du? </a:t>
            </a:r>
          </a:p>
          <a:p>
            <a:pPr algn="ctr"/>
            <a:r>
              <a:rPr lang="en-GB" sz="2800" noProof="0" dirty="0">
                <a:solidFill>
                  <a:schemeClr val="accent2"/>
                </a:solidFill>
              </a:rPr>
              <a:t>Which school subjects do you like</a:t>
            </a:r>
            <a:r>
              <a:rPr lang="en-GB" sz="3200" noProof="0" dirty="0">
                <a:solidFill>
                  <a:schemeClr val="accent2"/>
                </a:solidFill>
              </a:rPr>
              <a:t>?</a:t>
            </a:r>
          </a:p>
        </p:txBody>
      </p:sp>
      <p:pic>
        <p:nvPicPr>
          <p:cNvPr id="6" name="Grafik 5" descr="Ein Bild, das Zeichnung enthält.&#10;&#10;Automatisch generierte Beschreibung">
            <a:extLst>
              <a:ext uri="{FF2B5EF4-FFF2-40B4-BE49-F238E27FC236}">
                <a16:creationId xmlns:a16="http://schemas.microsoft.com/office/drawing/2014/main" id="{05FD20A7-49B0-44F4-BB6E-5567E3868F3F}"/>
              </a:ext>
            </a:extLst>
          </p:cNvPr>
          <p:cNvPicPr>
            <a:picLocks noChangeAspect="1"/>
          </p:cNvPicPr>
          <p:nvPr/>
        </p:nvPicPr>
        <p:blipFill>
          <a:blip r:embed="rId4"/>
          <a:stretch>
            <a:fillRect/>
          </a:stretch>
        </p:blipFill>
        <p:spPr>
          <a:xfrm>
            <a:off x="521450" y="3165831"/>
            <a:ext cx="3430965" cy="3750516"/>
          </a:xfrm>
          <a:prstGeom prst="rect">
            <a:avLst/>
          </a:prstGeom>
          <a:noFill/>
        </p:spPr>
      </p:pic>
      <p:pic>
        <p:nvPicPr>
          <p:cNvPr id="7" name="Aufgezeichneter Sound">
            <a:hlinkClick r:id="" action="ppaction://media"/>
            <a:extLst>
              <a:ext uri="{FF2B5EF4-FFF2-40B4-BE49-F238E27FC236}">
                <a16:creationId xmlns:a16="http://schemas.microsoft.com/office/drawing/2014/main" id="{54D69A48-21AF-4439-B3C6-F8D74FF7FB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31059" y="2074219"/>
            <a:ext cx="671971" cy="671971"/>
          </a:xfrm>
          <a:prstGeom prst="rect">
            <a:avLst/>
          </a:prstGeom>
        </p:spPr>
      </p:pic>
      <p:sp>
        <p:nvSpPr>
          <p:cNvPr id="10" name="Fußzeilenplatzhalter 3">
            <a:extLst>
              <a:ext uri="{FF2B5EF4-FFF2-40B4-BE49-F238E27FC236}">
                <a16:creationId xmlns:a16="http://schemas.microsoft.com/office/drawing/2014/main" id="{0FBBF535-EFCC-44D4-8E75-4E47A5C6832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Across Borders</a:t>
            </a:r>
            <a:endParaRPr lang="en-GB" sz="1050" b="0" dirty="0"/>
          </a:p>
        </p:txBody>
      </p:sp>
      <p:sp>
        <p:nvSpPr>
          <p:cNvPr id="11" name="Foliennummernplatzhalter 4">
            <a:extLst>
              <a:ext uri="{FF2B5EF4-FFF2-40B4-BE49-F238E27FC236}">
                <a16:creationId xmlns:a16="http://schemas.microsoft.com/office/drawing/2014/main" id="{10A1D785-E948-4D87-864F-4B61E4675FAD}"/>
              </a:ext>
            </a:extLst>
          </p:cNvPr>
          <p:cNvSpPr txBox="1">
            <a:spLocks/>
          </p:cNvSpPr>
          <p:nvPr/>
        </p:nvSpPr>
        <p:spPr bwMode="auto">
          <a:xfrm>
            <a:off x="9835529" y="6958806"/>
            <a:ext cx="607347" cy="401638"/>
          </a:xfrm>
          <a:prstGeom prst="rect">
            <a:avLst/>
          </a:prstGeom>
        </p:spPr>
        <p:txBody>
          <a:bodyPr vert="horz" lIns="91440" tIns="45720" rIns="91440" bIns="45720" rtlCol="0" anchor="ctr">
            <a:normAutofit/>
          </a:bodyPr>
          <a:lstStyle>
            <a:defPPr>
              <a:defRPr lang="de-DE"/>
            </a:defPPr>
            <a:lvl1pPr marL="0" algn="r" defTabSz="914400" rtl="0" eaLnBrk="1" latinLnBrk="0" hangingPunct="1">
              <a:defRPr sz="1200" kern="1200">
                <a:solidFill>
                  <a:schemeClr val="bg2"/>
                </a:solidFill>
                <a:latin typeface="Comic Sans MS" panose="030F0702030302020204" pitchFamily="66"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pPr algn="ctr">
                <a:spcAft>
                  <a:spcPts val="600"/>
                </a:spcAft>
                <a:defRPr/>
              </a:pPr>
              <a:t>4</a:t>
            </a:fld>
            <a:endParaRPr lang="en-GB" sz="1050" dirty="0"/>
          </a:p>
        </p:txBody>
      </p:sp>
    </p:spTree>
    <p:extLst>
      <p:ext uri="{BB962C8B-B14F-4D97-AF65-F5344CB8AC3E}">
        <p14:creationId xmlns:p14="http://schemas.microsoft.com/office/powerpoint/2010/main" val="328439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6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p:txBody>
          <a:bodyPr wrap="square" anchor="ctr">
            <a:noAutofit/>
          </a:bodyPr>
          <a:lstStyle/>
          <a:p>
            <a:r>
              <a:rPr lang="en-GB" noProof="0" dirty="0"/>
              <a:t>Which school subjects don’t you like?</a:t>
            </a:r>
          </a:p>
        </p:txBody>
      </p:sp>
      <p:sp>
        <p:nvSpPr>
          <p:cNvPr id="8" name="Textplatzhalter 7">
            <a:extLst>
              <a:ext uri="{FF2B5EF4-FFF2-40B4-BE49-F238E27FC236}">
                <a16:creationId xmlns:a16="http://schemas.microsoft.com/office/drawing/2014/main" id="{EA38E64B-F1D4-4D63-B3F0-326C7D7A3EB3}"/>
              </a:ext>
            </a:extLst>
          </p:cNvPr>
          <p:cNvSpPr>
            <a:spLocks noGrp="1"/>
          </p:cNvSpPr>
          <p:nvPr>
            <p:ph type="body" sz="half" idx="1"/>
          </p:nvPr>
        </p:nvSpPr>
        <p:spPr>
          <a:xfrm>
            <a:off x="1901291" y="2125709"/>
            <a:ext cx="6636818" cy="1217731"/>
          </a:xfrm>
        </p:spPr>
        <p:txBody>
          <a:bodyPr/>
          <a:lstStyle/>
          <a:p>
            <a:pPr algn="ctr"/>
            <a:r>
              <a:rPr lang="en-GB" sz="2800" noProof="0" dirty="0" err="1"/>
              <a:t>Welche</a:t>
            </a:r>
            <a:r>
              <a:rPr lang="en-GB" sz="2800" noProof="0" dirty="0"/>
              <a:t> </a:t>
            </a:r>
            <a:r>
              <a:rPr lang="en-GB" sz="2800" noProof="0" dirty="0" err="1"/>
              <a:t>Schulfächer</a:t>
            </a:r>
            <a:r>
              <a:rPr lang="en-GB" sz="2800" noProof="0" dirty="0"/>
              <a:t> </a:t>
            </a:r>
            <a:r>
              <a:rPr lang="en-GB" sz="2800" noProof="0" dirty="0" err="1"/>
              <a:t>magst</a:t>
            </a:r>
            <a:r>
              <a:rPr lang="en-GB" sz="2800" noProof="0" dirty="0"/>
              <a:t> du </a:t>
            </a:r>
            <a:r>
              <a:rPr lang="en-GB" sz="2800" noProof="0" dirty="0" err="1"/>
              <a:t>nicht</a:t>
            </a:r>
            <a:r>
              <a:rPr lang="en-GB" sz="2800" noProof="0" dirty="0"/>
              <a:t>?</a:t>
            </a:r>
          </a:p>
          <a:p>
            <a:pPr algn="ctr"/>
            <a:r>
              <a:rPr lang="en-GB" sz="2800" noProof="0" dirty="0">
                <a:solidFill>
                  <a:schemeClr val="accent2"/>
                </a:solidFill>
              </a:rPr>
              <a:t>Which school subjects don‘t you like?</a:t>
            </a:r>
          </a:p>
        </p:txBody>
      </p:sp>
      <p:sp>
        <p:nvSpPr>
          <p:cNvPr id="3" name="Inhaltsplatzhalter 2">
            <a:extLst>
              <a:ext uri="{FF2B5EF4-FFF2-40B4-BE49-F238E27FC236}">
                <a16:creationId xmlns:a16="http://schemas.microsoft.com/office/drawing/2014/main" id="{827C1B69-8979-497E-8EA2-BFD9D08DFDAC}"/>
              </a:ext>
            </a:extLst>
          </p:cNvPr>
          <p:cNvSpPr>
            <a:spLocks noGrp="1"/>
          </p:cNvSpPr>
          <p:nvPr>
            <p:ph sz="quarter" idx="2"/>
          </p:nvPr>
        </p:nvSpPr>
        <p:spPr>
          <a:xfrm>
            <a:off x="401654" y="3779837"/>
            <a:ext cx="6095398" cy="3419862"/>
          </a:xfrm>
        </p:spPr>
        <p:txBody>
          <a:bodyPr wrap="square" anchor="t">
            <a:normAutofit/>
          </a:bodyPr>
          <a:lstStyle/>
          <a:p>
            <a:pPr marL="457200" indent="-457200" eaLnBrk="1" hangingPunct="1">
              <a:buFont typeface="Arial" panose="020B0604020202020204" pitchFamily="34" charset="0"/>
              <a:buChar char="•"/>
            </a:pPr>
            <a:r>
              <a:rPr lang="en-GB" altLang="en-US" noProof="0" dirty="0"/>
              <a:t>Ich mag </a:t>
            </a:r>
            <a:r>
              <a:rPr lang="en-GB" altLang="en-US" noProof="0" dirty="0" err="1"/>
              <a:t>Biologie</a:t>
            </a:r>
            <a:r>
              <a:rPr lang="en-GB" altLang="en-US" noProof="0" dirty="0"/>
              <a:t> </a:t>
            </a:r>
            <a:r>
              <a:rPr lang="en-GB" altLang="en-US" noProof="0" dirty="0" err="1"/>
              <a:t>nicht</a:t>
            </a:r>
            <a:r>
              <a:rPr lang="en-GB" altLang="en-US" noProof="0" dirty="0"/>
              <a:t>. </a:t>
            </a:r>
          </a:p>
          <a:p>
            <a:pPr indent="444500" eaLnBrk="1" hangingPunct="1"/>
            <a:r>
              <a:rPr lang="en-GB" altLang="en-US" noProof="0" dirty="0">
                <a:solidFill>
                  <a:schemeClr val="accent2"/>
                </a:solidFill>
              </a:rPr>
              <a:t>I don’t like biology.</a:t>
            </a:r>
          </a:p>
          <a:p>
            <a:pPr eaLnBrk="1" hangingPunct="1"/>
            <a:endParaRPr lang="en-GB" altLang="en-US" noProof="0" dirty="0"/>
          </a:p>
          <a:p>
            <a:pPr marL="457200" indent="-457200" eaLnBrk="1" hangingPunct="1">
              <a:buFont typeface="Arial" panose="020B0604020202020204" pitchFamily="34" charset="0"/>
              <a:buChar char="•"/>
            </a:pPr>
            <a:r>
              <a:rPr lang="en-GB" altLang="en-US" noProof="0" dirty="0"/>
              <a:t>Ich </a:t>
            </a:r>
            <a:r>
              <a:rPr lang="en-GB" altLang="en-US" noProof="0" dirty="0" err="1"/>
              <a:t>freue</a:t>
            </a:r>
            <a:r>
              <a:rPr lang="en-GB" altLang="en-US" noProof="0" dirty="0"/>
              <a:t> </a:t>
            </a:r>
            <a:r>
              <a:rPr lang="en-GB" altLang="en-US" noProof="0" dirty="0" err="1"/>
              <a:t>mich</a:t>
            </a:r>
            <a:r>
              <a:rPr lang="en-GB" altLang="en-US" noProof="0" dirty="0"/>
              <a:t> </a:t>
            </a:r>
            <a:r>
              <a:rPr lang="en-GB" altLang="en-US" noProof="0" dirty="0" err="1"/>
              <a:t>nicht</a:t>
            </a:r>
            <a:r>
              <a:rPr lang="en-GB" altLang="en-US" noProof="0" dirty="0"/>
              <a:t> auf </a:t>
            </a:r>
            <a:r>
              <a:rPr lang="en-GB" altLang="en-US" noProof="0" dirty="0" err="1"/>
              <a:t>Geschichte</a:t>
            </a:r>
            <a:r>
              <a:rPr lang="en-GB" altLang="en-US" noProof="0" dirty="0"/>
              <a:t>. </a:t>
            </a:r>
          </a:p>
          <a:p>
            <a:pPr indent="444500" eaLnBrk="1" hangingPunct="1"/>
            <a:r>
              <a:rPr lang="en-GB" altLang="en-US" noProof="0" dirty="0">
                <a:solidFill>
                  <a:schemeClr val="accent2"/>
                </a:solidFill>
              </a:rPr>
              <a:t>I don’t look forward to history.</a:t>
            </a:r>
          </a:p>
        </p:txBody>
      </p:sp>
      <p:pic>
        <p:nvPicPr>
          <p:cNvPr id="6" name="Grafik 5">
            <a:extLst>
              <a:ext uri="{FF2B5EF4-FFF2-40B4-BE49-F238E27FC236}">
                <a16:creationId xmlns:a16="http://schemas.microsoft.com/office/drawing/2014/main" id="{A927F63C-6DF3-40C7-B2F9-4393E07B2CF6}"/>
              </a:ext>
            </a:extLst>
          </p:cNvPr>
          <p:cNvPicPr>
            <a:picLocks noChangeAspect="1"/>
          </p:cNvPicPr>
          <p:nvPr/>
        </p:nvPicPr>
        <p:blipFill>
          <a:blip r:embed="rId4"/>
          <a:stretch>
            <a:fillRect/>
          </a:stretch>
        </p:blipFill>
        <p:spPr>
          <a:xfrm flipH="1">
            <a:off x="6307444" y="3558490"/>
            <a:ext cx="3973087" cy="3429001"/>
          </a:xfrm>
          <a:prstGeom prst="rect">
            <a:avLst/>
          </a:prstGeom>
          <a:noFill/>
        </p:spPr>
      </p:pic>
      <p:pic>
        <p:nvPicPr>
          <p:cNvPr id="7" name="Aufgezeichneter Sound">
            <a:hlinkClick r:id="" action="ppaction://media"/>
            <a:extLst>
              <a:ext uri="{FF2B5EF4-FFF2-40B4-BE49-F238E27FC236}">
                <a16:creationId xmlns:a16="http://schemas.microsoft.com/office/drawing/2014/main" id="{688287DB-62A9-4F11-AD3C-179573410E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77220" y="2224601"/>
            <a:ext cx="671971" cy="671971"/>
          </a:xfrm>
          <a:prstGeom prst="rect">
            <a:avLst/>
          </a:prstGeom>
        </p:spPr>
      </p:pic>
      <p:sp>
        <p:nvSpPr>
          <p:cNvPr id="10" name="Fußzeilenplatzhalter 3">
            <a:extLst>
              <a:ext uri="{FF2B5EF4-FFF2-40B4-BE49-F238E27FC236}">
                <a16:creationId xmlns:a16="http://schemas.microsoft.com/office/drawing/2014/main" id="{7E0EAC10-BF05-42CA-8034-527109FACD2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Across Borders</a:t>
            </a:r>
            <a:endParaRPr lang="en-GB" sz="1050" b="0" dirty="0"/>
          </a:p>
        </p:txBody>
      </p:sp>
      <p:sp>
        <p:nvSpPr>
          <p:cNvPr id="11" name="Foliennummernplatzhalter 4">
            <a:extLst>
              <a:ext uri="{FF2B5EF4-FFF2-40B4-BE49-F238E27FC236}">
                <a16:creationId xmlns:a16="http://schemas.microsoft.com/office/drawing/2014/main" id="{DCFE51DC-5864-4644-BBA4-7B5416723168}"/>
              </a:ext>
            </a:extLst>
          </p:cNvPr>
          <p:cNvSpPr txBox="1">
            <a:spLocks/>
          </p:cNvSpPr>
          <p:nvPr/>
        </p:nvSpPr>
        <p:spPr bwMode="auto">
          <a:xfrm>
            <a:off x="9835529" y="6958806"/>
            <a:ext cx="607347" cy="401638"/>
          </a:xfrm>
          <a:prstGeom prst="rect">
            <a:avLst/>
          </a:prstGeom>
        </p:spPr>
        <p:txBody>
          <a:bodyPr vert="horz" lIns="91440" tIns="45720" rIns="91440" bIns="45720" rtlCol="0" anchor="ctr">
            <a:normAutofit/>
          </a:bodyPr>
          <a:lstStyle>
            <a:defPPr>
              <a:defRPr lang="de-DE"/>
            </a:defPPr>
            <a:lvl1pPr marL="0" algn="r" defTabSz="914400" rtl="0" eaLnBrk="1" latinLnBrk="0" hangingPunct="1">
              <a:defRPr sz="1200" kern="1200">
                <a:solidFill>
                  <a:schemeClr val="bg2"/>
                </a:solidFill>
                <a:latin typeface="Comic Sans MS" panose="030F0702030302020204" pitchFamily="66"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pPr algn="ctr">
                <a:spcAft>
                  <a:spcPts val="600"/>
                </a:spcAft>
                <a:defRPr/>
              </a:pPr>
              <a:t>5</a:t>
            </a:fld>
            <a:endParaRPr lang="en-GB" sz="1050" dirty="0"/>
          </a:p>
        </p:txBody>
      </p:sp>
    </p:spTree>
    <p:extLst>
      <p:ext uri="{BB962C8B-B14F-4D97-AF65-F5344CB8AC3E}">
        <p14:creationId xmlns:p14="http://schemas.microsoft.com/office/powerpoint/2010/main" val="340689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p:txBody>
          <a:bodyPr/>
          <a:lstStyle/>
          <a:p>
            <a:r>
              <a:rPr lang="en-GB" noProof="0" dirty="0"/>
              <a:t>Why do you like this school subject?</a:t>
            </a:r>
          </a:p>
        </p:txBody>
      </p:sp>
      <p:sp>
        <p:nvSpPr>
          <p:cNvPr id="3" name="Inhaltsplatzhalter 2">
            <a:extLst>
              <a:ext uri="{FF2B5EF4-FFF2-40B4-BE49-F238E27FC236}">
                <a16:creationId xmlns:a16="http://schemas.microsoft.com/office/drawing/2014/main" id="{827C1B69-8979-497E-8EA2-BFD9D08DFDAC}"/>
              </a:ext>
            </a:extLst>
          </p:cNvPr>
          <p:cNvSpPr>
            <a:spLocks noGrp="1"/>
          </p:cNvSpPr>
          <p:nvPr>
            <p:ph sz="half" idx="1"/>
          </p:nvPr>
        </p:nvSpPr>
        <p:spPr>
          <a:xfrm>
            <a:off x="774952" y="3385887"/>
            <a:ext cx="5601786" cy="3772902"/>
          </a:xfrm>
        </p:spPr>
        <p:txBody>
          <a:bodyPr/>
          <a:lstStyle/>
          <a:p>
            <a:pPr marL="342900" indent="-342900" eaLnBrk="1" hangingPunct="1">
              <a:buFont typeface="Arial" panose="020B0604020202020204" pitchFamily="34" charset="0"/>
              <a:buChar char="•"/>
            </a:pPr>
            <a:r>
              <a:rPr lang="en-GB" altLang="en-US" noProof="0" dirty="0" err="1">
                <a:solidFill>
                  <a:srgbClr val="000066"/>
                </a:solidFill>
              </a:rPr>
              <a:t>Sozialkunde</a:t>
            </a:r>
            <a:r>
              <a:rPr lang="en-GB" altLang="en-US" noProof="0" dirty="0">
                <a:solidFill>
                  <a:srgbClr val="000066"/>
                </a:solidFill>
              </a:rPr>
              <a:t> </a:t>
            </a:r>
            <a:r>
              <a:rPr lang="en-GB" altLang="en-US" noProof="0" dirty="0" err="1">
                <a:solidFill>
                  <a:srgbClr val="000066"/>
                </a:solidFill>
              </a:rPr>
              <a:t>macht</a:t>
            </a:r>
            <a:r>
              <a:rPr lang="en-GB" altLang="en-US" noProof="0" dirty="0">
                <a:solidFill>
                  <a:srgbClr val="000066"/>
                </a:solidFill>
              </a:rPr>
              <a:t> mir </a:t>
            </a:r>
            <a:r>
              <a:rPr lang="en-GB" altLang="en-US" noProof="0" dirty="0" err="1">
                <a:solidFill>
                  <a:srgbClr val="000066"/>
                </a:solidFill>
              </a:rPr>
              <a:t>Spaß</a:t>
            </a:r>
            <a:r>
              <a:rPr lang="en-GB" altLang="en-US" noProof="0" dirty="0">
                <a:solidFill>
                  <a:srgbClr val="000066"/>
                </a:solidFill>
              </a:rPr>
              <a:t>. </a:t>
            </a:r>
          </a:p>
          <a:p>
            <a:pPr indent="360363" eaLnBrk="1" hangingPunct="1"/>
            <a:r>
              <a:rPr lang="en-GB" altLang="en-US" noProof="0" dirty="0">
                <a:solidFill>
                  <a:schemeClr val="accent2"/>
                </a:solidFill>
              </a:rPr>
              <a:t>Social studies bring me joy.</a:t>
            </a:r>
          </a:p>
          <a:p>
            <a:pPr eaLnBrk="1" hangingPunct="1"/>
            <a:endParaRPr lang="en-GB" altLang="en-US" noProof="0" dirty="0">
              <a:solidFill>
                <a:srgbClr val="000066"/>
              </a:solidFill>
            </a:endParaRPr>
          </a:p>
          <a:p>
            <a:pPr marL="342900" indent="-342900" eaLnBrk="1" hangingPunct="1">
              <a:buFont typeface="Arial" panose="020B0604020202020204" pitchFamily="34" charset="0"/>
              <a:buChar char="•"/>
            </a:pPr>
            <a:r>
              <a:rPr lang="en-GB" altLang="en-US" noProof="0" dirty="0">
                <a:solidFill>
                  <a:srgbClr val="000066"/>
                </a:solidFill>
              </a:rPr>
              <a:t>Ich </a:t>
            </a:r>
            <a:r>
              <a:rPr lang="en-GB" altLang="en-US" noProof="0" dirty="0" err="1">
                <a:solidFill>
                  <a:srgbClr val="000066"/>
                </a:solidFill>
              </a:rPr>
              <a:t>finde</a:t>
            </a:r>
            <a:r>
              <a:rPr lang="en-GB" altLang="en-US" noProof="0" dirty="0">
                <a:solidFill>
                  <a:srgbClr val="000066"/>
                </a:solidFill>
              </a:rPr>
              <a:t> Deutsch </a:t>
            </a:r>
            <a:r>
              <a:rPr lang="en-GB" altLang="en-US" noProof="0" dirty="0" err="1">
                <a:solidFill>
                  <a:srgbClr val="000066"/>
                </a:solidFill>
              </a:rPr>
              <a:t>spannend</a:t>
            </a:r>
            <a:r>
              <a:rPr lang="en-GB" altLang="en-US" noProof="0" dirty="0">
                <a:solidFill>
                  <a:srgbClr val="000066"/>
                </a:solidFill>
              </a:rPr>
              <a:t>. </a:t>
            </a:r>
          </a:p>
          <a:p>
            <a:pPr indent="360363" eaLnBrk="1" hangingPunct="1"/>
            <a:r>
              <a:rPr lang="en-GB" altLang="en-US" noProof="0" dirty="0">
                <a:solidFill>
                  <a:schemeClr val="accent2"/>
                </a:solidFill>
              </a:rPr>
              <a:t>I think German is exciting.</a:t>
            </a:r>
          </a:p>
          <a:p>
            <a:pPr eaLnBrk="1" hangingPunct="1"/>
            <a:endParaRPr lang="en-GB" altLang="en-US" noProof="0" dirty="0">
              <a:solidFill>
                <a:srgbClr val="000066"/>
              </a:solidFill>
            </a:endParaRPr>
          </a:p>
          <a:p>
            <a:pPr marL="342900" indent="-342900" eaLnBrk="1" hangingPunct="1">
              <a:buFont typeface="Arial" panose="020B0604020202020204" pitchFamily="34" charset="0"/>
              <a:buChar char="•"/>
            </a:pPr>
            <a:r>
              <a:rPr lang="en-GB" altLang="en-US" noProof="0" dirty="0" err="1">
                <a:solidFill>
                  <a:srgbClr val="000066"/>
                </a:solidFill>
              </a:rPr>
              <a:t>Englisch</a:t>
            </a:r>
            <a:r>
              <a:rPr lang="en-GB" altLang="en-US" noProof="0" dirty="0">
                <a:solidFill>
                  <a:srgbClr val="000066"/>
                </a:solidFill>
              </a:rPr>
              <a:t> </a:t>
            </a:r>
            <a:r>
              <a:rPr lang="en-GB" altLang="en-US" noProof="0" dirty="0" err="1">
                <a:solidFill>
                  <a:srgbClr val="000066"/>
                </a:solidFill>
              </a:rPr>
              <a:t>interessiert</a:t>
            </a:r>
            <a:r>
              <a:rPr lang="en-GB" altLang="en-US" noProof="0" dirty="0">
                <a:solidFill>
                  <a:srgbClr val="000066"/>
                </a:solidFill>
              </a:rPr>
              <a:t> </a:t>
            </a:r>
            <a:r>
              <a:rPr lang="en-GB" altLang="en-US" noProof="0" dirty="0" err="1">
                <a:solidFill>
                  <a:srgbClr val="000066"/>
                </a:solidFill>
              </a:rPr>
              <a:t>mich</a:t>
            </a:r>
            <a:r>
              <a:rPr lang="en-GB" altLang="en-US" noProof="0" dirty="0">
                <a:solidFill>
                  <a:srgbClr val="000066"/>
                </a:solidFill>
              </a:rPr>
              <a:t> </a:t>
            </a:r>
            <a:r>
              <a:rPr lang="en-GB" altLang="en-US" noProof="0" dirty="0" err="1">
                <a:solidFill>
                  <a:srgbClr val="000066"/>
                </a:solidFill>
              </a:rPr>
              <a:t>sehr</a:t>
            </a:r>
            <a:r>
              <a:rPr lang="en-GB" altLang="en-US" noProof="0" dirty="0">
                <a:solidFill>
                  <a:srgbClr val="000066"/>
                </a:solidFill>
              </a:rPr>
              <a:t>. </a:t>
            </a:r>
          </a:p>
          <a:p>
            <a:pPr indent="360363" eaLnBrk="1" hangingPunct="1"/>
            <a:r>
              <a:rPr lang="en-GB" altLang="en-US" noProof="0" dirty="0">
                <a:solidFill>
                  <a:schemeClr val="accent2"/>
                </a:solidFill>
              </a:rPr>
              <a:t>I’m really interested in English.</a:t>
            </a:r>
          </a:p>
        </p:txBody>
      </p:sp>
      <p:sp>
        <p:nvSpPr>
          <p:cNvPr id="9" name="Inhaltsplatzhalter 8">
            <a:extLst>
              <a:ext uri="{FF2B5EF4-FFF2-40B4-BE49-F238E27FC236}">
                <a16:creationId xmlns:a16="http://schemas.microsoft.com/office/drawing/2014/main" id="{3B883016-501F-46D4-8261-738C927BD55B}"/>
              </a:ext>
            </a:extLst>
          </p:cNvPr>
          <p:cNvSpPr>
            <a:spLocks noGrp="1"/>
          </p:cNvSpPr>
          <p:nvPr>
            <p:ph sz="half" idx="2"/>
          </p:nvPr>
        </p:nvSpPr>
        <p:spPr>
          <a:xfrm>
            <a:off x="2007307" y="1731332"/>
            <a:ext cx="6304547" cy="1123866"/>
          </a:xfrm>
        </p:spPr>
        <p:txBody>
          <a:bodyPr/>
          <a:lstStyle/>
          <a:p>
            <a:pPr algn="ctr"/>
            <a:r>
              <a:rPr lang="en-GB" sz="2800" noProof="0" dirty="0" err="1"/>
              <a:t>Warum</a:t>
            </a:r>
            <a:r>
              <a:rPr lang="en-GB" sz="2800" noProof="0" dirty="0"/>
              <a:t> </a:t>
            </a:r>
            <a:r>
              <a:rPr lang="en-GB" sz="2800" noProof="0" dirty="0" err="1"/>
              <a:t>magst</a:t>
            </a:r>
            <a:r>
              <a:rPr lang="en-GB" sz="2800" noProof="0" dirty="0"/>
              <a:t> du dieses </a:t>
            </a:r>
            <a:r>
              <a:rPr lang="en-GB" sz="2800" noProof="0" dirty="0" err="1"/>
              <a:t>Schulfach</a:t>
            </a:r>
            <a:r>
              <a:rPr lang="en-GB" sz="2800" noProof="0" dirty="0"/>
              <a:t>?</a:t>
            </a:r>
          </a:p>
          <a:p>
            <a:pPr algn="ctr"/>
            <a:r>
              <a:rPr lang="en-GB" sz="2800" noProof="0" dirty="0">
                <a:solidFill>
                  <a:schemeClr val="accent2"/>
                </a:solidFill>
              </a:rPr>
              <a:t>Why do you like this school subject?</a:t>
            </a:r>
          </a:p>
        </p:txBody>
      </p:sp>
      <p:pic>
        <p:nvPicPr>
          <p:cNvPr id="6" name="Grafik 5">
            <a:extLst>
              <a:ext uri="{FF2B5EF4-FFF2-40B4-BE49-F238E27FC236}">
                <a16:creationId xmlns:a16="http://schemas.microsoft.com/office/drawing/2014/main" id="{7E00EDD1-FBCE-4B47-9EAF-084EB464B80C}"/>
              </a:ext>
            </a:extLst>
          </p:cNvPr>
          <p:cNvPicPr>
            <a:picLocks noChangeAspect="1"/>
          </p:cNvPicPr>
          <p:nvPr/>
        </p:nvPicPr>
        <p:blipFill>
          <a:blip r:embed="rId4"/>
          <a:stretch>
            <a:fillRect/>
          </a:stretch>
        </p:blipFill>
        <p:spPr>
          <a:xfrm>
            <a:off x="7021558" y="3676847"/>
            <a:ext cx="1290296" cy="3266063"/>
          </a:xfrm>
          <a:prstGeom prst="rect">
            <a:avLst/>
          </a:prstGeom>
        </p:spPr>
      </p:pic>
      <p:pic>
        <p:nvPicPr>
          <p:cNvPr id="7" name="Grafik 6">
            <a:extLst>
              <a:ext uri="{FF2B5EF4-FFF2-40B4-BE49-F238E27FC236}">
                <a16:creationId xmlns:a16="http://schemas.microsoft.com/office/drawing/2014/main" id="{25892265-733D-4D4D-83CB-F031A496555A}"/>
              </a:ext>
            </a:extLst>
          </p:cNvPr>
          <p:cNvPicPr>
            <a:picLocks noChangeAspect="1"/>
          </p:cNvPicPr>
          <p:nvPr/>
        </p:nvPicPr>
        <p:blipFill>
          <a:blip r:embed="rId5"/>
          <a:stretch>
            <a:fillRect/>
          </a:stretch>
        </p:blipFill>
        <p:spPr>
          <a:xfrm>
            <a:off x="8149529" y="4008865"/>
            <a:ext cx="2289871" cy="2923328"/>
          </a:xfrm>
          <a:prstGeom prst="rect">
            <a:avLst/>
          </a:prstGeom>
        </p:spPr>
      </p:pic>
      <p:pic>
        <p:nvPicPr>
          <p:cNvPr id="8" name="Aufgezeichneter Sound">
            <a:hlinkClick r:id="" action="ppaction://media"/>
            <a:extLst>
              <a:ext uri="{FF2B5EF4-FFF2-40B4-BE49-F238E27FC236}">
                <a16:creationId xmlns:a16="http://schemas.microsoft.com/office/drawing/2014/main" id="{C052441D-AD65-4352-912F-2C379BA1AF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22493" y="1957279"/>
            <a:ext cx="671971" cy="671971"/>
          </a:xfrm>
          <a:prstGeom prst="rect">
            <a:avLst/>
          </a:prstGeom>
        </p:spPr>
      </p:pic>
      <p:sp>
        <p:nvSpPr>
          <p:cNvPr id="10" name="Fußzeilenplatzhalter 3">
            <a:extLst>
              <a:ext uri="{FF2B5EF4-FFF2-40B4-BE49-F238E27FC236}">
                <a16:creationId xmlns:a16="http://schemas.microsoft.com/office/drawing/2014/main" id="{5638EDCE-8116-4670-9CE9-C283BDDA6B2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Across Borders</a:t>
            </a:r>
            <a:endParaRPr lang="en-GB" sz="1050" b="0" dirty="0"/>
          </a:p>
        </p:txBody>
      </p:sp>
      <p:sp>
        <p:nvSpPr>
          <p:cNvPr id="11" name="Foliennummernplatzhalter 4">
            <a:extLst>
              <a:ext uri="{FF2B5EF4-FFF2-40B4-BE49-F238E27FC236}">
                <a16:creationId xmlns:a16="http://schemas.microsoft.com/office/drawing/2014/main" id="{C7B7DDF0-6BBC-45BC-B5CB-821F740CF435}"/>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62581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9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260985" y="255434"/>
            <a:ext cx="9917430" cy="1249337"/>
          </a:xfrm>
        </p:spPr>
        <p:txBody>
          <a:bodyPr wrap="square" anchor="ctr">
            <a:noAutofit/>
          </a:bodyPr>
          <a:lstStyle/>
          <a:p>
            <a:r>
              <a:rPr lang="en-GB" sz="3968" noProof="0" dirty="0"/>
              <a:t>Why don‘t you like this school subject?</a:t>
            </a:r>
          </a:p>
        </p:txBody>
      </p:sp>
      <p:sp>
        <p:nvSpPr>
          <p:cNvPr id="3" name="Textplatzhalter 2">
            <a:extLst>
              <a:ext uri="{FF2B5EF4-FFF2-40B4-BE49-F238E27FC236}">
                <a16:creationId xmlns:a16="http://schemas.microsoft.com/office/drawing/2014/main" id="{9118C068-24D0-43D0-BE38-DDA19D04CFED}"/>
              </a:ext>
            </a:extLst>
          </p:cNvPr>
          <p:cNvSpPr>
            <a:spLocks noGrp="1"/>
          </p:cNvSpPr>
          <p:nvPr>
            <p:ph type="body" sz="half" idx="1"/>
          </p:nvPr>
        </p:nvSpPr>
        <p:spPr>
          <a:xfrm>
            <a:off x="1588470" y="2024273"/>
            <a:ext cx="7262460" cy="1053359"/>
          </a:xfrm>
        </p:spPr>
        <p:txBody>
          <a:bodyPr/>
          <a:lstStyle/>
          <a:p>
            <a:pPr algn="ctr"/>
            <a:r>
              <a:rPr lang="en-GB" sz="2800" noProof="0" dirty="0" err="1"/>
              <a:t>Warum</a:t>
            </a:r>
            <a:r>
              <a:rPr lang="en-GB" sz="2800" noProof="0" dirty="0"/>
              <a:t> </a:t>
            </a:r>
            <a:r>
              <a:rPr lang="en-GB" sz="2800" noProof="0" dirty="0" err="1"/>
              <a:t>magst</a:t>
            </a:r>
            <a:r>
              <a:rPr lang="en-GB" sz="2800" noProof="0" dirty="0"/>
              <a:t> du dieses </a:t>
            </a:r>
            <a:r>
              <a:rPr lang="en-GB" sz="2800" noProof="0" dirty="0" err="1"/>
              <a:t>Schulfach</a:t>
            </a:r>
            <a:r>
              <a:rPr lang="en-GB" sz="2800" noProof="0" dirty="0"/>
              <a:t> </a:t>
            </a:r>
            <a:r>
              <a:rPr lang="en-GB" sz="2800" noProof="0" dirty="0" err="1"/>
              <a:t>nicht</a:t>
            </a:r>
            <a:r>
              <a:rPr lang="en-GB" sz="2800" noProof="0" dirty="0"/>
              <a:t>?</a:t>
            </a:r>
          </a:p>
          <a:p>
            <a:pPr algn="ctr"/>
            <a:r>
              <a:rPr lang="en-GB" sz="2800" noProof="0" dirty="0">
                <a:solidFill>
                  <a:schemeClr val="accent2"/>
                </a:solidFill>
              </a:rPr>
              <a:t>Why don‘t you like this subject?</a:t>
            </a:r>
          </a:p>
        </p:txBody>
      </p:sp>
      <p:sp>
        <p:nvSpPr>
          <p:cNvPr id="11" name="Content Placeholder 2">
            <a:extLst>
              <a:ext uri="{FF2B5EF4-FFF2-40B4-BE49-F238E27FC236}">
                <a16:creationId xmlns:a16="http://schemas.microsoft.com/office/drawing/2014/main" id="{EE564386-677B-4CEF-B0C3-CAA1EF446A56}"/>
              </a:ext>
            </a:extLst>
          </p:cNvPr>
          <p:cNvSpPr>
            <a:spLocks noGrp="1"/>
          </p:cNvSpPr>
          <p:nvPr>
            <p:ph sz="quarter" idx="2"/>
          </p:nvPr>
        </p:nvSpPr>
        <p:spPr>
          <a:xfrm>
            <a:off x="521970" y="3399278"/>
            <a:ext cx="7139372" cy="3544642"/>
          </a:xfrm>
        </p:spPr>
        <p:txBody>
          <a:bodyPr/>
          <a:lstStyle/>
          <a:p>
            <a:pPr marL="342900" indent="-342900">
              <a:buFont typeface="Arial" panose="020B0604020202020204" pitchFamily="34" charset="0"/>
              <a:buChar char="•"/>
            </a:pPr>
            <a:r>
              <a:rPr lang="en-GB" noProof="0" dirty="0" err="1"/>
              <a:t>Geschichte</a:t>
            </a:r>
            <a:r>
              <a:rPr lang="en-GB" noProof="0" dirty="0"/>
              <a:t> </a:t>
            </a:r>
            <a:r>
              <a:rPr lang="en-GB" noProof="0" dirty="0" err="1"/>
              <a:t>macht</a:t>
            </a:r>
            <a:r>
              <a:rPr lang="en-GB" noProof="0" dirty="0"/>
              <a:t> mir </a:t>
            </a:r>
            <a:r>
              <a:rPr lang="en-GB" noProof="0" dirty="0" err="1"/>
              <a:t>keinen</a:t>
            </a:r>
            <a:r>
              <a:rPr lang="en-GB" noProof="0" dirty="0"/>
              <a:t> </a:t>
            </a:r>
            <a:r>
              <a:rPr lang="en-GB" noProof="0" dirty="0" err="1"/>
              <a:t>Spaß</a:t>
            </a:r>
            <a:r>
              <a:rPr lang="en-GB" noProof="0" dirty="0"/>
              <a:t>. </a:t>
            </a:r>
          </a:p>
          <a:p>
            <a:pPr indent="360363"/>
            <a:r>
              <a:rPr lang="en-GB" noProof="0" dirty="0">
                <a:solidFill>
                  <a:schemeClr val="accent2"/>
                </a:solidFill>
              </a:rPr>
              <a:t>I don’t enjoy history.</a:t>
            </a:r>
          </a:p>
          <a:p>
            <a:endParaRPr lang="en-GB" noProof="0" dirty="0"/>
          </a:p>
          <a:p>
            <a:pPr marL="342900" indent="-342900">
              <a:buFont typeface="Arial" panose="020B0604020202020204" pitchFamily="34" charset="0"/>
              <a:buChar char="•"/>
            </a:pPr>
            <a:r>
              <a:rPr lang="en-GB" noProof="0" dirty="0"/>
              <a:t>Ich </a:t>
            </a:r>
            <a:r>
              <a:rPr lang="en-GB" noProof="0" dirty="0" err="1"/>
              <a:t>finde</a:t>
            </a:r>
            <a:r>
              <a:rPr lang="en-GB" noProof="0" dirty="0"/>
              <a:t> </a:t>
            </a:r>
            <a:r>
              <a:rPr lang="en-GB" noProof="0" dirty="0" err="1"/>
              <a:t>Mathe</a:t>
            </a:r>
            <a:r>
              <a:rPr lang="en-GB" noProof="0" dirty="0"/>
              <a:t> </a:t>
            </a:r>
            <a:r>
              <a:rPr lang="en-GB" noProof="0" dirty="0" err="1"/>
              <a:t>langweilig</a:t>
            </a:r>
            <a:r>
              <a:rPr lang="en-GB" noProof="0" dirty="0"/>
              <a:t>. </a:t>
            </a:r>
          </a:p>
          <a:p>
            <a:pPr indent="360363"/>
            <a:r>
              <a:rPr lang="en-GB" noProof="0" dirty="0">
                <a:solidFill>
                  <a:schemeClr val="accent2"/>
                </a:solidFill>
              </a:rPr>
              <a:t>I think maths is boring.</a:t>
            </a:r>
          </a:p>
          <a:p>
            <a:endParaRPr lang="en-GB" noProof="0" dirty="0"/>
          </a:p>
          <a:p>
            <a:pPr marL="342900" indent="-342900">
              <a:buFont typeface="Arial" panose="020B0604020202020204" pitchFamily="34" charset="0"/>
              <a:buChar char="•"/>
            </a:pPr>
            <a:r>
              <a:rPr lang="en-GB" noProof="0" dirty="0" err="1"/>
              <a:t>Chemie</a:t>
            </a:r>
            <a:r>
              <a:rPr lang="en-GB" noProof="0" dirty="0"/>
              <a:t> </a:t>
            </a:r>
            <a:r>
              <a:rPr lang="en-GB" noProof="0" dirty="0" err="1"/>
              <a:t>interessiert</a:t>
            </a:r>
            <a:r>
              <a:rPr lang="en-GB" noProof="0" dirty="0"/>
              <a:t> </a:t>
            </a:r>
            <a:r>
              <a:rPr lang="en-GB" noProof="0" dirty="0" err="1"/>
              <a:t>mich</a:t>
            </a:r>
            <a:r>
              <a:rPr lang="en-GB" noProof="0" dirty="0"/>
              <a:t> </a:t>
            </a:r>
            <a:r>
              <a:rPr lang="en-GB" noProof="0" dirty="0" err="1"/>
              <a:t>nicht</a:t>
            </a:r>
            <a:r>
              <a:rPr lang="en-GB" noProof="0" dirty="0"/>
              <a:t>. </a:t>
            </a:r>
          </a:p>
          <a:p>
            <a:pPr indent="360363"/>
            <a:r>
              <a:rPr lang="en-GB" noProof="0" dirty="0">
                <a:solidFill>
                  <a:schemeClr val="accent2"/>
                </a:solidFill>
              </a:rPr>
              <a:t>I’m not interested in chemistry.</a:t>
            </a:r>
          </a:p>
        </p:txBody>
      </p:sp>
      <p:pic>
        <p:nvPicPr>
          <p:cNvPr id="6" name="Inhaltsplatzhalter 5">
            <a:extLst>
              <a:ext uri="{FF2B5EF4-FFF2-40B4-BE49-F238E27FC236}">
                <a16:creationId xmlns:a16="http://schemas.microsoft.com/office/drawing/2014/main" id="{1DF74165-7172-4385-A225-AAED9E5943A3}"/>
              </a:ext>
            </a:extLst>
          </p:cNvPr>
          <p:cNvPicPr>
            <a:picLocks noGrp="1" noChangeAspect="1"/>
          </p:cNvPicPr>
          <p:nvPr>
            <p:ph sz="quarter" idx="3"/>
          </p:nvPr>
        </p:nvPicPr>
        <p:blipFill>
          <a:blip r:embed="rId4"/>
          <a:stretch>
            <a:fillRect/>
          </a:stretch>
        </p:blipFill>
        <p:spPr>
          <a:xfrm flipH="1">
            <a:off x="6151861" y="3399278"/>
            <a:ext cx="3974483" cy="3544642"/>
          </a:xfrm>
          <a:prstGeom prst="rect">
            <a:avLst/>
          </a:prstGeom>
          <a:noFill/>
        </p:spPr>
      </p:pic>
      <p:pic>
        <p:nvPicPr>
          <p:cNvPr id="7" name="Aufgezeichneter Sound">
            <a:hlinkClick r:id="" action="ppaction://media"/>
            <a:extLst>
              <a:ext uri="{FF2B5EF4-FFF2-40B4-BE49-F238E27FC236}">
                <a16:creationId xmlns:a16="http://schemas.microsoft.com/office/drawing/2014/main" id="{24E8DD13-C7D9-48D4-9E94-C631052701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51000" y="2214966"/>
            <a:ext cx="671971" cy="671971"/>
          </a:xfrm>
          <a:prstGeom prst="rect">
            <a:avLst/>
          </a:prstGeom>
        </p:spPr>
      </p:pic>
      <p:sp>
        <p:nvSpPr>
          <p:cNvPr id="9" name="Fußzeilenplatzhalter 3">
            <a:extLst>
              <a:ext uri="{FF2B5EF4-FFF2-40B4-BE49-F238E27FC236}">
                <a16:creationId xmlns:a16="http://schemas.microsoft.com/office/drawing/2014/main" id="{366E23DC-01DE-418E-A0A1-1EAF515A362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Across Borders</a:t>
            </a:r>
            <a:endParaRPr lang="en-GB" sz="1050" b="0" dirty="0"/>
          </a:p>
        </p:txBody>
      </p:sp>
      <p:sp>
        <p:nvSpPr>
          <p:cNvPr id="10" name="Foliennummernplatzhalter 4">
            <a:extLst>
              <a:ext uri="{FF2B5EF4-FFF2-40B4-BE49-F238E27FC236}">
                <a16:creationId xmlns:a16="http://schemas.microsoft.com/office/drawing/2014/main" id="{814D90EC-8BED-4175-A1C0-269F734DD1D9}"/>
              </a:ext>
            </a:extLst>
          </p:cNvPr>
          <p:cNvSpPr txBox="1">
            <a:spLocks/>
          </p:cNvSpPr>
          <p:nvPr/>
        </p:nvSpPr>
        <p:spPr bwMode="auto">
          <a:xfrm>
            <a:off x="9835529" y="6958806"/>
            <a:ext cx="607347" cy="401638"/>
          </a:xfrm>
          <a:prstGeom prst="rect">
            <a:avLst/>
          </a:prstGeom>
        </p:spPr>
        <p:txBody>
          <a:bodyPr vert="horz" lIns="91440" tIns="45720" rIns="91440" bIns="45720" rtlCol="0" anchor="ctr">
            <a:normAutofit/>
          </a:bodyPr>
          <a:lstStyle>
            <a:defPPr>
              <a:defRPr lang="de-DE"/>
            </a:defPPr>
            <a:lvl1pPr marL="0" algn="r" defTabSz="914400" rtl="0" eaLnBrk="1" latinLnBrk="0" hangingPunct="1">
              <a:defRPr sz="1200" kern="1200">
                <a:solidFill>
                  <a:schemeClr val="bg2"/>
                </a:solidFill>
                <a:latin typeface="Comic Sans MS" panose="030F0702030302020204" pitchFamily="66"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pPr algn="ctr">
                <a:spcAft>
                  <a:spcPts val="600"/>
                </a:spcAft>
                <a:defRPr/>
              </a:pPr>
              <a:t>7</a:t>
            </a:fld>
            <a:endParaRPr lang="en-GB" sz="1050" dirty="0"/>
          </a:p>
        </p:txBody>
      </p:sp>
    </p:spTree>
    <p:extLst>
      <p:ext uri="{BB962C8B-B14F-4D97-AF65-F5344CB8AC3E}">
        <p14:creationId xmlns:p14="http://schemas.microsoft.com/office/powerpoint/2010/main" val="34791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8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9" y="198439"/>
            <a:ext cx="9394825" cy="1258887"/>
          </a:xfrm>
        </p:spPr>
        <p:txBody>
          <a:bodyPr wrap="square" anchor="ctr">
            <a:normAutofit/>
          </a:bodyPr>
          <a:lstStyle/>
          <a:p>
            <a:r>
              <a:rPr lang="en-GB" sz="3968" noProof="0" dirty="0"/>
              <a:t>Aufgabe 1</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4"/>
          <a:stretch>
            <a:fillRect/>
          </a:stretch>
        </p:blipFill>
        <p:spPr>
          <a:xfrm>
            <a:off x="845097" y="1763714"/>
            <a:ext cx="3879343"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572001" y="1763714"/>
            <a:ext cx="5450304" cy="4989512"/>
          </a:xfrm>
        </p:spPr>
        <p:txBody>
          <a:bodyPr/>
          <a:lstStyle/>
          <a:p>
            <a:r>
              <a:rPr lang="en-GB" noProof="0" dirty="0"/>
              <a:t>Welches </a:t>
            </a:r>
            <a:r>
              <a:rPr lang="en-GB" noProof="0" dirty="0" err="1"/>
              <a:t>Schulfach</a:t>
            </a:r>
            <a:r>
              <a:rPr lang="en-GB" noProof="0" dirty="0"/>
              <a:t> </a:t>
            </a:r>
            <a:r>
              <a:rPr lang="en-GB" noProof="0" dirty="0" err="1"/>
              <a:t>magst</a:t>
            </a:r>
            <a:r>
              <a:rPr lang="en-GB" noProof="0" dirty="0"/>
              <a:t> du? </a:t>
            </a:r>
            <a:r>
              <a:rPr lang="en-GB" noProof="0" dirty="0" err="1"/>
              <a:t>Warum</a:t>
            </a:r>
            <a:r>
              <a:rPr lang="en-GB" noProof="0" dirty="0"/>
              <a:t> </a:t>
            </a:r>
            <a:r>
              <a:rPr lang="en-GB" noProof="0" dirty="0" err="1"/>
              <a:t>magst</a:t>
            </a:r>
            <a:r>
              <a:rPr lang="en-GB" noProof="0" dirty="0"/>
              <a:t> du dieses </a:t>
            </a:r>
            <a:r>
              <a:rPr lang="en-GB" noProof="0" dirty="0" err="1"/>
              <a:t>Schulfach</a:t>
            </a:r>
            <a:r>
              <a:rPr lang="en-GB" noProof="0" dirty="0"/>
              <a:t>? </a:t>
            </a:r>
            <a:r>
              <a:rPr lang="en-GB" noProof="0" dirty="0" err="1"/>
              <a:t>Erkläre</a:t>
            </a:r>
            <a:r>
              <a:rPr lang="en-GB" noProof="0" dirty="0"/>
              <a:t> es </a:t>
            </a:r>
            <a:r>
              <a:rPr lang="en-GB" noProof="0" dirty="0" err="1"/>
              <a:t>deinem</a:t>
            </a:r>
            <a:r>
              <a:rPr lang="en-GB" noProof="0" dirty="0"/>
              <a:t> </a:t>
            </a:r>
            <a:r>
              <a:rPr lang="en-GB" noProof="0" dirty="0" err="1"/>
              <a:t>Sitznachbarn</a:t>
            </a:r>
            <a:r>
              <a:rPr lang="en-GB" noProof="0" dirty="0"/>
              <a:t>.  </a:t>
            </a:r>
          </a:p>
          <a:p>
            <a:r>
              <a:rPr lang="en-GB" noProof="0" dirty="0">
                <a:solidFill>
                  <a:schemeClr val="accent2"/>
                </a:solidFill>
              </a:rPr>
              <a:t>Which school subject do you like? Why do you like this school subject? Explain it to your seatmate.</a:t>
            </a:r>
          </a:p>
          <a:p>
            <a:endParaRPr lang="en-GB" noProof="0" dirty="0"/>
          </a:p>
          <a:p>
            <a:r>
              <a:rPr lang="en-GB" u="sng" noProof="0" dirty="0">
                <a:solidFill>
                  <a:schemeClr val="accent2"/>
                </a:solidFill>
              </a:rPr>
              <a:t>Example:</a:t>
            </a:r>
          </a:p>
          <a:p>
            <a:pPr marL="342900" indent="-342900">
              <a:buFont typeface="Arial" panose="020B0604020202020204" pitchFamily="34" charset="0"/>
              <a:buChar char="•"/>
            </a:pPr>
            <a:r>
              <a:rPr lang="en-GB" noProof="0" dirty="0"/>
              <a:t>Ich mag ….</a:t>
            </a:r>
          </a:p>
          <a:p>
            <a:pPr marL="342900" indent="-342900">
              <a:buFont typeface="Arial" panose="020B0604020202020204" pitchFamily="34" charset="0"/>
              <a:buChar char="•"/>
            </a:pPr>
            <a:r>
              <a:rPr lang="en-GB" noProof="0" dirty="0"/>
              <a:t>Ich </a:t>
            </a:r>
            <a:r>
              <a:rPr lang="en-GB" noProof="0" dirty="0" err="1"/>
              <a:t>finde</a:t>
            </a:r>
            <a:r>
              <a:rPr lang="en-GB" noProof="0" dirty="0"/>
              <a:t> … </a:t>
            </a:r>
            <a:r>
              <a:rPr lang="en-GB" noProof="0" dirty="0" err="1"/>
              <a:t>spannend</a:t>
            </a:r>
            <a:r>
              <a:rPr lang="en-GB" noProof="0" dirty="0"/>
              <a:t>.</a:t>
            </a:r>
          </a:p>
          <a:p>
            <a:pPr marL="342900" indent="-342900">
              <a:buFont typeface="Arial" panose="020B0604020202020204" pitchFamily="34" charset="0"/>
              <a:buChar char="•"/>
            </a:pPr>
            <a:r>
              <a:rPr lang="en-GB" noProof="0" dirty="0"/>
              <a:t>… </a:t>
            </a:r>
            <a:r>
              <a:rPr lang="en-GB" noProof="0" dirty="0" err="1"/>
              <a:t>interessiert</a:t>
            </a:r>
            <a:r>
              <a:rPr lang="en-GB" noProof="0" dirty="0"/>
              <a:t> </a:t>
            </a:r>
            <a:r>
              <a:rPr lang="en-GB" noProof="0" dirty="0" err="1"/>
              <a:t>mich</a:t>
            </a:r>
            <a:r>
              <a:rPr lang="en-GB" noProof="0" dirty="0"/>
              <a:t> </a:t>
            </a:r>
            <a:r>
              <a:rPr lang="en-GB" noProof="0" dirty="0" err="1"/>
              <a:t>sehr</a:t>
            </a:r>
            <a:r>
              <a:rPr lang="en-GB" noProof="0" dirty="0"/>
              <a:t>.</a:t>
            </a:r>
          </a:p>
        </p:txBody>
      </p:sp>
      <p:pic>
        <p:nvPicPr>
          <p:cNvPr id="6" name="Aufgezeichneter Sound">
            <a:hlinkClick r:id="" action="ppaction://media"/>
            <a:extLst>
              <a:ext uri="{FF2B5EF4-FFF2-40B4-BE49-F238E27FC236}">
                <a16:creationId xmlns:a16="http://schemas.microsoft.com/office/drawing/2014/main" id="{4141C1D2-03E2-4827-A184-B31D1B8D11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699" y="491896"/>
            <a:ext cx="671971" cy="671971"/>
          </a:xfrm>
          <a:prstGeom prst="rect">
            <a:avLst/>
          </a:prstGeom>
        </p:spPr>
      </p:pic>
      <p:sp>
        <p:nvSpPr>
          <p:cNvPr id="8" name="Fußzeilenplatzhalter 3">
            <a:extLst>
              <a:ext uri="{FF2B5EF4-FFF2-40B4-BE49-F238E27FC236}">
                <a16:creationId xmlns:a16="http://schemas.microsoft.com/office/drawing/2014/main" id="{FF1E43BB-C59A-48C3-BCD9-8DB4BCA5690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Across Borders</a:t>
            </a:r>
            <a:endParaRPr lang="en-GB" sz="1050" b="0" dirty="0"/>
          </a:p>
        </p:txBody>
      </p:sp>
      <p:sp>
        <p:nvSpPr>
          <p:cNvPr id="9" name="Foliennummernplatzhalter 4">
            <a:extLst>
              <a:ext uri="{FF2B5EF4-FFF2-40B4-BE49-F238E27FC236}">
                <a16:creationId xmlns:a16="http://schemas.microsoft.com/office/drawing/2014/main" id="{5089CEE6-B763-4ADD-B905-183D52231FC7}"/>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8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827630" y="198437"/>
            <a:ext cx="12094662" cy="1258887"/>
          </a:xfrm>
        </p:spPr>
        <p:txBody>
          <a:bodyPr wrap="square" anchor="ctr">
            <a:normAutofit/>
          </a:bodyPr>
          <a:lstStyle/>
          <a:p>
            <a:r>
              <a:rPr lang="en-GB" sz="3968" noProof="0" dirty="0"/>
              <a:t>Aufgabe 2</a:t>
            </a:r>
          </a:p>
        </p:txBody>
      </p:sp>
      <p:sp>
        <p:nvSpPr>
          <p:cNvPr id="3" name="Inhaltsplatzhalter 2">
            <a:extLst>
              <a:ext uri="{FF2B5EF4-FFF2-40B4-BE49-F238E27FC236}">
                <a16:creationId xmlns:a16="http://schemas.microsoft.com/office/drawing/2014/main" id="{827C1B69-8979-497E-8EA2-BFD9D08DFDAC}"/>
              </a:ext>
            </a:extLst>
          </p:cNvPr>
          <p:cNvSpPr>
            <a:spLocks noGrp="1"/>
          </p:cNvSpPr>
          <p:nvPr>
            <p:ph sz="half" idx="1"/>
          </p:nvPr>
        </p:nvSpPr>
        <p:spPr>
          <a:xfrm>
            <a:off x="462520" y="1866901"/>
            <a:ext cx="5949233" cy="4989512"/>
          </a:xfrm>
        </p:spPr>
        <p:txBody>
          <a:bodyPr wrap="square" anchor="t">
            <a:normAutofit/>
          </a:bodyPr>
          <a:lstStyle/>
          <a:p>
            <a:pPr defTabSz="1007943">
              <a:defRPr/>
            </a:pPr>
            <a:r>
              <a:rPr lang="en-GB" noProof="0" dirty="0">
                <a:solidFill>
                  <a:srgbClr val="002060"/>
                </a:solidFill>
              </a:rPr>
              <a:t>Welches </a:t>
            </a:r>
            <a:r>
              <a:rPr lang="en-GB" noProof="0" dirty="0" err="1">
                <a:solidFill>
                  <a:srgbClr val="002060"/>
                </a:solidFill>
              </a:rPr>
              <a:t>Schulfach</a:t>
            </a:r>
            <a:r>
              <a:rPr lang="en-GB" noProof="0" dirty="0">
                <a:solidFill>
                  <a:srgbClr val="002060"/>
                </a:solidFill>
              </a:rPr>
              <a:t> </a:t>
            </a:r>
            <a:r>
              <a:rPr lang="en-GB" noProof="0" dirty="0" err="1">
                <a:solidFill>
                  <a:srgbClr val="002060"/>
                </a:solidFill>
              </a:rPr>
              <a:t>magst</a:t>
            </a:r>
            <a:r>
              <a:rPr lang="en-GB" noProof="0" dirty="0">
                <a:solidFill>
                  <a:srgbClr val="002060"/>
                </a:solidFill>
              </a:rPr>
              <a:t> du </a:t>
            </a:r>
            <a:r>
              <a:rPr lang="en-GB" noProof="0" dirty="0" err="1">
                <a:solidFill>
                  <a:srgbClr val="002060"/>
                </a:solidFill>
              </a:rPr>
              <a:t>nicht</a:t>
            </a:r>
            <a:r>
              <a:rPr lang="en-GB" noProof="0" dirty="0">
                <a:solidFill>
                  <a:srgbClr val="002060"/>
                </a:solidFill>
              </a:rPr>
              <a:t>? </a:t>
            </a:r>
            <a:r>
              <a:rPr lang="en-GB" noProof="0" dirty="0" err="1">
                <a:solidFill>
                  <a:srgbClr val="002060"/>
                </a:solidFill>
              </a:rPr>
              <a:t>Warum</a:t>
            </a:r>
            <a:r>
              <a:rPr lang="en-GB" noProof="0" dirty="0">
                <a:solidFill>
                  <a:srgbClr val="002060"/>
                </a:solidFill>
              </a:rPr>
              <a:t> </a:t>
            </a:r>
            <a:r>
              <a:rPr lang="en-GB" noProof="0" dirty="0" err="1">
                <a:solidFill>
                  <a:srgbClr val="002060"/>
                </a:solidFill>
              </a:rPr>
              <a:t>magst</a:t>
            </a:r>
            <a:r>
              <a:rPr lang="en-GB" noProof="0" dirty="0">
                <a:solidFill>
                  <a:srgbClr val="002060"/>
                </a:solidFill>
              </a:rPr>
              <a:t> du dieses </a:t>
            </a:r>
            <a:r>
              <a:rPr lang="en-GB" noProof="0" dirty="0" err="1">
                <a:solidFill>
                  <a:srgbClr val="002060"/>
                </a:solidFill>
              </a:rPr>
              <a:t>Schulfach</a:t>
            </a:r>
            <a:r>
              <a:rPr lang="en-GB" noProof="0" dirty="0">
                <a:solidFill>
                  <a:srgbClr val="002060"/>
                </a:solidFill>
              </a:rPr>
              <a:t> </a:t>
            </a:r>
            <a:r>
              <a:rPr lang="en-GB" noProof="0" dirty="0" err="1">
                <a:solidFill>
                  <a:srgbClr val="002060"/>
                </a:solidFill>
              </a:rPr>
              <a:t>nicht</a:t>
            </a:r>
            <a:r>
              <a:rPr lang="en-GB" noProof="0" dirty="0">
                <a:solidFill>
                  <a:srgbClr val="002060"/>
                </a:solidFill>
              </a:rPr>
              <a:t>? </a:t>
            </a:r>
            <a:r>
              <a:rPr lang="en-GB" noProof="0" dirty="0" err="1">
                <a:solidFill>
                  <a:srgbClr val="002060"/>
                </a:solidFill>
              </a:rPr>
              <a:t>Erkläre</a:t>
            </a:r>
            <a:r>
              <a:rPr lang="en-GB" noProof="0" dirty="0">
                <a:solidFill>
                  <a:srgbClr val="002060"/>
                </a:solidFill>
              </a:rPr>
              <a:t> es </a:t>
            </a:r>
            <a:r>
              <a:rPr lang="en-GB" noProof="0" dirty="0" err="1">
                <a:solidFill>
                  <a:srgbClr val="002060"/>
                </a:solidFill>
              </a:rPr>
              <a:t>deinem</a:t>
            </a:r>
            <a:r>
              <a:rPr lang="en-GB" noProof="0" dirty="0">
                <a:solidFill>
                  <a:srgbClr val="002060"/>
                </a:solidFill>
              </a:rPr>
              <a:t> </a:t>
            </a:r>
            <a:r>
              <a:rPr lang="en-GB" noProof="0" dirty="0" err="1">
                <a:solidFill>
                  <a:srgbClr val="002060"/>
                </a:solidFill>
              </a:rPr>
              <a:t>Sitznachbarn</a:t>
            </a:r>
            <a:r>
              <a:rPr lang="en-GB" noProof="0" dirty="0">
                <a:solidFill>
                  <a:srgbClr val="002060"/>
                </a:solidFill>
              </a:rPr>
              <a:t>.</a:t>
            </a:r>
          </a:p>
          <a:p>
            <a:pPr defTabSz="1007943">
              <a:defRPr/>
            </a:pPr>
            <a:r>
              <a:rPr lang="en-GB" noProof="0" dirty="0">
                <a:solidFill>
                  <a:schemeClr val="accent2"/>
                </a:solidFill>
              </a:rPr>
              <a:t>Which school subject don’t you like? Why don’t you like this school subject? Explain it to your seatmate.</a:t>
            </a:r>
          </a:p>
          <a:p>
            <a:pPr defTabSz="1007943">
              <a:defRPr/>
            </a:pPr>
            <a:endParaRPr lang="en-GB" noProof="0" dirty="0">
              <a:solidFill>
                <a:srgbClr val="002060"/>
              </a:solidFill>
            </a:endParaRPr>
          </a:p>
          <a:p>
            <a:pPr defTabSz="1007943">
              <a:defRPr/>
            </a:pPr>
            <a:r>
              <a:rPr lang="en-GB" u="sng" noProof="0" dirty="0">
                <a:solidFill>
                  <a:schemeClr val="accent2"/>
                </a:solidFill>
              </a:rPr>
              <a:t>Example: </a:t>
            </a:r>
          </a:p>
          <a:p>
            <a:pPr marL="342900" indent="-342900" defTabSz="1007943">
              <a:buFont typeface="Arial" panose="020B0604020202020204" pitchFamily="34" charset="0"/>
              <a:buChar char="•"/>
              <a:defRPr/>
            </a:pPr>
            <a:r>
              <a:rPr lang="en-GB" noProof="0" dirty="0">
                <a:solidFill>
                  <a:srgbClr val="002060"/>
                </a:solidFill>
              </a:rPr>
              <a:t>Ich mag … </a:t>
            </a:r>
            <a:r>
              <a:rPr lang="en-GB" noProof="0" dirty="0" err="1">
                <a:solidFill>
                  <a:srgbClr val="002060"/>
                </a:solidFill>
              </a:rPr>
              <a:t>nicht</a:t>
            </a:r>
            <a:r>
              <a:rPr lang="en-GB" noProof="0" dirty="0">
                <a:solidFill>
                  <a:srgbClr val="002060"/>
                </a:solidFill>
              </a:rPr>
              <a:t>.</a:t>
            </a:r>
          </a:p>
          <a:p>
            <a:pPr marL="342900" indent="-342900" defTabSz="1007943">
              <a:buFont typeface="Arial" panose="020B0604020202020204" pitchFamily="34" charset="0"/>
              <a:buChar char="•"/>
              <a:defRPr/>
            </a:pPr>
            <a:r>
              <a:rPr lang="en-GB" noProof="0" dirty="0">
                <a:solidFill>
                  <a:srgbClr val="002060"/>
                </a:solidFill>
              </a:rPr>
              <a:t>Ich </a:t>
            </a:r>
            <a:r>
              <a:rPr lang="en-GB" noProof="0" dirty="0" err="1">
                <a:solidFill>
                  <a:srgbClr val="002060"/>
                </a:solidFill>
              </a:rPr>
              <a:t>finde</a:t>
            </a:r>
            <a:r>
              <a:rPr lang="en-GB" noProof="0" dirty="0">
                <a:solidFill>
                  <a:srgbClr val="002060"/>
                </a:solidFill>
              </a:rPr>
              <a:t> … </a:t>
            </a:r>
            <a:r>
              <a:rPr lang="en-GB" noProof="0" dirty="0" err="1">
                <a:solidFill>
                  <a:srgbClr val="002060"/>
                </a:solidFill>
              </a:rPr>
              <a:t>langweilig</a:t>
            </a:r>
            <a:r>
              <a:rPr lang="en-GB" noProof="0" dirty="0">
                <a:solidFill>
                  <a:srgbClr val="002060"/>
                </a:solidFill>
              </a:rPr>
              <a:t>.</a:t>
            </a:r>
          </a:p>
          <a:p>
            <a:pPr marL="342900" indent="-342900" defTabSz="1007943">
              <a:buFont typeface="Arial" panose="020B0604020202020204" pitchFamily="34" charset="0"/>
              <a:buChar char="•"/>
              <a:defRPr/>
            </a:pPr>
            <a:r>
              <a:rPr lang="en-GB" noProof="0" dirty="0">
                <a:solidFill>
                  <a:srgbClr val="002060"/>
                </a:solidFill>
              </a:rPr>
              <a:t>… </a:t>
            </a:r>
            <a:r>
              <a:rPr lang="en-GB" noProof="0" dirty="0" err="1">
                <a:solidFill>
                  <a:srgbClr val="002060"/>
                </a:solidFill>
              </a:rPr>
              <a:t>interessiert</a:t>
            </a:r>
            <a:r>
              <a:rPr lang="en-GB" noProof="0" dirty="0">
                <a:solidFill>
                  <a:srgbClr val="002060"/>
                </a:solidFill>
              </a:rPr>
              <a:t> </a:t>
            </a:r>
            <a:r>
              <a:rPr lang="en-GB" noProof="0" dirty="0" err="1">
                <a:solidFill>
                  <a:srgbClr val="002060"/>
                </a:solidFill>
              </a:rPr>
              <a:t>mich</a:t>
            </a:r>
            <a:r>
              <a:rPr lang="en-GB" noProof="0" dirty="0">
                <a:solidFill>
                  <a:srgbClr val="002060"/>
                </a:solidFill>
              </a:rPr>
              <a:t> </a:t>
            </a:r>
            <a:r>
              <a:rPr lang="en-GB" noProof="0" dirty="0" err="1">
                <a:solidFill>
                  <a:srgbClr val="002060"/>
                </a:solidFill>
              </a:rPr>
              <a:t>nicht</a:t>
            </a:r>
            <a:r>
              <a:rPr lang="en-GB" noProof="0" dirty="0">
                <a:solidFill>
                  <a:srgbClr val="002060"/>
                </a:solidFill>
              </a:rPr>
              <a:t>.</a:t>
            </a:r>
          </a:p>
        </p:txBody>
      </p:sp>
      <p:pic>
        <p:nvPicPr>
          <p:cNvPr id="8" name="Aufgezeichneter Sound">
            <a:hlinkClick r:id="" action="ppaction://media"/>
            <a:extLst>
              <a:ext uri="{FF2B5EF4-FFF2-40B4-BE49-F238E27FC236}">
                <a16:creationId xmlns:a16="http://schemas.microsoft.com/office/drawing/2014/main" id="{B32A16BC-3617-4152-B73F-B04B46A6C4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72955" y="522760"/>
            <a:ext cx="671971" cy="671971"/>
          </a:xfrm>
          <a:prstGeom prst="rect">
            <a:avLst/>
          </a:prstGeom>
        </p:spPr>
      </p:pic>
      <p:sp>
        <p:nvSpPr>
          <p:cNvPr id="9" name="Fußzeilenplatzhalter 3">
            <a:extLst>
              <a:ext uri="{FF2B5EF4-FFF2-40B4-BE49-F238E27FC236}">
                <a16:creationId xmlns:a16="http://schemas.microsoft.com/office/drawing/2014/main" id="{AFA2F9D7-BF6A-43B2-A655-C82BB90A19B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Across Borders</a:t>
            </a:r>
            <a:endParaRPr lang="en-GB" sz="1050" b="0" dirty="0"/>
          </a:p>
        </p:txBody>
      </p:sp>
      <p:sp>
        <p:nvSpPr>
          <p:cNvPr id="10" name="Foliennummernplatzhalter 4">
            <a:extLst>
              <a:ext uri="{FF2B5EF4-FFF2-40B4-BE49-F238E27FC236}">
                <a16:creationId xmlns:a16="http://schemas.microsoft.com/office/drawing/2014/main" id="{3F9AE1B4-0BE2-44BC-ADF0-401A3BEE2248}"/>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pic>
        <p:nvPicPr>
          <p:cNvPr id="11" name="Picture 8" descr="Ein Bild, das Zeichnung enthält.&#10;&#10;Automatisch generierte Beschreibung">
            <a:extLst>
              <a:ext uri="{FF2B5EF4-FFF2-40B4-BE49-F238E27FC236}">
                <a16:creationId xmlns:a16="http://schemas.microsoft.com/office/drawing/2014/main" id="{E5D17048-8F12-47A4-928C-1A7487BB9B10}"/>
              </a:ext>
            </a:extLst>
          </p:cNvPr>
          <p:cNvPicPr>
            <a:picLocks noChangeAspect="1"/>
          </p:cNvPicPr>
          <p:nvPr/>
        </p:nvPicPr>
        <p:blipFill>
          <a:blip r:embed="rId5"/>
          <a:stretch>
            <a:fillRect/>
          </a:stretch>
        </p:blipFill>
        <p:spPr>
          <a:xfrm flipH="1">
            <a:off x="6392862" y="2049690"/>
            <a:ext cx="3654837" cy="4700758"/>
          </a:xfrm>
          <a:prstGeom prst="rect">
            <a:avLst/>
          </a:prstGeom>
          <a:noFill/>
        </p:spPr>
      </p:pic>
    </p:spTree>
    <p:extLst>
      <p:ext uri="{BB962C8B-B14F-4D97-AF65-F5344CB8AC3E}">
        <p14:creationId xmlns:p14="http://schemas.microsoft.com/office/powerpoint/2010/main" val="42224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3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614884" y="448007"/>
            <a:ext cx="9209631" cy="1273265"/>
          </a:xfrm>
        </p:spPr>
        <p:txBody>
          <a:bodyPr wrap="square" anchor="ctr">
            <a:noAutofit/>
          </a:bodyPr>
          <a:lstStyle/>
          <a:p>
            <a:r>
              <a:rPr lang="en-GB" sz="3968" noProof="0" dirty="0"/>
              <a:t>Summary</a:t>
            </a:r>
          </a:p>
        </p:txBody>
      </p:sp>
      <p:pic>
        <p:nvPicPr>
          <p:cNvPr id="7" name="Picture 7" descr="A picture containing drawing&#10;&#10;Description automatically generated">
            <a:extLst>
              <a:ext uri="{FF2B5EF4-FFF2-40B4-BE49-F238E27FC236}">
                <a16:creationId xmlns:a16="http://schemas.microsoft.com/office/drawing/2014/main" id="{22C03DBA-AB16-45F7-B0C7-D602772E8C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00821" y="2261903"/>
            <a:ext cx="2964273" cy="4542952"/>
          </a:xfrm>
          <a:prstGeom prst="rect">
            <a:avLst/>
          </a:prstGeom>
          <a:noFill/>
        </p:spPr>
      </p:pic>
      <p:sp>
        <p:nvSpPr>
          <p:cNvPr id="3" name="Inhaltsplatzhalter 2">
            <a:extLst>
              <a:ext uri="{FF2B5EF4-FFF2-40B4-BE49-F238E27FC236}">
                <a16:creationId xmlns:a16="http://schemas.microsoft.com/office/drawing/2014/main" id="{827C1B69-8979-497E-8EA2-BFD9D08DFDAC}"/>
              </a:ext>
            </a:extLst>
          </p:cNvPr>
          <p:cNvSpPr>
            <a:spLocks noGrp="1"/>
          </p:cNvSpPr>
          <p:nvPr>
            <p:ph sz="half" idx="2"/>
          </p:nvPr>
        </p:nvSpPr>
        <p:spPr>
          <a:xfrm>
            <a:off x="3999691" y="2052661"/>
            <a:ext cx="5949234" cy="4752194"/>
          </a:xfrm>
        </p:spPr>
        <p:txBody>
          <a:bodyPr wrap="square" anchor="t">
            <a:normAutofit lnSpcReduction="10000"/>
          </a:bodyPr>
          <a:lstStyle/>
          <a:p>
            <a:pPr marL="342900" indent="-342900" defTabSz="1007943">
              <a:buFont typeface="Symbol" panose="05050102010706020507" pitchFamily="18" charset="2"/>
              <a:buChar char="-"/>
              <a:defRPr/>
            </a:pPr>
            <a:r>
              <a:rPr lang="en-GB" noProof="0" dirty="0"/>
              <a:t>Ich mag dieses </a:t>
            </a:r>
            <a:r>
              <a:rPr lang="en-GB" noProof="0" dirty="0" err="1"/>
              <a:t>Schulfach</a:t>
            </a:r>
            <a:r>
              <a:rPr lang="en-GB" noProof="0" dirty="0"/>
              <a:t>. </a:t>
            </a:r>
          </a:p>
          <a:p>
            <a:pPr indent="360363" defTabSz="1007943">
              <a:defRPr/>
            </a:pPr>
            <a:r>
              <a:rPr lang="en-GB" noProof="0" dirty="0">
                <a:solidFill>
                  <a:schemeClr val="accent2"/>
                </a:solidFill>
              </a:rPr>
              <a:t>I like this school subject.</a:t>
            </a:r>
          </a:p>
          <a:p>
            <a:pPr marL="377979" indent="-377979" defTabSz="1007943">
              <a:buFontTx/>
              <a:buChar char="-"/>
              <a:defRPr/>
            </a:pPr>
            <a:endParaRPr lang="en-GB" noProof="0" dirty="0"/>
          </a:p>
          <a:p>
            <a:pPr marL="377979" indent="-377979" defTabSz="1007943">
              <a:buFontTx/>
              <a:buChar char="-"/>
              <a:defRPr/>
            </a:pPr>
            <a:r>
              <a:rPr lang="en-GB" noProof="0" dirty="0"/>
              <a:t>Ich mag dieses </a:t>
            </a:r>
            <a:r>
              <a:rPr lang="en-GB" noProof="0" dirty="0" err="1"/>
              <a:t>Schulfach</a:t>
            </a:r>
            <a:r>
              <a:rPr lang="en-GB" noProof="0" dirty="0"/>
              <a:t> </a:t>
            </a:r>
            <a:r>
              <a:rPr lang="en-GB" noProof="0" dirty="0" err="1"/>
              <a:t>nicht</a:t>
            </a:r>
            <a:r>
              <a:rPr lang="en-GB" noProof="0" dirty="0"/>
              <a:t>. </a:t>
            </a:r>
          </a:p>
          <a:p>
            <a:pPr indent="360363" defTabSz="1007943">
              <a:defRPr/>
            </a:pPr>
            <a:r>
              <a:rPr lang="en-GB" noProof="0" dirty="0">
                <a:solidFill>
                  <a:schemeClr val="accent2"/>
                </a:solidFill>
              </a:rPr>
              <a:t>I don‘t like this school subject.</a:t>
            </a:r>
          </a:p>
          <a:p>
            <a:pPr marL="377979" indent="-377979" defTabSz="1007943">
              <a:buFontTx/>
              <a:buChar char="-"/>
              <a:defRPr/>
            </a:pPr>
            <a:endParaRPr lang="en-GB" noProof="0" dirty="0"/>
          </a:p>
          <a:p>
            <a:pPr marL="377979" indent="-377979" defTabSz="1007943">
              <a:buFontTx/>
              <a:buChar char="-"/>
              <a:defRPr/>
            </a:pPr>
            <a:r>
              <a:rPr lang="en-GB" noProof="0" dirty="0" err="1"/>
              <a:t>Warum</a:t>
            </a:r>
            <a:r>
              <a:rPr lang="en-GB" noProof="0" dirty="0"/>
              <a:t> ich dieses </a:t>
            </a:r>
            <a:r>
              <a:rPr lang="en-GB" noProof="0" dirty="0" err="1"/>
              <a:t>Schulfach</a:t>
            </a:r>
            <a:r>
              <a:rPr lang="en-GB" noProof="0" dirty="0"/>
              <a:t> mag.  </a:t>
            </a:r>
            <a:r>
              <a:rPr lang="en-GB" noProof="0" dirty="0">
                <a:solidFill>
                  <a:schemeClr val="accent2"/>
                </a:solidFill>
              </a:rPr>
              <a:t>Why I like this school subject.</a:t>
            </a:r>
          </a:p>
          <a:p>
            <a:pPr marL="377979" indent="-377979" defTabSz="1007943">
              <a:buFontTx/>
              <a:buChar char="-"/>
              <a:defRPr/>
            </a:pPr>
            <a:endParaRPr lang="en-GB" noProof="0" dirty="0"/>
          </a:p>
          <a:p>
            <a:pPr marL="377979" indent="-377979" defTabSz="1007943">
              <a:buFontTx/>
              <a:buChar char="-"/>
              <a:defRPr/>
            </a:pPr>
            <a:r>
              <a:rPr lang="en-GB" noProof="0" dirty="0" err="1"/>
              <a:t>Warum</a:t>
            </a:r>
            <a:r>
              <a:rPr lang="en-GB" noProof="0" dirty="0"/>
              <a:t> ich dieses </a:t>
            </a:r>
            <a:r>
              <a:rPr lang="en-GB" noProof="0" dirty="0" err="1"/>
              <a:t>Schulfach</a:t>
            </a:r>
            <a:r>
              <a:rPr lang="en-GB" noProof="0" dirty="0"/>
              <a:t> </a:t>
            </a:r>
            <a:r>
              <a:rPr lang="en-GB" noProof="0" dirty="0" err="1"/>
              <a:t>nicht</a:t>
            </a:r>
            <a:r>
              <a:rPr lang="en-GB" noProof="0" dirty="0"/>
              <a:t> mag. </a:t>
            </a:r>
          </a:p>
          <a:p>
            <a:pPr indent="360363" defTabSz="1007943">
              <a:defRPr/>
            </a:pPr>
            <a:r>
              <a:rPr lang="en-GB" noProof="0" dirty="0">
                <a:solidFill>
                  <a:schemeClr val="accent2"/>
                </a:solidFill>
              </a:rPr>
              <a:t>Why I don‘t like this school subject.</a:t>
            </a:r>
          </a:p>
        </p:txBody>
      </p:sp>
      <p:pic>
        <p:nvPicPr>
          <p:cNvPr id="8" name="Aufgezeichneter Sound">
            <a:hlinkClick r:id="" action="ppaction://media"/>
            <a:extLst>
              <a:ext uri="{FF2B5EF4-FFF2-40B4-BE49-F238E27FC236}">
                <a16:creationId xmlns:a16="http://schemas.microsoft.com/office/drawing/2014/main" id="{1A99F7E6-DC87-45C9-BF2E-13C52166FC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2544" y="829963"/>
            <a:ext cx="671971" cy="671971"/>
          </a:xfrm>
          <a:prstGeom prst="rect">
            <a:avLst/>
          </a:prstGeom>
        </p:spPr>
      </p:pic>
      <p:sp>
        <p:nvSpPr>
          <p:cNvPr id="9" name="Fußzeilenplatzhalter 3">
            <a:extLst>
              <a:ext uri="{FF2B5EF4-FFF2-40B4-BE49-F238E27FC236}">
                <a16:creationId xmlns:a16="http://schemas.microsoft.com/office/drawing/2014/main" id="{B30CC08B-AB7F-4E55-8A36-AC74B5E4CF2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Across Borders</a:t>
            </a:r>
            <a:endParaRPr lang="en-GB" sz="1050" b="0" dirty="0"/>
          </a:p>
        </p:txBody>
      </p:sp>
      <p:sp>
        <p:nvSpPr>
          <p:cNvPr id="10" name="Foliennummernplatzhalter 4">
            <a:extLst>
              <a:ext uri="{FF2B5EF4-FFF2-40B4-BE49-F238E27FC236}">
                <a16:creationId xmlns:a16="http://schemas.microsoft.com/office/drawing/2014/main" id="{BE0A74C5-869E-43F7-B4CE-982A15071FF3}"/>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145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3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2.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589</Words>
  <Application>Microsoft Office PowerPoint</Application>
  <PresentationFormat>Benutzerdefiniert</PresentationFormat>
  <Paragraphs>105</Paragraphs>
  <Slides>11</Slides>
  <Notes>0</Notes>
  <HiddenSlides>0</HiddenSlides>
  <MMClips>8</MMClips>
  <ScaleCrop>false</ScaleCrop>
  <HeadingPairs>
    <vt:vector size="6" baseType="variant">
      <vt:variant>
        <vt:lpstr>Verwendete Schriftarten</vt:lpstr>
      </vt:variant>
      <vt:variant>
        <vt:i4>5</vt:i4>
      </vt:variant>
      <vt:variant>
        <vt:lpstr>Design</vt:lpstr>
      </vt:variant>
      <vt:variant>
        <vt:i4>3</vt:i4>
      </vt:variant>
      <vt:variant>
        <vt:lpstr>Folientitel</vt:lpstr>
      </vt:variant>
      <vt:variant>
        <vt:i4>11</vt:i4>
      </vt:variant>
    </vt:vector>
  </HeadingPairs>
  <TitlesOfParts>
    <vt:vector size="19" baseType="lpstr">
      <vt:lpstr>Arial</vt:lpstr>
      <vt:lpstr>Calibri</vt:lpstr>
      <vt:lpstr>Comic Sans MS</vt:lpstr>
      <vt:lpstr>Perpetua</vt:lpstr>
      <vt:lpstr>Symbol</vt:lpstr>
      <vt:lpstr>GET-Buddied-UP Master4_SR</vt:lpstr>
      <vt:lpstr>GET-Buddied-UP Master1</vt:lpstr>
      <vt:lpstr>GET-Buddied-UP Master3_Schluss</vt:lpstr>
      <vt:lpstr>GET Buddied Up</vt:lpstr>
      <vt:lpstr>    Deutsch lernen  mit Ali, unserem Adler     Sigrid Rieuwerts get-across-borders@uni-mainz.de</vt:lpstr>
      <vt:lpstr>Welcome!</vt:lpstr>
      <vt:lpstr>Which school subjects do you like?</vt:lpstr>
      <vt:lpstr>Which school subjects don’t you like?</vt:lpstr>
      <vt:lpstr>Why do you like this school subject?</vt:lpstr>
      <vt:lpstr>Why don‘t you like this school subject?</vt:lpstr>
      <vt:lpstr>Aufgabe 1</vt:lpstr>
      <vt:lpstr>Aufgabe 2</vt:lpstr>
      <vt:lpstr>Summary</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Luca Bindi</dc:creator>
  <cp:lastModifiedBy>Bachmann, Hannah Ruth</cp:lastModifiedBy>
  <cp:revision>2</cp:revision>
  <dcterms:created xsi:type="dcterms:W3CDTF">2021-01-18T17:57:47Z</dcterms:created>
  <dcterms:modified xsi:type="dcterms:W3CDTF">2021-03-14T19:33:29Z</dcterms:modified>
</cp:coreProperties>
</file>