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77" r:id="rId3"/>
  </p:sldMasterIdLst>
  <p:notesMasterIdLst>
    <p:notesMasterId r:id="rId15"/>
  </p:notesMasterIdLst>
  <p:sldIdLst>
    <p:sldId id="256" r:id="rId4"/>
    <p:sldId id="257" r:id="rId5"/>
    <p:sldId id="1401" r:id="rId6"/>
    <p:sldId id="1407" r:id="rId7"/>
    <p:sldId id="1399" r:id="rId8"/>
    <p:sldId id="1403" r:id="rId9"/>
    <p:sldId id="1404" r:id="rId10"/>
    <p:sldId id="1405" r:id="rId11"/>
    <p:sldId id="1397" r:id="rId12"/>
    <p:sldId id="1406" r:id="rId13"/>
    <p:sldId id="264" r:id="rId14"/>
  </p:sldIdLst>
  <p:sldSz cx="10439400" cy="7559675"/>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itkamp, Jan" initials="HJ" lastIdx="6" clrIdx="0">
    <p:extLst>
      <p:ext uri="{19B8F6BF-5375-455C-9EA6-DF929625EA0E}">
        <p15:presenceInfo xmlns:p15="http://schemas.microsoft.com/office/powerpoint/2012/main" userId="S::jheitkam@uni-mainz.de::b634d50a-b54f-4bda-8fe6-8709e3a8efe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227B07-1917-4A66-B648-31AA98029CB3}" v="427" dt="2021-03-03T15:13:16.1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03" autoAdjust="0"/>
    <p:restoredTop sz="86505" autoAdjust="0"/>
  </p:normalViewPr>
  <p:slideViewPr>
    <p:cSldViewPr snapToGrid="0">
      <p:cViewPr>
        <p:scale>
          <a:sx n="45" d="100"/>
          <a:sy n="45" d="100"/>
        </p:scale>
        <p:origin x="920" y="20"/>
      </p:cViewPr>
      <p:guideLst/>
    </p:cSldViewPr>
  </p:slideViewPr>
  <p:outlineViewPr>
    <p:cViewPr>
      <p:scale>
        <a:sx n="33" d="100"/>
        <a:sy n="33" d="100"/>
      </p:scale>
      <p:origin x="0" y="-684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21" Type="http://schemas.microsoft.com/office/2016/11/relationships/changesInfo" Target="changesInfos/changesInfo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chmann, Hannah Ruth" userId="e7c09bfb-72c2-42e5-912c-bd6874d853db" providerId="ADAL" clId="{01227B07-1917-4A66-B648-31AA98029CB3}"/>
    <pc:docChg chg="undo redo custSel addSld delSld modSld">
      <pc:chgData name="Bachmann, Hannah Ruth" userId="e7c09bfb-72c2-42e5-912c-bd6874d853db" providerId="ADAL" clId="{01227B07-1917-4A66-B648-31AA98029CB3}" dt="2021-03-03T15:21:50.632" v="1589" actId="14100"/>
      <pc:docMkLst>
        <pc:docMk/>
      </pc:docMkLst>
      <pc:sldChg chg="add">
        <pc:chgData name="Bachmann, Hannah Ruth" userId="e7c09bfb-72c2-42e5-912c-bd6874d853db" providerId="ADAL" clId="{01227B07-1917-4A66-B648-31AA98029CB3}" dt="2021-01-30T09:37:06.368" v="1"/>
        <pc:sldMkLst>
          <pc:docMk/>
          <pc:sldMk cId="0" sldId="256"/>
        </pc:sldMkLst>
      </pc:sldChg>
      <pc:sldChg chg="add">
        <pc:chgData name="Bachmann, Hannah Ruth" userId="e7c09bfb-72c2-42e5-912c-bd6874d853db" providerId="ADAL" clId="{01227B07-1917-4A66-B648-31AA98029CB3}" dt="2021-01-30T09:37:14.731" v="3"/>
        <pc:sldMkLst>
          <pc:docMk/>
          <pc:sldMk cId="0" sldId="257"/>
        </pc:sldMkLst>
      </pc:sldChg>
      <pc:sldChg chg="modSp add del mod modClrScheme chgLayout">
        <pc:chgData name="Bachmann, Hannah Ruth" userId="e7c09bfb-72c2-42e5-912c-bd6874d853db" providerId="ADAL" clId="{01227B07-1917-4A66-B648-31AA98029CB3}" dt="2021-02-15T11:08:54.866" v="1380" actId="255"/>
        <pc:sldMkLst>
          <pc:docMk/>
          <pc:sldMk cId="0" sldId="264"/>
        </pc:sldMkLst>
        <pc:spChg chg="mod ord">
          <ac:chgData name="Bachmann, Hannah Ruth" userId="e7c09bfb-72c2-42e5-912c-bd6874d853db" providerId="ADAL" clId="{01227B07-1917-4A66-B648-31AA98029CB3}" dt="2021-02-15T11:08:50.541" v="1378" actId="700"/>
          <ac:spMkLst>
            <pc:docMk/>
            <pc:sldMk cId="0" sldId="264"/>
            <ac:spMk id="4" creationId="{00000000-0000-0000-0000-000000000000}"/>
          </ac:spMkLst>
        </pc:spChg>
        <pc:spChg chg="mod ord">
          <ac:chgData name="Bachmann, Hannah Ruth" userId="e7c09bfb-72c2-42e5-912c-bd6874d853db" providerId="ADAL" clId="{01227B07-1917-4A66-B648-31AA98029CB3}" dt="2021-02-15T11:08:54.866" v="1380" actId="255"/>
          <ac:spMkLst>
            <pc:docMk/>
            <pc:sldMk cId="0" sldId="264"/>
            <ac:spMk id="5" creationId="{00000000-0000-0000-0000-000000000000}"/>
          </ac:spMkLst>
        </pc:spChg>
      </pc:sldChg>
      <pc:sldChg chg="modSp del mod">
        <pc:chgData name="Bachmann, Hannah Ruth" userId="e7c09bfb-72c2-42e5-912c-bd6874d853db" providerId="ADAL" clId="{01227B07-1917-4A66-B648-31AA98029CB3}" dt="2021-01-30T09:37:58.886" v="42" actId="2696"/>
        <pc:sldMkLst>
          <pc:docMk/>
          <pc:sldMk cId="884004034" sldId="1392"/>
        </pc:sldMkLst>
        <pc:spChg chg="mod">
          <ac:chgData name="Bachmann, Hannah Ruth" userId="e7c09bfb-72c2-42e5-912c-bd6874d853db" providerId="ADAL" clId="{01227B07-1917-4A66-B648-31AA98029CB3}" dt="2021-01-30T09:37:40.323" v="31"/>
          <ac:spMkLst>
            <pc:docMk/>
            <pc:sldMk cId="884004034" sldId="1392"/>
            <ac:spMk id="2" creationId="{2768CF8B-4D33-4964-899B-3ECB1E0ED366}"/>
          </ac:spMkLst>
        </pc:spChg>
        <pc:spChg chg="mod">
          <ac:chgData name="Bachmann, Hannah Ruth" userId="e7c09bfb-72c2-42e5-912c-bd6874d853db" providerId="ADAL" clId="{01227B07-1917-4A66-B648-31AA98029CB3}" dt="2021-01-30T09:37:40.511" v="32" actId="27636"/>
          <ac:spMkLst>
            <pc:docMk/>
            <pc:sldMk cId="884004034" sldId="1392"/>
            <ac:spMk id="3" creationId="{4DFECA51-24FD-49A6-9E8F-87FB9D1903D0}"/>
          </ac:spMkLst>
        </pc:spChg>
      </pc:sldChg>
      <pc:sldChg chg="del">
        <pc:chgData name="Bachmann, Hannah Ruth" userId="e7c09bfb-72c2-42e5-912c-bd6874d853db" providerId="ADAL" clId="{01227B07-1917-4A66-B648-31AA98029CB3}" dt="2021-01-30T09:37:17.024" v="4" actId="2696"/>
        <pc:sldMkLst>
          <pc:docMk/>
          <pc:sldMk cId="4018256689" sldId="1394"/>
        </pc:sldMkLst>
      </pc:sldChg>
      <pc:sldChg chg="del">
        <pc:chgData name="Bachmann, Hannah Ruth" userId="e7c09bfb-72c2-42e5-912c-bd6874d853db" providerId="ADAL" clId="{01227B07-1917-4A66-B648-31AA98029CB3}" dt="2021-01-30T09:37:08.884" v="2" actId="2696"/>
        <pc:sldMkLst>
          <pc:docMk/>
          <pc:sldMk cId="2186225901" sldId="1395"/>
        </pc:sldMkLst>
      </pc:sldChg>
      <pc:sldChg chg="addSp delSp modSp mod">
        <pc:chgData name="Bachmann, Hannah Ruth" userId="e7c09bfb-72c2-42e5-912c-bd6874d853db" providerId="ADAL" clId="{01227B07-1917-4A66-B648-31AA98029CB3}" dt="2021-02-12T20:59:50.479" v="1376"/>
        <pc:sldMkLst>
          <pc:docMk/>
          <pc:sldMk cId="238310380" sldId="1397"/>
        </pc:sldMkLst>
        <pc:spChg chg="mod">
          <ac:chgData name="Bachmann, Hannah Ruth" userId="e7c09bfb-72c2-42e5-912c-bd6874d853db" providerId="ADAL" clId="{01227B07-1917-4A66-B648-31AA98029CB3}" dt="2021-02-12T13:17:37.221" v="681" actId="20577"/>
          <ac:spMkLst>
            <pc:docMk/>
            <pc:sldMk cId="238310380" sldId="1397"/>
            <ac:spMk id="2" creationId="{2A8E7AE3-A2BF-4B31-85FB-C94A4552ECD1}"/>
          </ac:spMkLst>
        </pc:spChg>
        <pc:spChg chg="del">
          <ac:chgData name="Bachmann, Hannah Ruth" userId="e7c09bfb-72c2-42e5-912c-bd6874d853db" providerId="ADAL" clId="{01227B07-1917-4A66-B648-31AA98029CB3}" dt="2021-01-30T09:41:35.593" v="83" actId="478"/>
          <ac:spMkLst>
            <pc:docMk/>
            <pc:sldMk cId="238310380" sldId="1397"/>
            <ac:spMk id="4" creationId="{FA67E788-16AD-4722-8226-C338B991DF04}"/>
          </ac:spMkLst>
        </pc:spChg>
        <pc:spChg chg="del mod">
          <ac:chgData name="Bachmann, Hannah Ruth" userId="e7c09bfb-72c2-42e5-912c-bd6874d853db" providerId="ADAL" clId="{01227B07-1917-4A66-B648-31AA98029CB3}" dt="2021-01-30T09:41:39.131" v="84" actId="478"/>
          <ac:spMkLst>
            <pc:docMk/>
            <pc:sldMk cId="238310380" sldId="1397"/>
            <ac:spMk id="5" creationId="{C859ED43-A29B-4EE0-837F-C073677EC34E}"/>
          </ac:spMkLst>
        </pc:spChg>
        <pc:spChg chg="add del mod">
          <ac:chgData name="Bachmann, Hannah Ruth" userId="e7c09bfb-72c2-42e5-912c-bd6874d853db" providerId="ADAL" clId="{01227B07-1917-4A66-B648-31AA98029CB3}" dt="2021-02-12T20:59:50.479" v="1376"/>
          <ac:spMkLst>
            <pc:docMk/>
            <pc:sldMk cId="238310380" sldId="1397"/>
            <ac:spMk id="8" creationId="{B6B448A0-9123-42E2-AF02-4444EA92F153}"/>
          </ac:spMkLst>
        </pc:spChg>
        <pc:spChg chg="add del mod">
          <ac:chgData name="Bachmann, Hannah Ruth" userId="e7c09bfb-72c2-42e5-912c-bd6874d853db" providerId="ADAL" clId="{01227B07-1917-4A66-B648-31AA98029CB3}" dt="2021-02-02T16:06:16.068" v="342" actId="478"/>
          <ac:spMkLst>
            <pc:docMk/>
            <pc:sldMk cId="238310380" sldId="1397"/>
            <ac:spMk id="8" creationId="{F561C6C1-EBDA-4C0F-9258-F03E5BE09BCE}"/>
          </ac:spMkLst>
        </pc:spChg>
        <pc:spChg chg="add mod">
          <ac:chgData name="Bachmann, Hannah Ruth" userId="e7c09bfb-72c2-42e5-912c-bd6874d853db" providerId="ADAL" clId="{01227B07-1917-4A66-B648-31AA98029CB3}" dt="2021-01-30T09:43:35.747" v="115" actId="1036"/>
          <ac:spMkLst>
            <pc:docMk/>
            <pc:sldMk cId="238310380" sldId="1397"/>
            <ac:spMk id="9" creationId="{46931355-0F26-46EE-B5E8-7E843167A4F7}"/>
          </ac:spMkLst>
        </pc:spChg>
        <pc:spChg chg="add mod">
          <ac:chgData name="Bachmann, Hannah Ruth" userId="e7c09bfb-72c2-42e5-912c-bd6874d853db" providerId="ADAL" clId="{01227B07-1917-4A66-B648-31AA98029CB3}" dt="2021-02-02T16:06:16.434" v="343"/>
          <ac:spMkLst>
            <pc:docMk/>
            <pc:sldMk cId="238310380" sldId="1397"/>
            <ac:spMk id="10" creationId="{1C01F627-5240-4ACA-A0AE-F67479538FF2}"/>
          </ac:spMkLst>
        </pc:spChg>
        <pc:spChg chg="mod">
          <ac:chgData name="Bachmann, Hannah Ruth" userId="e7c09bfb-72c2-42e5-912c-bd6874d853db" providerId="ADAL" clId="{01227B07-1917-4A66-B648-31AA98029CB3}" dt="2021-02-12T20:58:08.339" v="1365" actId="20577"/>
          <ac:spMkLst>
            <pc:docMk/>
            <pc:sldMk cId="238310380" sldId="1397"/>
            <ac:spMk id="12" creationId="{C3749583-842C-4520-BBC9-EF13DF5785C4}"/>
          </ac:spMkLst>
        </pc:spChg>
        <pc:picChg chg="mod">
          <ac:chgData name="Bachmann, Hannah Ruth" userId="e7c09bfb-72c2-42e5-912c-bd6874d853db" providerId="ADAL" clId="{01227B07-1917-4A66-B648-31AA98029CB3}" dt="2021-02-12T20:56:34.490" v="1323" actId="1076"/>
          <ac:picMkLst>
            <pc:docMk/>
            <pc:sldMk cId="238310380" sldId="1397"/>
            <ac:picMk id="6" creationId="{85EFCE8C-8F92-420D-BE98-56008D673EE2}"/>
          </ac:picMkLst>
        </pc:picChg>
        <pc:picChg chg="mod">
          <ac:chgData name="Bachmann, Hannah Ruth" userId="e7c09bfb-72c2-42e5-912c-bd6874d853db" providerId="ADAL" clId="{01227B07-1917-4A66-B648-31AA98029CB3}" dt="2021-01-30T10:06:45.602" v="305" actId="1076"/>
          <ac:picMkLst>
            <pc:docMk/>
            <pc:sldMk cId="238310380" sldId="1397"/>
            <ac:picMk id="7" creationId="{1B97A801-AFE8-4E9E-A166-3287E546B957}"/>
          </ac:picMkLst>
        </pc:picChg>
      </pc:sldChg>
      <pc:sldChg chg="addSp delSp modSp mod chgLayout">
        <pc:chgData name="Bachmann, Hannah Ruth" userId="e7c09bfb-72c2-42e5-912c-bd6874d853db" providerId="ADAL" clId="{01227B07-1917-4A66-B648-31AA98029CB3}" dt="2021-02-12T20:59:43.023" v="1371"/>
        <pc:sldMkLst>
          <pc:docMk/>
          <pc:sldMk cId="3284392363" sldId="1399"/>
        </pc:sldMkLst>
        <pc:spChg chg="mod ord">
          <ac:chgData name="Bachmann, Hannah Ruth" userId="e7c09bfb-72c2-42e5-912c-bd6874d853db" providerId="ADAL" clId="{01227B07-1917-4A66-B648-31AA98029CB3}" dt="2021-02-12T20:41:02.306" v="811" actId="1076"/>
          <ac:spMkLst>
            <pc:docMk/>
            <pc:sldMk cId="3284392363" sldId="1399"/>
            <ac:spMk id="2" creationId="{7375373E-9815-4F13-A467-9F0DE2076743}"/>
          </ac:spMkLst>
        </pc:spChg>
        <pc:spChg chg="add mod ord">
          <ac:chgData name="Bachmann, Hannah Ruth" userId="e7c09bfb-72c2-42e5-912c-bd6874d853db" providerId="ADAL" clId="{01227B07-1917-4A66-B648-31AA98029CB3}" dt="2021-02-12T20:49:05.156" v="1056" actId="20577"/>
          <ac:spMkLst>
            <pc:docMk/>
            <pc:sldMk cId="3284392363" sldId="1399"/>
            <ac:spMk id="3" creationId="{DF878F7E-32CF-49CF-91A5-386FA53A681F}"/>
          </ac:spMkLst>
        </pc:spChg>
        <pc:spChg chg="del">
          <ac:chgData name="Bachmann, Hannah Ruth" userId="e7c09bfb-72c2-42e5-912c-bd6874d853db" providerId="ADAL" clId="{01227B07-1917-4A66-B648-31AA98029CB3}" dt="2021-01-30T09:39:45.862" v="53" actId="478"/>
          <ac:spMkLst>
            <pc:docMk/>
            <pc:sldMk cId="3284392363" sldId="1399"/>
            <ac:spMk id="4" creationId="{B9F39130-C118-43BA-B1D3-5E1B640BBC5F}"/>
          </ac:spMkLst>
        </pc:spChg>
        <pc:spChg chg="del mod">
          <ac:chgData name="Bachmann, Hannah Ruth" userId="e7c09bfb-72c2-42e5-912c-bd6874d853db" providerId="ADAL" clId="{01227B07-1917-4A66-B648-31AA98029CB3}" dt="2021-01-30T09:39:48.121" v="54" actId="478"/>
          <ac:spMkLst>
            <pc:docMk/>
            <pc:sldMk cId="3284392363" sldId="1399"/>
            <ac:spMk id="5" creationId="{6F6C69A9-B36C-47DA-9FE6-5D915A3138F6}"/>
          </ac:spMkLst>
        </pc:spChg>
        <pc:spChg chg="mod">
          <ac:chgData name="Bachmann, Hannah Ruth" userId="e7c09bfb-72c2-42e5-912c-bd6874d853db" providerId="ADAL" clId="{01227B07-1917-4A66-B648-31AA98029CB3}" dt="2021-02-12T20:42:23.524" v="887" actId="1076"/>
          <ac:spMkLst>
            <pc:docMk/>
            <pc:sldMk cId="3284392363" sldId="1399"/>
            <ac:spMk id="7" creationId="{6EDED8C5-AC20-4F9F-8B67-381A1259B0F2}"/>
          </ac:spMkLst>
        </pc:spChg>
        <pc:spChg chg="mod">
          <ac:chgData name="Bachmann, Hannah Ruth" userId="e7c09bfb-72c2-42e5-912c-bd6874d853db" providerId="ADAL" clId="{01227B07-1917-4A66-B648-31AA98029CB3}" dt="2021-02-12T20:42:49.840" v="893" actId="692"/>
          <ac:spMkLst>
            <pc:docMk/>
            <pc:sldMk cId="3284392363" sldId="1399"/>
            <ac:spMk id="8" creationId="{35F0C0F4-44CC-4DFA-9032-278A0E88F23E}"/>
          </ac:spMkLst>
        </pc:spChg>
        <pc:spChg chg="add del mod">
          <ac:chgData name="Bachmann, Hannah Ruth" userId="e7c09bfb-72c2-42e5-912c-bd6874d853db" providerId="ADAL" clId="{01227B07-1917-4A66-B648-31AA98029CB3}" dt="2021-02-02T16:06:02.765" v="334" actId="478"/>
          <ac:spMkLst>
            <pc:docMk/>
            <pc:sldMk cId="3284392363" sldId="1399"/>
            <ac:spMk id="10" creationId="{6BA3FA42-6E9F-4C3F-A075-E41D0466C010}"/>
          </ac:spMkLst>
        </pc:spChg>
        <pc:spChg chg="add mod ord">
          <ac:chgData name="Bachmann, Hannah Ruth" userId="e7c09bfb-72c2-42e5-912c-bd6874d853db" providerId="ADAL" clId="{01227B07-1917-4A66-B648-31AA98029CB3}" dt="2021-02-12T20:36:45.574" v="733" actId="27636"/>
          <ac:spMkLst>
            <pc:docMk/>
            <pc:sldMk cId="3284392363" sldId="1399"/>
            <ac:spMk id="11" creationId="{9C6AB9AF-A195-4A10-AB88-805B63358451}"/>
          </ac:spMkLst>
        </pc:spChg>
        <pc:spChg chg="add mod">
          <ac:chgData name="Bachmann, Hannah Ruth" userId="e7c09bfb-72c2-42e5-912c-bd6874d853db" providerId="ADAL" clId="{01227B07-1917-4A66-B648-31AA98029CB3}" dt="2021-02-02T16:06:03.098" v="335"/>
          <ac:spMkLst>
            <pc:docMk/>
            <pc:sldMk cId="3284392363" sldId="1399"/>
            <ac:spMk id="12" creationId="{5AB90225-FAB7-46E4-8D4C-19DF654F09C0}"/>
          </ac:spMkLst>
        </pc:spChg>
        <pc:spChg chg="add mod">
          <ac:chgData name="Bachmann, Hannah Ruth" userId="e7c09bfb-72c2-42e5-912c-bd6874d853db" providerId="ADAL" clId="{01227B07-1917-4A66-B648-31AA98029CB3}" dt="2021-02-12T20:59:43.023" v="1371"/>
          <ac:spMkLst>
            <pc:docMk/>
            <pc:sldMk cId="3284392363" sldId="1399"/>
            <ac:spMk id="13" creationId="{5C3A5A58-FA7F-4E23-B4C6-5F99C439F026}"/>
          </ac:spMkLst>
        </pc:spChg>
        <pc:picChg chg="mod ord">
          <ac:chgData name="Bachmann, Hannah Ruth" userId="e7c09bfb-72c2-42e5-912c-bd6874d853db" providerId="ADAL" clId="{01227B07-1917-4A66-B648-31AA98029CB3}" dt="2021-02-12T20:38:06.206" v="786" actId="1076"/>
          <ac:picMkLst>
            <pc:docMk/>
            <pc:sldMk cId="3284392363" sldId="1399"/>
            <ac:picMk id="6" creationId="{52DC7AA5-5114-4F93-A610-38008A204443}"/>
          </ac:picMkLst>
        </pc:picChg>
        <pc:picChg chg="mod">
          <ac:chgData name="Bachmann, Hannah Ruth" userId="e7c09bfb-72c2-42e5-912c-bd6874d853db" providerId="ADAL" clId="{01227B07-1917-4A66-B648-31AA98029CB3}" dt="2021-02-12T20:56:03.886" v="1317" actId="1076"/>
          <ac:picMkLst>
            <pc:docMk/>
            <pc:sldMk cId="3284392363" sldId="1399"/>
            <ac:picMk id="9" creationId="{96FA628C-446E-477E-9B87-C5FDABB9F3B0}"/>
          </ac:picMkLst>
        </pc:picChg>
      </pc:sldChg>
      <pc:sldChg chg="addSp delSp modSp mod">
        <pc:chgData name="Bachmann, Hannah Ruth" userId="e7c09bfb-72c2-42e5-912c-bd6874d853db" providerId="ADAL" clId="{01227B07-1917-4A66-B648-31AA98029CB3}" dt="2021-03-03T15:21:50.632" v="1589" actId="14100"/>
        <pc:sldMkLst>
          <pc:docMk/>
          <pc:sldMk cId="2461512244" sldId="1401"/>
        </pc:sldMkLst>
        <pc:spChg chg="mod">
          <ac:chgData name="Bachmann, Hannah Ruth" userId="e7c09bfb-72c2-42e5-912c-bd6874d853db" providerId="ADAL" clId="{01227B07-1917-4A66-B648-31AA98029CB3}" dt="2021-03-01T13:57:46.244" v="1390" actId="20577"/>
          <ac:spMkLst>
            <pc:docMk/>
            <pc:sldMk cId="2461512244" sldId="1401"/>
            <ac:spMk id="2" creationId="{AC284810-2428-466D-B869-22185656E3A7}"/>
          </ac:spMkLst>
        </pc:spChg>
        <pc:spChg chg="del">
          <ac:chgData name="Bachmann, Hannah Ruth" userId="e7c09bfb-72c2-42e5-912c-bd6874d853db" providerId="ADAL" clId="{01227B07-1917-4A66-B648-31AA98029CB3}" dt="2021-01-30T09:39:16.365" v="47" actId="478"/>
          <ac:spMkLst>
            <pc:docMk/>
            <pc:sldMk cId="2461512244" sldId="1401"/>
            <ac:spMk id="4" creationId="{8D099E31-4DF6-4C53-AB53-7620DCCCF7E2}"/>
          </ac:spMkLst>
        </pc:spChg>
        <pc:spChg chg="del mod">
          <ac:chgData name="Bachmann, Hannah Ruth" userId="e7c09bfb-72c2-42e5-912c-bd6874d853db" providerId="ADAL" clId="{01227B07-1917-4A66-B648-31AA98029CB3}" dt="2021-01-30T09:39:20.151" v="48" actId="478"/>
          <ac:spMkLst>
            <pc:docMk/>
            <pc:sldMk cId="2461512244" sldId="1401"/>
            <ac:spMk id="5" creationId="{0730DD38-6928-4719-9BEB-470A52ECA203}"/>
          </ac:spMkLst>
        </pc:spChg>
        <pc:spChg chg="add mod">
          <ac:chgData name="Bachmann, Hannah Ruth" userId="e7c09bfb-72c2-42e5-912c-bd6874d853db" providerId="ADAL" clId="{01227B07-1917-4A66-B648-31AA98029CB3}" dt="2021-02-02T16:05:54.809" v="331" actId="20577"/>
          <ac:spMkLst>
            <pc:docMk/>
            <pc:sldMk cId="2461512244" sldId="1401"/>
            <ac:spMk id="8" creationId="{B597D36E-E399-41A5-9DF0-5E09ABA873C4}"/>
          </ac:spMkLst>
        </pc:spChg>
        <pc:spChg chg="add mod">
          <ac:chgData name="Bachmann, Hannah Ruth" userId="e7c09bfb-72c2-42e5-912c-bd6874d853db" providerId="ADAL" clId="{01227B07-1917-4A66-B648-31AA98029CB3}" dt="2021-01-30T09:43:12.896" v="106"/>
          <ac:spMkLst>
            <pc:docMk/>
            <pc:sldMk cId="2461512244" sldId="1401"/>
            <ac:spMk id="9" creationId="{301E2985-6D09-4E6E-B544-D0A2DC1ED493}"/>
          </ac:spMkLst>
        </pc:spChg>
        <pc:spChg chg="mod">
          <ac:chgData name="Bachmann, Hannah Ruth" userId="e7c09bfb-72c2-42e5-912c-bd6874d853db" providerId="ADAL" clId="{01227B07-1917-4A66-B648-31AA98029CB3}" dt="2021-03-03T15:21:50.632" v="1589" actId="14100"/>
          <ac:spMkLst>
            <pc:docMk/>
            <pc:sldMk cId="2461512244" sldId="1401"/>
            <ac:spMk id="12" creationId="{68A12010-6D41-411C-93B2-4E46D5E8882B}"/>
          </ac:spMkLst>
        </pc:spChg>
        <pc:picChg chg="mod">
          <ac:chgData name="Bachmann, Hannah Ruth" userId="e7c09bfb-72c2-42e5-912c-bd6874d853db" providerId="ADAL" clId="{01227B07-1917-4A66-B648-31AA98029CB3}" dt="2021-03-03T15:12:04.471" v="1488" actId="1076"/>
          <ac:picMkLst>
            <pc:docMk/>
            <pc:sldMk cId="2461512244" sldId="1401"/>
            <ac:picMk id="3" creationId="{6B0FA5E2-30CB-4DE0-9B67-75704DA9EC98}"/>
          </ac:picMkLst>
        </pc:picChg>
        <pc:picChg chg="mod">
          <ac:chgData name="Bachmann, Hannah Ruth" userId="e7c09bfb-72c2-42e5-912c-bd6874d853db" providerId="ADAL" clId="{01227B07-1917-4A66-B648-31AA98029CB3}" dt="2021-02-12T20:55:58.020" v="1316" actId="1076"/>
          <ac:picMkLst>
            <pc:docMk/>
            <pc:sldMk cId="2461512244" sldId="1401"/>
            <ac:picMk id="6" creationId="{EED48D3B-329E-41DB-BE42-AEEDC6A9674E}"/>
          </ac:picMkLst>
        </pc:picChg>
      </pc:sldChg>
      <pc:sldChg chg="addSp delSp modSp del mod delAnim">
        <pc:chgData name="Bachmann, Hannah Ruth" userId="e7c09bfb-72c2-42e5-912c-bd6874d853db" providerId="ADAL" clId="{01227B07-1917-4A66-B648-31AA98029CB3}" dt="2021-01-30T09:48:11.336" v="168" actId="2696"/>
        <pc:sldMkLst>
          <pc:docMk/>
          <pc:sldMk cId="1647075651" sldId="1402"/>
        </pc:sldMkLst>
        <pc:spChg chg="mod">
          <ac:chgData name="Bachmann, Hannah Ruth" userId="e7c09bfb-72c2-42e5-912c-bd6874d853db" providerId="ADAL" clId="{01227B07-1917-4A66-B648-31AA98029CB3}" dt="2021-01-30T09:37:40.323" v="31"/>
          <ac:spMkLst>
            <pc:docMk/>
            <pc:sldMk cId="1647075651" sldId="1402"/>
            <ac:spMk id="2" creationId="{7375373E-9815-4F13-A467-9F0DE2076743}"/>
          </ac:spMkLst>
        </pc:spChg>
        <pc:spChg chg="mod">
          <ac:chgData name="Bachmann, Hannah Ruth" userId="e7c09bfb-72c2-42e5-912c-bd6874d853db" providerId="ADAL" clId="{01227B07-1917-4A66-B648-31AA98029CB3}" dt="2021-01-30T09:39:29.220" v="51" actId="207"/>
          <ac:spMkLst>
            <pc:docMk/>
            <pc:sldMk cId="1647075651" sldId="1402"/>
            <ac:spMk id="3" creationId="{827C1B69-8979-497E-8EA2-BFD9D08DFDAC}"/>
          </ac:spMkLst>
        </pc:spChg>
        <pc:spChg chg="del mod">
          <ac:chgData name="Bachmann, Hannah Ruth" userId="e7c09bfb-72c2-42e5-912c-bd6874d853db" providerId="ADAL" clId="{01227B07-1917-4A66-B648-31AA98029CB3}" dt="2021-01-30T09:39:24.544" v="49" actId="478"/>
          <ac:spMkLst>
            <pc:docMk/>
            <pc:sldMk cId="1647075651" sldId="1402"/>
            <ac:spMk id="4" creationId="{B9F39130-C118-43BA-B1D3-5E1B640BBC5F}"/>
          </ac:spMkLst>
        </pc:spChg>
        <pc:spChg chg="mod">
          <ac:chgData name="Bachmann, Hannah Ruth" userId="e7c09bfb-72c2-42e5-912c-bd6874d853db" providerId="ADAL" clId="{01227B07-1917-4A66-B648-31AA98029CB3}" dt="2021-01-30T09:46:47.205" v="146" actId="20577"/>
          <ac:spMkLst>
            <pc:docMk/>
            <pc:sldMk cId="1647075651" sldId="1402"/>
            <ac:spMk id="5" creationId="{6F6C69A9-B36C-47DA-9FE6-5D915A3138F6}"/>
          </ac:spMkLst>
        </pc:spChg>
        <pc:spChg chg="add mod">
          <ac:chgData name="Bachmann, Hannah Ruth" userId="e7c09bfb-72c2-42e5-912c-bd6874d853db" providerId="ADAL" clId="{01227B07-1917-4A66-B648-31AA98029CB3}" dt="2021-01-30T09:39:24.998" v="50"/>
          <ac:spMkLst>
            <pc:docMk/>
            <pc:sldMk cId="1647075651" sldId="1402"/>
            <ac:spMk id="10" creationId="{2BDBDAF5-B525-462F-8283-41E239FCB04B}"/>
          </ac:spMkLst>
        </pc:spChg>
        <pc:spChg chg="add mod">
          <ac:chgData name="Bachmann, Hannah Ruth" userId="e7c09bfb-72c2-42e5-912c-bd6874d853db" providerId="ADAL" clId="{01227B07-1917-4A66-B648-31AA98029CB3}" dt="2021-01-30T09:43:15.273" v="107"/>
          <ac:spMkLst>
            <pc:docMk/>
            <pc:sldMk cId="1647075651" sldId="1402"/>
            <ac:spMk id="11" creationId="{F5043C89-D87A-4DC0-B72F-963C2FCB2465}"/>
          </ac:spMkLst>
        </pc:spChg>
        <pc:picChg chg="del">
          <ac:chgData name="Bachmann, Hannah Ruth" userId="e7c09bfb-72c2-42e5-912c-bd6874d853db" providerId="ADAL" clId="{01227B07-1917-4A66-B648-31AA98029CB3}" dt="2021-01-30T09:48:06.946" v="166" actId="21"/>
          <ac:picMkLst>
            <pc:docMk/>
            <pc:sldMk cId="1647075651" sldId="1402"/>
            <ac:picMk id="9" creationId="{F0D81656-E732-48DA-AE5C-F0F2AA8609AD}"/>
          </ac:picMkLst>
        </pc:picChg>
      </pc:sldChg>
      <pc:sldChg chg="addSp delSp modSp mod chgLayout">
        <pc:chgData name="Bachmann, Hannah Ruth" userId="e7c09bfb-72c2-42e5-912c-bd6874d853db" providerId="ADAL" clId="{01227B07-1917-4A66-B648-31AA98029CB3}" dt="2021-02-12T20:59:44.489" v="1372"/>
        <pc:sldMkLst>
          <pc:docMk/>
          <pc:sldMk cId="170054247" sldId="1403"/>
        </pc:sldMkLst>
        <pc:spChg chg="mod ord">
          <ac:chgData name="Bachmann, Hannah Ruth" userId="e7c09bfb-72c2-42e5-912c-bd6874d853db" providerId="ADAL" clId="{01227B07-1917-4A66-B648-31AA98029CB3}" dt="2021-02-12T20:41:13.445" v="813" actId="700"/>
          <ac:spMkLst>
            <pc:docMk/>
            <pc:sldMk cId="170054247" sldId="1403"/>
            <ac:spMk id="2" creationId="{7375373E-9815-4F13-A467-9F0DE2076743}"/>
          </ac:spMkLst>
        </pc:spChg>
        <pc:spChg chg="del">
          <ac:chgData name="Bachmann, Hannah Ruth" userId="e7c09bfb-72c2-42e5-912c-bd6874d853db" providerId="ADAL" clId="{01227B07-1917-4A66-B648-31AA98029CB3}" dt="2021-01-30T09:39:51.916" v="55" actId="478"/>
          <ac:spMkLst>
            <pc:docMk/>
            <pc:sldMk cId="170054247" sldId="1403"/>
            <ac:spMk id="4" creationId="{B9F39130-C118-43BA-B1D3-5E1B640BBC5F}"/>
          </ac:spMkLst>
        </pc:spChg>
        <pc:spChg chg="add mod ord">
          <ac:chgData name="Bachmann, Hannah Ruth" userId="e7c09bfb-72c2-42e5-912c-bd6874d853db" providerId="ADAL" clId="{01227B07-1917-4A66-B648-31AA98029CB3}" dt="2021-02-12T20:49:09.104" v="1057" actId="1076"/>
          <ac:spMkLst>
            <pc:docMk/>
            <pc:sldMk cId="170054247" sldId="1403"/>
            <ac:spMk id="4" creationId="{C716A2C3-2FBB-4B79-B477-DA9F1916EC42}"/>
          </ac:spMkLst>
        </pc:spChg>
        <pc:spChg chg="del mod">
          <ac:chgData name="Bachmann, Hannah Ruth" userId="e7c09bfb-72c2-42e5-912c-bd6874d853db" providerId="ADAL" clId="{01227B07-1917-4A66-B648-31AA98029CB3}" dt="2021-01-30T09:39:56.732" v="57" actId="478"/>
          <ac:spMkLst>
            <pc:docMk/>
            <pc:sldMk cId="170054247" sldId="1403"/>
            <ac:spMk id="5" creationId="{6F6C69A9-B36C-47DA-9FE6-5D915A3138F6}"/>
          </ac:spMkLst>
        </pc:spChg>
        <pc:spChg chg="mod">
          <ac:chgData name="Bachmann, Hannah Ruth" userId="e7c09bfb-72c2-42e5-912c-bd6874d853db" providerId="ADAL" clId="{01227B07-1917-4A66-B648-31AA98029CB3}" dt="2021-02-12T20:41:56.451" v="881" actId="14100"/>
          <ac:spMkLst>
            <pc:docMk/>
            <pc:sldMk cId="170054247" sldId="1403"/>
            <ac:spMk id="7" creationId="{6EDED8C5-AC20-4F9F-8B67-381A1259B0F2}"/>
          </ac:spMkLst>
        </pc:spChg>
        <pc:spChg chg="mod">
          <ac:chgData name="Bachmann, Hannah Ruth" userId="e7c09bfb-72c2-42e5-912c-bd6874d853db" providerId="ADAL" clId="{01227B07-1917-4A66-B648-31AA98029CB3}" dt="2021-02-12T20:42:56.884" v="895" actId="692"/>
          <ac:spMkLst>
            <pc:docMk/>
            <pc:sldMk cId="170054247" sldId="1403"/>
            <ac:spMk id="8" creationId="{35F0C0F4-44CC-4DFA-9032-278A0E88F23E}"/>
          </ac:spMkLst>
        </pc:spChg>
        <pc:spChg chg="add del mod">
          <ac:chgData name="Bachmann, Hannah Ruth" userId="e7c09bfb-72c2-42e5-912c-bd6874d853db" providerId="ADAL" clId="{01227B07-1917-4A66-B648-31AA98029CB3}" dt="2021-02-02T16:06:05.801" v="336" actId="478"/>
          <ac:spMkLst>
            <pc:docMk/>
            <pc:sldMk cId="170054247" sldId="1403"/>
            <ac:spMk id="9" creationId="{2BD3BCCF-3570-4196-8A3F-B4867C228D22}"/>
          </ac:spMkLst>
        </pc:spChg>
        <pc:spChg chg="add del mod">
          <ac:chgData name="Bachmann, Hannah Ruth" userId="e7c09bfb-72c2-42e5-912c-bd6874d853db" providerId="ADAL" clId="{01227B07-1917-4A66-B648-31AA98029CB3}" dt="2021-01-30T09:39:59.142" v="59"/>
          <ac:spMkLst>
            <pc:docMk/>
            <pc:sldMk cId="170054247" sldId="1403"/>
            <ac:spMk id="10" creationId="{35F20249-3E2F-4811-9377-11FDAE1F0997}"/>
          </ac:spMkLst>
        </pc:spChg>
        <pc:spChg chg="add mod">
          <ac:chgData name="Bachmann, Hannah Ruth" userId="e7c09bfb-72c2-42e5-912c-bd6874d853db" providerId="ADAL" clId="{01227B07-1917-4A66-B648-31AA98029CB3}" dt="2021-02-02T16:06:06.133" v="337"/>
          <ac:spMkLst>
            <pc:docMk/>
            <pc:sldMk cId="170054247" sldId="1403"/>
            <ac:spMk id="10" creationId="{3B2E5F72-34A4-4B0B-BBB6-5C99B93FE39B}"/>
          </ac:spMkLst>
        </pc:spChg>
        <pc:spChg chg="add mod ord">
          <ac:chgData name="Bachmann, Hannah Ruth" userId="e7c09bfb-72c2-42e5-912c-bd6874d853db" providerId="ADAL" clId="{01227B07-1917-4A66-B648-31AA98029CB3}" dt="2021-02-12T20:41:13.465" v="814" actId="27636"/>
          <ac:spMkLst>
            <pc:docMk/>
            <pc:sldMk cId="170054247" sldId="1403"/>
            <ac:spMk id="11" creationId="{AE7CE822-24B2-4642-B634-568B4F861186}"/>
          </ac:spMkLst>
        </pc:spChg>
        <pc:spChg chg="add mod">
          <ac:chgData name="Bachmann, Hannah Ruth" userId="e7c09bfb-72c2-42e5-912c-bd6874d853db" providerId="ADAL" clId="{01227B07-1917-4A66-B648-31AA98029CB3}" dt="2021-02-12T20:59:44.489" v="1372"/>
          <ac:spMkLst>
            <pc:docMk/>
            <pc:sldMk cId="170054247" sldId="1403"/>
            <ac:spMk id="12" creationId="{64A2AE19-4B20-49EB-8898-4136554CAEE1}"/>
          </ac:spMkLst>
        </pc:spChg>
        <pc:picChg chg="mod">
          <ac:chgData name="Bachmann, Hannah Ruth" userId="e7c09bfb-72c2-42e5-912c-bd6874d853db" providerId="ADAL" clId="{01227B07-1917-4A66-B648-31AA98029CB3}" dt="2021-02-12T20:56:07.327" v="1318" actId="1076"/>
          <ac:picMkLst>
            <pc:docMk/>
            <pc:sldMk cId="170054247" sldId="1403"/>
            <ac:picMk id="3" creationId="{AE5C3F4E-F788-4490-B040-73F81345BFAC}"/>
          </ac:picMkLst>
        </pc:picChg>
        <pc:picChg chg="mod ord">
          <ac:chgData name="Bachmann, Hannah Ruth" userId="e7c09bfb-72c2-42e5-912c-bd6874d853db" providerId="ADAL" clId="{01227B07-1917-4A66-B648-31AA98029CB3}" dt="2021-02-12T20:41:49.692" v="879" actId="1076"/>
          <ac:picMkLst>
            <pc:docMk/>
            <pc:sldMk cId="170054247" sldId="1403"/>
            <ac:picMk id="6" creationId="{52DC7AA5-5114-4F93-A610-38008A204443}"/>
          </ac:picMkLst>
        </pc:picChg>
      </pc:sldChg>
      <pc:sldChg chg="addSp delSp modSp mod">
        <pc:chgData name="Bachmann, Hannah Ruth" userId="e7c09bfb-72c2-42e5-912c-bd6874d853db" providerId="ADAL" clId="{01227B07-1917-4A66-B648-31AA98029CB3}" dt="2021-02-23T09:50:46.879" v="1381" actId="1076"/>
        <pc:sldMkLst>
          <pc:docMk/>
          <pc:sldMk cId="167070221" sldId="1404"/>
        </pc:sldMkLst>
        <pc:spChg chg="mod">
          <ac:chgData name="Bachmann, Hannah Ruth" userId="e7c09bfb-72c2-42e5-912c-bd6874d853db" providerId="ADAL" clId="{01227B07-1917-4A66-B648-31AA98029CB3}" dt="2021-02-12T20:56:13.679" v="1319" actId="1076"/>
          <ac:spMkLst>
            <pc:docMk/>
            <pc:sldMk cId="167070221" sldId="1404"/>
            <ac:spMk id="2" creationId="{7375373E-9815-4F13-A467-9F0DE2076743}"/>
          </ac:spMkLst>
        </pc:spChg>
        <pc:spChg chg="add mod">
          <ac:chgData name="Bachmann, Hannah Ruth" userId="e7c09bfb-72c2-42e5-912c-bd6874d853db" providerId="ADAL" clId="{01227B07-1917-4A66-B648-31AA98029CB3}" dt="2021-02-23T09:50:46.879" v="1381" actId="1076"/>
          <ac:spMkLst>
            <pc:docMk/>
            <pc:sldMk cId="167070221" sldId="1404"/>
            <ac:spMk id="3" creationId="{FC6E56EC-BBC7-4055-AF95-44D5CF69B055}"/>
          </ac:spMkLst>
        </pc:spChg>
        <pc:spChg chg="del">
          <ac:chgData name="Bachmann, Hannah Ruth" userId="e7c09bfb-72c2-42e5-912c-bd6874d853db" providerId="ADAL" clId="{01227B07-1917-4A66-B648-31AA98029CB3}" dt="2021-01-30T09:40:11.766" v="62" actId="478"/>
          <ac:spMkLst>
            <pc:docMk/>
            <pc:sldMk cId="167070221" sldId="1404"/>
            <ac:spMk id="4" creationId="{B9F39130-C118-43BA-B1D3-5E1B640BBC5F}"/>
          </ac:spMkLst>
        </pc:spChg>
        <pc:spChg chg="del mod">
          <ac:chgData name="Bachmann, Hannah Ruth" userId="e7c09bfb-72c2-42e5-912c-bd6874d853db" providerId="ADAL" clId="{01227B07-1917-4A66-B648-31AA98029CB3}" dt="2021-01-30T09:40:15.112" v="64" actId="478"/>
          <ac:spMkLst>
            <pc:docMk/>
            <pc:sldMk cId="167070221" sldId="1404"/>
            <ac:spMk id="5" creationId="{6F6C69A9-B36C-47DA-9FE6-5D915A3138F6}"/>
          </ac:spMkLst>
        </pc:spChg>
        <pc:spChg chg="mod">
          <ac:chgData name="Bachmann, Hannah Ruth" userId="e7c09bfb-72c2-42e5-912c-bd6874d853db" providerId="ADAL" clId="{01227B07-1917-4A66-B648-31AA98029CB3}" dt="2021-02-12T20:49:17.995" v="1058" actId="14100"/>
          <ac:spMkLst>
            <pc:docMk/>
            <pc:sldMk cId="167070221" sldId="1404"/>
            <ac:spMk id="7" creationId="{6EDED8C5-AC20-4F9F-8B67-381A1259B0F2}"/>
          </ac:spMkLst>
        </pc:spChg>
        <pc:spChg chg="mod">
          <ac:chgData name="Bachmann, Hannah Ruth" userId="e7c09bfb-72c2-42e5-912c-bd6874d853db" providerId="ADAL" clId="{01227B07-1917-4A66-B648-31AA98029CB3}" dt="2021-02-12T20:49:33.188" v="1062" actId="14100"/>
          <ac:spMkLst>
            <pc:docMk/>
            <pc:sldMk cId="167070221" sldId="1404"/>
            <ac:spMk id="8" creationId="{35F0C0F4-44CC-4DFA-9032-278A0E88F23E}"/>
          </ac:spMkLst>
        </pc:spChg>
        <pc:spChg chg="add del mod">
          <ac:chgData name="Bachmann, Hannah Ruth" userId="e7c09bfb-72c2-42e5-912c-bd6874d853db" providerId="ADAL" clId="{01227B07-1917-4A66-B648-31AA98029CB3}" dt="2021-02-12T21:00:02.114" v="1377" actId="478"/>
          <ac:spMkLst>
            <pc:docMk/>
            <pc:sldMk cId="167070221" sldId="1404"/>
            <ac:spMk id="12" creationId="{20463D15-FCF6-45EB-A629-7F839BFC4ED4}"/>
          </ac:spMkLst>
        </pc:spChg>
        <pc:spChg chg="add del mod">
          <ac:chgData name="Bachmann, Hannah Ruth" userId="e7c09bfb-72c2-42e5-912c-bd6874d853db" providerId="ADAL" clId="{01227B07-1917-4A66-B648-31AA98029CB3}" dt="2021-02-02T16:06:10.271" v="338" actId="478"/>
          <ac:spMkLst>
            <pc:docMk/>
            <pc:sldMk cId="167070221" sldId="1404"/>
            <ac:spMk id="12" creationId="{B89ED721-3F95-4511-AF27-26B654DA652A}"/>
          </ac:spMkLst>
        </pc:spChg>
        <pc:spChg chg="add mod">
          <ac:chgData name="Bachmann, Hannah Ruth" userId="e7c09bfb-72c2-42e5-912c-bd6874d853db" providerId="ADAL" clId="{01227B07-1917-4A66-B648-31AA98029CB3}" dt="2021-01-30T09:43:26.823" v="112"/>
          <ac:spMkLst>
            <pc:docMk/>
            <pc:sldMk cId="167070221" sldId="1404"/>
            <ac:spMk id="13" creationId="{246ECA57-4FF0-40EF-AADC-4EB2A12F152C}"/>
          </ac:spMkLst>
        </pc:spChg>
        <pc:spChg chg="add mod">
          <ac:chgData name="Bachmann, Hannah Ruth" userId="e7c09bfb-72c2-42e5-912c-bd6874d853db" providerId="ADAL" clId="{01227B07-1917-4A66-B648-31AA98029CB3}" dt="2021-02-02T16:06:10.567" v="339"/>
          <ac:spMkLst>
            <pc:docMk/>
            <pc:sldMk cId="167070221" sldId="1404"/>
            <ac:spMk id="14" creationId="{0EE05C0E-C69F-42A2-B92B-9A4DC48BAF5A}"/>
          </ac:spMkLst>
        </pc:spChg>
        <pc:picChg chg="mod">
          <ac:chgData name="Bachmann, Hannah Ruth" userId="e7c09bfb-72c2-42e5-912c-bd6874d853db" providerId="ADAL" clId="{01227B07-1917-4A66-B648-31AA98029CB3}" dt="2021-02-12T20:56:27.502" v="1322" actId="1076"/>
          <ac:picMkLst>
            <pc:docMk/>
            <pc:sldMk cId="167070221" sldId="1404"/>
            <ac:picMk id="6" creationId="{55A7F555-226E-488C-B073-40F56618EBB2}"/>
          </ac:picMkLst>
        </pc:picChg>
        <pc:picChg chg="mod">
          <ac:chgData name="Bachmann, Hannah Ruth" userId="e7c09bfb-72c2-42e5-912c-bd6874d853db" providerId="ADAL" clId="{01227B07-1917-4A66-B648-31AA98029CB3}" dt="2021-02-12T20:44:27.271" v="910" actId="1076"/>
          <ac:picMkLst>
            <pc:docMk/>
            <pc:sldMk cId="167070221" sldId="1404"/>
            <ac:picMk id="10" creationId="{2EB1D196-951B-4F43-87E5-BA9AE910712C}"/>
          </ac:picMkLst>
        </pc:picChg>
        <pc:picChg chg="mod">
          <ac:chgData name="Bachmann, Hannah Ruth" userId="e7c09bfb-72c2-42e5-912c-bd6874d853db" providerId="ADAL" clId="{01227B07-1917-4A66-B648-31AA98029CB3}" dt="2021-02-12T20:44:29.381" v="911" actId="1076"/>
          <ac:picMkLst>
            <pc:docMk/>
            <pc:sldMk cId="167070221" sldId="1404"/>
            <ac:picMk id="11" creationId="{20D11E03-799A-40B6-918C-F9784CC3797E}"/>
          </ac:picMkLst>
        </pc:picChg>
      </pc:sldChg>
      <pc:sldChg chg="addSp delSp modSp mod chgLayout">
        <pc:chgData name="Bachmann, Hannah Ruth" userId="e7c09bfb-72c2-42e5-912c-bd6874d853db" providerId="ADAL" clId="{01227B07-1917-4A66-B648-31AA98029CB3}" dt="2021-02-12T20:59:47.259" v="1374"/>
        <pc:sldMkLst>
          <pc:docMk/>
          <pc:sldMk cId="1262086775" sldId="1405"/>
        </pc:sldMkLst>
        <pc:spChg chg="mod ord">
          <ac:chgData name="Bachmann, Hannah Ruth" userId="e7c09bfb-72c2-42e5-912c-bd6874d853db" providerId="ADAL" clId="{01227B07-1917-4A66-B648-31AA98029CB3}" dt="2021-02-12T20:55:25.358" v="1309" actId="20577"/>
          <ac:spMkLst>
            <pc:docMk/>
            <pc:sldMk cId="1262086775" sldId="1405"/>
            <ac:spMk id="2" creationId="{7375373E-9815-4F13-A467-9F0DE2076743}"/>
          </ac:spMkLst>
        </pc:spChg>
        <pc:spChg chg="add mod ord">
          <ac:chgData name="Bachmann, Hannah Ruth" userId="e7c09bfb-72c2-42e5-912c-bd6874d853db" providerId="ADAL" clId="{01227B07-1917-4A66-B648-31AA98029CB3}" dt="2021-02-12T20:55:27.272" v="1312" actId="20577"/>
          <ac:spMkLst>
            <pc:docMk/>
            <pc:sldMk cId="1262086775" sldId="1405"/>
            <ac:spMk id="3" creationId="{34A1BCA6-5040-49BC-B478-E9DF76E66492}"/>
          </ac:spMkLst>
        </pc:spChg>
        <pc:spChg chg="del">
          <ac:chgData name="Bachmann, Hannah Ruth" userId="e7c09bfb-72c2-42e5-912c-bd6874d853db" providerId="ADAL" clId="{01227B07-1917-4A66-B648-31AA98029CB3}" dt="2021-01-30T09:40:18.723" v="66" actId="478"/>
          <ac:spMkLst>
            <pc:docMk/>
            <pc:sldMk cId="1262086775" sldId="1405"/>
            <ac:spMk id="4" creationId="{B9F39130-C118-43BA-B1D3-5E1B640BBC5F}"/>
          </ac:spMkLst>
        </pc:spChg>
        <pc:spChg chg="del mod">
          <ac:chgData name="Bachmann, Hannah Ruth" userId="e7c09bfb-72c2-42e5-912c-bd6874d853db" providerId="ADAL" clId="{01227B07-1917-4A66-B648-31AA98029CB3}" dt="2021-01-30T09:40:21.092" v="67" actId="478"/>
          <ac:spMkLst>
            <pc:docMk/>
            <pc:sldMk cId="1262086775" sldId="1405"/>
            <ac:spMk id="5" creationId="{6F6C69A9-B36C-47DA-9FE6-5D915A3138F6}"/>
          </ac:spMkLst>
        </pc:spChg>
        <pc:spChg chg="mod">
          <ac:chgData name="Bachmann, Hannah Ruth" userId="e7c09bfb-72c2-42e5-912c-bd6874d853db" providerId="ADAL" clId="{01227B07-1917-4A66-B648-31AA98029CB3}" dt="2021-02-12T20:54:20.144" v="1254" actId="1076"/>
          <ac:spMkLst>
            <pc:docMk/>
            <pc:sldMk cId="1262086775" sldId="1405"/>
            <ac:spMk id="7" creationId="{6EDED8C5-AC20-4F9F-8B67-381A1259B0F2}"/>
          </ac:spMkLst>
        </pc:spChg>
        <pc:spChg chg="mod">
          <ac:chgData name="Bachmann, Hannah Ruth" userId="e7c09bfb-72c2-42e5-912c-bd6874d853db" providerId="ADAL" clId="{01227B07-1917-4A66-B648-31AA98029CB3}" dt="2021-02-12T20:54:29.510" v="1257" actId="1076"/>
          <ac:spMkLst>
            <pc:docMk/>
            <pc:sldMk cId="1262086775" sldId="1405"/>
            <ac:spMk id="8" creationId="{35F0C0F4-44CC-4DFA-9032-278A0E88F23E}"/>
          </ac:spMkLst>
        </pc:spChg>
        <pc:spChg chg="mod">
          <ac:chgData name="Bachmann, Hannah Ruth" userId="e7c09bfb-72c2-42e5-912c-bd6874d853db" providerId="ADAL" clId="{01227B07-1917-4A66-B648-31AA98029CB3}" dt="2021-02-12T20:53:24.411" v="1240" actId="1076"/>
          <ac:spMkLst>
            <pc:docMk/>
            <pc:sldMk cId="1262086775" sldId="1405"/>
            <ac:spMk id="12" creationId="{50C732AB-C38F-474C-9EDB-86924269D105}"/>
          </ac:spMkLst>
        </pc:spChg>
        <pc:spChg chg="add mod">
          <ac:chgData name="Bachmann, Hannah Ruth" userId="e7c09bfb-72c2-42e5-912c-bd6874d853db" providerId="ADAL" clId="{01227B07-1917-4A66-B648-31AA98029CB3}" dt="2021-02-12T20:59:47.259" v="1374"/>
          <ac:spMkLst>
            <pc:docMk/>
            <pc:sldMk cId="1262086775" sldId="1405"/>
            <ac:spMk id="13" creationId="{21ED46E7-19D5-44A5-987D-8CB6418E5DCC}"/>
          </ac:spMkLst>
        </pc:spChg>
        <pc:spChg chg="add del mod">
          <ac:chgData name="Bachmann, Hannah Ruth" userId="e7c09bfb-72c2-42e5-912c-bd6874d853db" providerId="ADAL" clId="{01227B07-1917-4A66-B648-31AA98029CB3}" dt="2021-02-02T16:06:13.329" v="340" actId="478"/>
          <ac:spMkLst>
            <pc:docMk/>
            <pc:sldMk cId="1262086775" sldId="1405"/>
            <ac:spMk id="13" creationId="{D7E7BFFA-F82C-4866-A902-326C24FFA353}"/>
          </ac:spMkLst>
        </pc:spChg>
        <pc:spChg chg="add mod ord">
          <ac:chgData name="Bachmann, Hannah Ruth" userId="e7c09bfb-72c2-42e5-912c-bd6874d853db" providerId="ADAL" clId="{01227B07-1917-4A66-B648-31AA98029CB3}" dt="2021-02-12T20:52:21.657" v="1119" actId="27636"/>
          <ac:spMkLst>
            <pc:docMk/>
            <pc:sldMk cId="1262086775" sldId="1405"/>
            <ac:spMk id="16" creationId="{93E6D857-D5B8-4DEC-9051-6F2AAD636D6D}"/>
          </ac:spMkLst>
        </pc:spChg>
        <pc:spChg chg="add mod">
          <ac:chgData name="Bachmann, Hannah Ruth" userId="e7c09bfb-72c2-42e5-912c-bd6874d853db" providerId="ADAL" clId="{01227B07-1917-4A66-B648-31AA98029CB3}" dt="2021-02-02T16:06:13.611" v="341"/>
          <ac:spMkLst>
            <pc:docMk/>
            <pc:sldMk cId="1262086775" sldId="1405"/>
            <ac:spMk id="17" creationId="{05716F1E-45B1-4862-BBF7-D81D226EEBF0}"/>
          </ac:spMkLst>
        </pc:spChg>
        <pc:picChg chg="mod ord">
          <ac:chgData name="Bachmann, Hannah Ruth" userId="e7c09bfb-72c2-42e5-912c-bd6874d853db" providerId="ADAL" clId="{01227B07-1917-4A66-B648-31AA98029CB3}" dt="2021-02-12T20:53:12.141" v="1237" actId="1076"/>
          <ac:picMkLst>
            <pc:docMk/>
            <pc:sldMk cId="1262086775" sldId="1405"/>
            <ac:picMk id="9" creationId="{86D8EDE7-666E-45F6-9CB5-DCC9DFBAF676}"/>
          </ac:picMkLst>
        </pc:picChg>
        <pc:picChg chg="mod">
          <ac:chgData name="Bachmann, Hannah Ruth" userId="e7c09bfb-72c2-42e5-912c-bd6874d853db" providerId="ADAL" clId="{01227B07-1917-4A66-B648-31AA98029CB3}" dt="2021-02-12T20:54:26.151" v="1256" actId="1076"/>
          <ac:picMkLst>
            <pc:docMk/>
            <pc:sldMk cId="1262086775" sldId="1405"/>
            <ac:picMk id="11" creationId="{20D11E03-799A-40B6-918C-F9784CC3797E}"/>
          </ac:picMkLst>
        </pc:picChg>
        <pc:picChg chg="mod">
          <ac:chgData name="Bachmann, Hannah Ruth" userId="e7c09bfb-72c2-42e5-912c-bd6874d853db" providerId="ADAL" clId="{01227B07-1917-4A66-B648-31AA98029CB3}" dt="2021-02-12T20:54:16.323" v="1253" actId="1076"/>
          <ac:picMkLst>
            <pc:docMk/>
            <pc:sldMk cId="1262086775" sldId="1405"/>
            <ac:picMk id="14" creationId="{4EB90AE6-26A3-4E0B-9606-D4EA424AAE0B}"/>
          </ac:picMkLst>
        </pc:picChg>
        <pc:picChg chg="mod">
          <ac:chgData name="Bachmann, Hannah Ruth" userId="e7c09bfb-72c2-42e5-912c-bd6874d853db" providerId="ADAL" clId="{01227B07-1917-4A66-B648-31AA98029CB3}" dt="2021-02-12T20:53:21.578" v="1239" actId="1076"/>
          <ac:picMkLst>
            <pc:docMk/>
            <pc:sldMk cId="1262086775" sldId="1405"/>
            <ac:picMk id="15" creationId="{AD12E640-16FE-4E95-A8D4-A7B704247469}"/>
          </ac:picMkLst>
        </pc:picChg>
      </pc:sldChg>
      <pc:sldChg chg="addSp delSp modSp mod">
        <pc:chgData name="Bachmann, Hannah Ruth" userId="e7c09bfb-72c2-42e5-912c-bd6874d853db" providerId="ADAL" clId="{01227B07-1917-4A66-B648-31AA98029CB3}" dt="2021-02-12T20:59:23.085" v="1369" actId="27309"/>
        <pc:sldMkLst>
          <pc:docMk/>
          <pc:sldMk cId="2919288634" sldId="1406"/>
        </pc:sldMkLst>
        <pc:spChg chg="mod">
          <ac:chgData name="Bachmann, Hannah Ruth" userId="e7c09bfb-72c2-42e5-912c-bd6874d853db" providerId="ADAL" clId="{01227B07-1917-4A66-B648-31AA98029CB3}" dt="2021-02-12T13:17:43.007" v="695" actId="20577"/>
          <ac:spMkLst>
            <pc:docMk/>
            <pc:sldMk cId="2919288634" sldId="1406"/>
            <ac:spMk id="2" creationId="{2A8E7AE3-A2BF-4B31-85FB-C94A4552ECD1}"/>
          </ac:spMkLst>
        </pc:spChg>
        <pc:spChg chg="del">
          <ac:chgData name="Bachmann, Hannah Ruth" userId="e7c09bfb-72c2-42e5-912c-bd6874d853db" providerId="ADAL" clId="{01227B07-1917-4A66-B648-31AA98029CB3}" dt="2021-01-30T09:43:03.003" v="104" actId="478"/>
          <ac:spMkLst>
            <pc:docMk/>
            <pc:sldMk cId="2919288634" sldId="1406"/>
            <ac:spMk id="4" creationId="{FA67E788-16AD-4722-8226-C338B991DF04}"/>
          </ac:spMkLst>
        </pc:spChg>
        <pc:spChg chg="del mod">
          <ac:chgData name="Bachmann, Hannah Ruth" userId="e7c09bfb-72c2-42e5-912c-bd6874d853db" providerId="ADAL" clId="{01227B07-1917-4A66-B648-31AA98029CB3}" dt="2021-01-30T09:43:04.831" v="105" actId="478"/>
          <ac:spMkLst>
            <pc:docMk/>
            <pc:sldMk cId="2919288634" sldId="1406"/>
            <ac:spMk id="5" creationId="{C859ED43-A29B-4EE0-837F-C073677EC34E}"/>
          </ac:spMkLst>
        </pc:spChg>
        <pc:spChg chg="add del mod">
          <ac:chgData name="Bachmann, Hannah Ruth" userId="e7c09bfb-72c2-42e5-912c-bd6874d853db" providerId="ADAL" clId="{01227B07-1917-4A66-B648-31AA98029CB3}" dt="2021-02-02T16:06:19.548" v="344" actId="478"/>
          <ac:spMkLst>
            <pc:docMk/>
            <pc:sldMk cId="2919288634" sldId="1406"/>
            <ac:spMk id="9" creationId="{98458E75-D2DB-4392-B697-EBC872F4EDE6}"/>
          </ac:spMkLst>
        </pc:spChg>
        <pc:spChg chg="add mod">
          <ac:chgData name="Bachmann, Hannah Ruth" userId="e7c09bfb-72c2-42e5-912c-bd6874d853db" providerId="ADAL" clId="{01227B07-1917-4A66-B648-31AA98029CB3}" dt="2021-01-30T09:43:38.992" v="116"/>
          <ac:spMkLst>
            <pc:docMk/>
            <pc:sldMk cId="2919288634" sldId="1406"/>
            <ac:spMk id="10" creationId="{C5685BB9-420E-4F15-98D2-AEC096FF9D9A}"/>
          </ac:spMkLst>
        </pc:spChg>
        <pc:spChg chg="add mod">
          <ac:chgData name="Bachmann, Hannah Ruth" userId="e7c09bfb-72c2-42e5-912c-bd6874d853db" providerId="ADAL" clId="{01227B07-1917-4A66-B648-31AA98029CB3}" dt="2021-02-02T16:06:19.838" v="345"/>
          <ac:spMkLst>
            <pc:docMk/>
            <pc:sldMk cId="2919288634" sldId="1406"/>
            <ac:spMk id="11" creationId="{B17BE2C0-B992-413A-9A8C-8D20131E04A8}"/>
          </ac:spMkLst>
        </pc:spChg>
        <pc:spChg chg="mod">
          <ac:chgData name="Bachmann, Hannah Ruth" userId="e7c09bfb-72c2-42e5-912c-bd6874d853db" providerId="ADAL" clId="{01227B07-1917-4A66-B648-31AA98029CB3}" dt="2021-02-12T13:07:59.321" v="448" actId="207"/>
          <ac:spMkLst>
            <pc:docMk/>
            <pc:sldMk cId="2919288634" sldId="1406"/>
            <ac:spMk id="12" creationId="{C3749583-842C-4520-BBC9-EF13DF5785C4}"/>
          </ac:spMkLst>
        </pc:spChg>
        <pc:graphicFrameChg chg="add del modGraphic">
          <ac:chgData name="Bachmann, Hannah Ruth" userId="e7c09bfb-72c2-42e5-912c-bd6874d853db" providerId="ADAL" clId="{01227B07-1917-4A66-B648-31AA98029CB3}" dt="2021-02-12T20:59:23.085" v="1369" actId="27309"/>
          <ac:graphicFrameMkLst>
            <pc:docMk/>
            <pc:sldMk cId="2919288634" sldId="1406"/>
            <ac:graphicFrameMk id="4" creationId="{E60D9674-1020-4A63-9700-20F3ED2357CA}"/>
          </ac:graphicFrameMkLst>
        </pc:graphicFrameChg>
        <pc:picChg chg="mod">
          <ac:chgData name="Bachmann, Hannah Ruth" userId="e7c09bfb-72c2-42e5-912c-bd6874d853db" providerId="ADAL" clId="{01227B07-1917-4A66-B648-31AA98029CB3}" dt="2021-02-12T20:56:39.095" v="1324" actId="1076"/>
          <ac:picMkLst>
            <pc:docMk/>
            <pc:sldMk cId="2919288634" sldId="1406"/>
            <ac:picMk id="8" creationId="{EC561E33-9040-4F86-A0EB-14D73CEA56D4}"/>
          </ac:picMkLst>
        </pc:picChg>
      </pc:sldChg>
      <pc:sldChg chg="add del">
        <pc:chgData name="Bachmann, Hannah Ruth" userId="e7c09bfb-72c2-42e5-912c-bd6874d853db" providerId="ADAL" clId="{01227B07-1917-4A66-B648-31AA98029CB3}" dt="2021-01-30T09:40:04.877" v="61"/>
        <pc:sldMkLst>
          <pc:docMk/>
          <pc:sldMk cId="1926211215" sldId="1407"/>
        </pc:sldMkLst>
      </pc:sldChg>
      <pc:sldChg chg="addSp delSp modSp add mod delAnim modAnim chgLayout">
        <pc:chgData name="Bachmann, Hannah Ruth" userId="e7c09bfb-72c2-42e5-912c-bd6874d853db" providerId="ADAL" clId="{01227B07-1917-4A66-B648-31AA98029CB3}" dt="2021-03-01T14:04:25.981" v="1414" actId="20577"/>
        <pc:sldMkLst>
          <pc:docMk/>
          <pc:sldMk cId="2258548210" sldId="1407"/>
        </pc:sldMkLst>
        <pc:spChg chg="mod ord">
          <ac:chgData name="Bachmann, Hannah Ruth" userId="e7c09bfb-72c2-42e5-912c-bd6874d853db" providerId="ADAL" clId="{01227B07-1917-4A66-B648-31AA98029CB3}" dt="2021-02-12T20:51:01.118" v="1113" actId="1076"/>
          <ac:spMkLst>
            <pc:docMk/>
            <pc:sldMk cId="2258548210" sldId="1407"/>
            <ac:spMk id="2" creationId="{7375373E-9815-4F13-A467-9F0DE2076743}"/>
          </ac:spMkLst>
        </pc:spChg>
        <pc:spChg chg="add mod ord">
          <ac:chgData name="Bachmann, Hannah Ruth" userId="e7c09bfb-72c2-42e5-912c-bd6874d853db" providerId="ADAL" clId="{01227B07-1917-4A66-B648-31AA98029CB3}" dt="2021-02-12T20:51:48.245" v="1117" actId="1076"/>
          <ac:spMkLst>
            <pc:docMk/>
            <pc:sldMk cId="2258548210" sldId="1407"/>
            <ac:spMk id="3" creationId="{041B73EC-0FA5-466C-AF82-7968AFA20A8D}"/>
          </ac:spMkLst>
        </pc:spChg>
        <pc:spChg chg="add del mod">
          <ac:chgData name="Bachmann, Hannah Ruth" userId="e7c09bfb-72c2-42e5-912c-bd6874d853db" providerId="ADAL" clId="{01227B07-1917-4A66-B648-31AA98029CB3}" dt="2021-01-30T09:47:20.296" v="152" actId="478"/>
          <ac:spMkLst>
            <pc:docMk/>
            <pc:sldMk cId="2258548210" sldId="1407"/>
            <ac:spMk id="4" creationId="{4F056D76-D0F8-4EA6-B4D4-75C0B328E802}"/>
          </ac:spMkLst>
        </pc:spChg>
        <pc:spChg chg="del">
          <ac:chgData name="Bachmann, Hannah Ruth" userId="e7c09bfb-72c2-42e5-912c-bd6874d853db" providerId="ADAL" clId="{01227B07-1917-4A66-B648-31AA98029CB3}" dt="2021-01-30T09:47:15.768" v="150" actId="478"/>
          <ac:spMkLst>
            <pc:docMk/>
            <pc:sldMk cId="2258548210" sldId="1407"/>
            <ac:spMk id="7" creationId="{6EDED8C5-AC20-4F9F-8B67-381A1259B0F2}"/>
          </ac:spMkLst>
        </pc:spChg>
        <pc:spChg chg="del">
          <ac:chgData name="Bachmann, Hannah Ruth" userId="e7c09bfb-72c2-42e5-912c-bd6874d853db" providerId="ADAL" clId="{01227B07-1917-4A66-B648-31AA98029CB3}" dt="2021-01-30T09:47:21.517" v="153" actId="478"/>
          <ac:spMkLst>
            <pc:docMk/>
            <pc:sldMk cId="2258548210" sldId="1407"/>
            <ac:spMk id="8" creationId="{35F0C0F4-44CC-4DFA-9032-278A0E88F23E}"/>
          </ac:spMkLst>
        </pc:spChg>
        <pc:spChg chg="add mod">
          <ac:chgData name="Bachmann, Hannah Ruth" userId="e7c09bfb-72c2-42e5-912c-bd6874d853db" providerId="ADAL" clId="{01227B07-1917-4A66-B648-31AA98029CB3}" dt="2021-02-02T16:05:59.758" v="333"/>
          <ac:spMkLst>
            <pc:docMk/>
            <pc:sldMk cId="2258548210" sldId="1407"/>
            <ac:spMk id="9" creationId="{7050408F-FAE5-4C6A-BF14-9EED3A844243}"/>
          </ac:spMkLst>
        </pc:spChg>
        <pc:spChg chg="del">
          <ac:chgData name="Bachmann, Hannah Ruth" userId="e7c09bfb-72c2-42e5-912c-bd6874d853db" providerId="ADAL" clId="{01227B07-1917-4A66-B648-31AA98029CB3}" dt="2021-02-02T16:05:59.432" v="332" actId="478"/>
          <ac:spMkLst>
            <pc:docMk/>
            <pc:sldMk cId="2258548210" sldId="1407"/>
            <ac:spMk id="10" creationId="{6BA3FA42-6E9F-4C3F-A075-E41D0466C010}"/>
          </ac:spMkLst>
        </pc:spChg>
        <pc:spChg chg="add mod">
          <ac:chgData name="Bachmann, Hannah Ruth" userId="e7c09bfb-72c2-42e5-912c-bd6874d853db" providerId="ADAL" clId="{01227B07-1917-4A66-B648-31AA98029CB3}" dt="2021-02-12T20:59:40.521" v="1370"/>
          <ac:spMkLst>
            <pc:docMk/>
            <pc:sldMk cId="2258548210" sldId="1407"/>
            <ac:spMk id="10" creationId="{E5486993-EE60-4E5D-9C7D-AC076CDDDC54}"/>
          </ac:spMkLst>
        </pc:spChg>
        <pc:spChg chg="mod ord">
          <ac:chgData name="Bachmann, Hannah Ruth" userId="e7c09bfb-72c2-42e5-912c-bd6874d853db" providerId="ADAL" clId="{01227B07-1917-4A66-B648-31AA98029CB3}" dt="2021-02-12T13:09:42.514" v="482" actId="27636"/>
          <ac:spMkLst>
            <pc:docMk/>
            <pc:sldMk cId="2258548210" sldId="1407"/>
            <ac:spMk id="11" creationId="{9C6AB9AF-A195-4A10-AB88-805B63358451}"/>
          </ac:spMkLst>
        </pc:spChg>
        <pc:spChg chg="add mod ord">
          <ac:chgData name="Bachmann, Hannah Ruth" userId="e7c09bfb-72c2-42e5-912c-bd6874d853db" providerId="ADAL" clId="{01227B07-1917-4A66-B648-31AA98029CB3}" dt="2021-03-01T14:04:25.981" v="1414" actId="20577"/>
          <ac:spMkLst>
            <pc:docMk/>
            <pc:sldMk cId="2258548210" sldId="1407"/>
            <ac:spMk id="12" creationId="{BB948393-0566-47BF-92EE-B4EADB445EAD}"/>
          </ac:spMkLst>
        </pc:spChg>
        <pc:picChg chg="del">
          <ac:chgData name="Bachmann, Hannah Ruth" userId="e7c09bfb-72c2-42e5-912c-bd6874d853db" providerId="ADAL" clId="{01227B07-1917-4A66-B648-31AA98029CB3}" dt="2021-01-30T09:47:17.022" v="151" actId="478"/>
          <ac:picMkLst>
            <pc:docMk/>
            <pc:sldMk cId="2258548210" sldId="1407"/>
            <ac:picMk id="6" creationId="{52DC7AA5-5114-4F93-A610-38008A204443}"/>
          </ac:picMkLst>
        </pc:picChg>
        <pc:picChg chg="del">
          <ac:chgData name="Bachmann, Hannah Ruth" userId="e7c09bfb-72c2-42e5-912c-bd6874d853db" providerId="ADAL" clId="{01227B07-1917-4A66-B648-31AA98029CB3}" dt="2021-01-30T09:47:24.481" v="154" actId="478"/>
          <ac:picMkLst>
            <pc:docMk/>
            <pc:sldMk cId="2258548210" sldId="1407"/>
            <ac:picMk id="9" creationId="{96FA628C-446E-477E-9B87-C5FDABB9F3B0}"/>
          </ac:picMkLst>
        </pc:picChg>
        <pc:picChg chg="add mod">
          <ac:chgData name="Bachmann, Hannah Ruth" userId="e7c09bfb-72c2-42e5-912c-bd6874d853db" providerId="ADAL" clId="{01227B07-1917-4A66-B648-31AA98029CB3}" dt="2021-02-12T20:48:04.642" v="1044" actId="1076"/>
          <ac:picMkLst>
            <pc:docMk/>
            <pc:sldMk cId="2258548210" sldId="1407"/>
            <ac:picMk id="13" creationId="{62EEA0D7-9982-46B9-A5BB-3574C55AE2AF}"/>
          </ac:picMkLst>
        </pc:picChg>
        <pc:picChg chg="add mod">
          <ac:chgData name="Bachmann, Hannah Ruth" userId="e7c09bfb-72c2-42e5-912c-bd6874d853db" providerId="ADAL" clId="{01227B07-1917-4A66-B648-31AA98029CB3}" dt="2021-02-12T20:51:29.618" v="1116" actId="1076"/>
          <ac:picMkLst>
            <pc:docMk/>
            <pc:sldMk cId="2258548210" sldId="1407"/>
            <ac:picMk id="14" creationId="{15E6632B-6204-4391-9F12-A2142C16DC39}"/>
          </ac:picMkLst>
        </pc:picChg>
        <pc:picChg chg="add mod">
          <ac:chgData name="Bachmann, Hannah Ruth" userId="e7c09bfb-72c2-42e5-912c-bd6874d853db" providerId="ADAL" clId="{01227B07-1917-4A66-B648-31AA98029CB3}" dt="2021-02-12T20:55:54.022" v="1315" actId="1076"/>
          <ac:picMkLst>
            <pc:docMk/>
            <pc:sldMk cId="2258548210" sldId="1407"/>
            <ac:picMk id="15" creationId="{1549EEB3-5CDF-4181-9F7A-F3D771B02348}"/>
          </ac:picMkLst>
        </pc:picChg>
      </pc:sldChg>
      <pc:sldChg chg="modSp add del mod">
        <pc:chgData name="Bachmann, Hannah Ruth" userId="e7c09bfb-72c2-42e5-912c-bd6874d853db" providerId="ADAL" clId="{01227B07-1917-4A66-B648-31AA98029CB3}" dt="2021-02-12T13:07:08.933" v="442" actId="2696"/>
        <pc:sldMkLst>
          <pc:docMk/>
          <pc:sldMk cId="0" sldId="1408"/>
        </pc:sldMkLst>
        <pc:spChg chg="mod">
          <ac:chgData name="Bachmann, Hannah Ruth" userId="e7c09bfb-72c2-42e5-912c-bd6874d853db" providerId="ADAL" clId="{01227B07-1917-4A66-B648-31AA98029CB3}" dt="2021-02-12T13:06:44.153" v="441" actId="27636"/>
          <ac:spMkLst>
            <pc:docMk/>
            <pc:sldMk cId="0" sldId="1408"/>
            <ac:spMk id="5" creationId="{00000000-0000-0000-0000-000000000000}"/>
          </ac:spMkLst>
        </pc:spChg>
      </pc:sldChg>
      <pc:sldMasterChg chg="delSldLayout">
        <pc:chgData name="Bachmann, Hannah Ruth" userId="e7c09bfb-72c2-42e5-912c-bd6874d853db" providerId="ADAL" clId="{01227B07-1917-4A66-B648-31AA98029CB3}" dt="2021-01-30T09:37:27.432" v="7" actId="2696"/>
        <pc:sldMasterMkLst>
          <pc:docMk/>
          <pc:sldMasterMk cId="1929167963" sldId="2147483672"/>
        </pc:sldMasterMkLst>
        <pc:sldLayoutChg chg="del">
          <pc:chgData name="Bachmann, Hannah Ruth" userId="e7c09bfb-72c2-42e5-912c-bd6874d853db" providerId="ADAL" clId="{01227B07-1917-4A66-B648-31AA98029CB3}" dt="2021-01-30T09:37:27.432" v="7" actId="2696"/>
          <pc:sldLayoutMkLst>
            <pc:docMk/>
            <pc:sldMasterMk cId="1929167963" sldId="2147483672"/>
            <pc:sldLayoutMk cId="1741535476" sldId="2147483692"/>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33D3B5-9FD9-473D-9D66-835DAFDBEE44}" type="datetimeFigureOut">
              <a:rPr lang="de-DE" smtClean="0"/>
              <a:t>03.03.2021</a:t>
            </a:fld>
            <a:endParaRPr lang="de-DE"/>
          </a:p>
        </p:txBody>
      </p:sp>
      <p:sp>
        <p:nvSpPr>
          <p:cNvPr id="4" name="Folienbildplatzhalter 3"/>
          <p:cNvSpPr>
            <a:spLocks noGrp="1" noRot="1" noChangeAspect="1"/>
          </p:cNvSpPr>
          <p:nvPr>
            <p:ph type="sldImg" idx="2"/>
          </p:nvPr>
        </p:nvSpPr>
        <p:spPr>
          <a:xfrm>
            <a:off x="1298575" y="1143000"/>
            <a:ext cx="426085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FC205B-3C76-4F56-9E09-0BA375F47FA6}" type="slidenum">
              <a:rPr lang="de-DE" smtClean="0"/>
              <a:t>‹Nr.›</a:t>
            </a:fld>
            <a:endParaRPr lang="de-DE"/>
          </a:p>
        </p:txBody>
      </p:sp>
    </p:spTree>
    <p:extLst>
      <p:ext uri="{BB962C8B-B14F-4D97-AF65-F5344CB8AC3E}">
        <p14:creationId xmlns:p14="http://schemas.microsoft.com/office/powerpoint/2010/main" val="1258295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782955" y="2348403"/>
            <a:ext cx="8873490" cy="1620430"/>
          </a:xfrm>
        </p:spPr>
        <p:txBody>
          <a:bodyPr/>
          <a:lstStyle/>
          <a:p>
            <a:r>
              <a:rPr lang="en-US"/>
              <a:t>Click to edit Master title style</a:t>
            </a:r>
            <a:endParaRPr lang="en-GB"/>
          </a:p>
        </p:txBody>
      </p:sp>
      <p:sp>
        <p:nvSpPr>
          <p:cNvPr id="3" name="Untertitel 2"/>
          <p:cNvSpPr>
            <a:spLocks noGrp="1"/>
          </p:cNvSpPr>
          <p:nvPr>
            <p:ph type="subTitle" idx="1"/>
          </p:nvPr>
        </p:nvSpPr>
        <p:spPr>
          <a:xfrm>
            <a:off x="1565910" y="4283818"/>
            <a:ext cx="7307580" cy="1931917"/>
          </a:xfrm>
        </p:spPr>
        <p:txBody>
          <a:bodyPr/>
          <a:lstStyle>
            <a:lvl1pPr marL="0" indent="0" algn="ctr">
              <a:buNone/>
              <a:defRPr>
                <a:solidFill>
                  <a:schemeClr val="tx1">
                    <a:tint val="75000"/>
                  </a:schemeClr>
                </a:solidFill>
              </a:defRPr>
            </a:lvl1pPr>
            <a:lvl2pPr marL="391462" indent="0" algn="ctr">
              <a:buNone/>
              <a:defRPr>
                <a:solidFill>
                  <a:schemeClr val="tx1">
                    <a:tint val="75000"/>
                  </a:schemeClr>
                </a:solidFill>
              </a:defRPr>
            </a:lvl2pPr>
            <a:lvl3pPr marL="782924" indent="0" algn="ctr">
              <a:buNone/>
              <a:defRPr>
                <a:solidFill>
                  <a:schemeClr val="tx1">
                    <a:tint val="75000"/>
                  </a:schemeClr>
                </a:solidFill>
              </a:defRPr>
            </a:lvl3pPr>
            <a:lvl4pPr marL="1174385" indent="0" algn="ctr">
              <a:buNone/>
              <a:defRPr>
                <a:solidFill>
                  <a:schemeClr val="tx1">
                    <a:tint val="75000"/>
                  </a:schemeClr>
                </a:solidFill>
              </a:defRPr>
            </a:lvl4pPr>
            <a:lvl5pPr marL="1565846" indent="0" algn="ctr">
              <a:buNone/>
              <a:defRPr>
                <a:solidFill>
                  <a:schemeClr val="tx1">
                    <a:tint val="75000"/>
                  </a:schemeClr>
                </a:solidFill>
              </a:defRPr>
            </a:lvl5pPr>
            <a:lvl6pPr marL="1957308" indent="0" algn="ctr">
              <a:buNone/>
              <a:defRPr>
                <a:solidFill>
                  <a:schemeClr val="tx1">
                    <a:tint val="75000"/>
                  </a:schemeClr>
                </a:solidFill>
              </a:defRPr>
            </a:lvl6pPr>
            <a:lvl7pPr marL="2348769" indent="0" algn="ctr">
              <a:buNone/>
              <a:defRPr>
                <a:solidFill>
                  <a:schemeClr val="tx1">
                    <a:tint val="75000"/>
                  </a:schemeClr>
                </a:solidFill>
              </a:defRPr>
            </a:lvl7pPr>
            <a:lvl8pPr marL="2740231" indent="0" algn="ctr">
              <a:buNone/>
              <a:defRPr>
                <a:solidFill>
                  <a:schemeClr val="tx1">
                    <a:tint val="75000"/>
                  </a:schemeClr>
                </a:solidFill>
              </a:defRPr>
            </a:lvl8pPr>
            <a:lvl9pPr marL="3131692" indent="0" algn="ctr">
              <a:buNone/>
              <a:defRPr>
                <a:solidFill>
                  <a:schemeClr val="tx1">
                    <a:tint val="75000"/>
                  </a:schemeClr>
                </a:solidFill>
              </a:defRPr>
            </a:lvl9pPr>
          </a:lstStyle>
          <a:p>
            <a:r>
              <a:rPr lang="en-US"/>
              <a:t>Click to edit Master subtitle style</a:t>
            </a:r>
            <a:endParaRPr lang="en-GB"/>
          </a:p>
        </p:txBody>
      </p:sp>
      <p:sp>
        <p:nvSpPr>
          <p:cNvPr id="4" name="Datumsplatzhalter 3"/>
          <p:cNvSpPr>
            <a:spLocks noGrp="1"/>
          </p:cNvSpPr>
          <p:nvPr>
            <p:ph type="dt" sz="half" idx="10"/>
          </p:nvPr>
        </p:nvSpPr>
        <p:spPr/>
        <p:txBody>
          <a:bodyPr/>
          <a:lstStyle/>
          <a:p>
            <a:fld id="{C3AB72A6-87CB-4F8B-BADE-53F27CC54479}" type="datetime1">
              <a:rPr lang="en-GB" smtClean="0"/>
              <a:pPr/>
              <a:t>03/03/2021</a:t>
            </a:fld>
            <a:endParaRPr lang="en-GB" dirty="0"/>
          </a:p>
        </p:txBody>
      </p:sp>
      <p:sp>
        <p:nvSpPr>
          <p:cNvPr id="5" name="Fußzeilenplatzhalter 4"/>
          <p:cNvSpPr>
            <a:spLocks noGrp="1"/>
          </p:cNvSpPr>
          <p:nvPr>
            <p:ph type="ftr" sz="quarter" idx="11"/>
          </p:nvPr>
        </p:nvSpPr>
        <p:spPr/>
        <p:txBody>
          <a:bodyPr/>
          <a:lstStyle/>
          <a:p>
            <a:endParaRPr lang="en-GB" dirty="0"/>
          </a:p>
        </p:txBody>
      </p:sp>
      <p:sp>
        <p:nvSpPr>
          <p:cNvPr id="6" name="Foliennummernplatzhalter 5"/>
          <p:cNvSpPr>
            <a:spLocks noGrp="1"/>
          </p:cNvSpPr>
          <p:nvPr>
            <p:ph type="sldNum" sz="quarter" idx="12"/>
          </p:nvPr>
        </p:nvSpPr>
        <p:spPr/>
        <p:txBody>
          <a:bodyPr/>
          <a:lstStyle/>
          <a:p>
            <a:fld id="{3D1C419C-FE75-48E2-A75A-2D6F1D62BDBF}" type="slidenum">
              <a:rPr lang="en-GB" smtClean="0"/>
              <a:pPr/>
              <a:t>‹Nr.›</a:t>
            </a:fld>
            <a:endParaRPr lang="en-GB" dirty="0"/>
          </a:p>
        </p:txBody>
      </p:sp>
    </p:spTree>
    <p:extLst>
      <p:ext uri="{BB962C8B-B14F-4D97-AF65-F5344CB8AC3E}">
        <p14:creationId xmlns:p14="http://schemas.microsoft.com/office/powerpoint/2010/main" val="1067609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4C1FEF78-7969-4A2C-B832-006A4442904F}" type="datetime1">
              <a:rPr lang="en-GB" smtClean="0"/>
              <a:pPr/>
              <a:t>03/03/2021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5033494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4641" y="4857795"/>
            <a:ext cx="8873490" cy="1501435"/>
          </a:xfrm>
        </p:spPr>
        <p:txBody>
          <a:bodyPr anchor="t"/>
          <a:lstStyle>
            <a:lvl1pPr algn="l">
              <a:defRPr sz="3425" b="1" cap="all"/>
            </a:lvl1pPr>
          </a:lstStyle>
          <a:p>
            <a:r>
              <a:rPr lang="en-US"/>
              <a:t>Click to edit Master title style</a:t>
            </a:r>
            <a:endParaRPr lang="en-GB"/>
          </a:p>
        </p:txBody>
      </p:sp>
      <p:sp>
        <p:nvSpPr>
          <p:cNvPr id="3" name="Textplatzhalter 2"/>
          <p:cNvSpPr>
            <a:spLocks noGrp="1"/>
          </p:cNvSpPr>
          <p:nvPr>
            <p:ph type="body" idx="1"/>
          </p:nvPr>
        </p:nvSpPr>
        <p:spPr>
          <a:xfrm>
            <a:off x="824641" y="3204117"/>
            <a:ext cx="8873490" cy="1653678"/>
          </a:xfrm>
        </p:spPr>
        <p:txBody>
          <a:bodyPr anchor="b"/>
          <a:lstStyle>
            <a:lvl1pPr marL="0" indent="0">
              <a:buNone/>
              <a:defRPr sz="1713">
                <a:solidFill>
                  <a:schemeClr val="tx1">
                    <a:tint val="75000"/>
                  </a:schemeClr>
                </a:solidFill>
              </a:defRPr>
            </a:lvl1pPr>
            <a:lvl2pPr marL="391462" indent="0">
              <a:buNone/>
              <a:defRPr sz="1541">
                <a:solidFill>
                  <a:schemeClr val="tx1">
                    <a:tint val="75000"/>
                  </a:schemeClr>
                </a:solidFill>
              </a:defRPr>
            </a:lvl2pPr>
            <a:lvl3pPr marL="782924" indent="0">
              <a:buNone/>
              <a:defRPr sz="1370">
                <a:solidFill>
                  <a:schemeClr val="tx1">
                    <a:tint val="75000"/>
                  </a:schemeClr>
                </a:solidFill>
              </a:defRPr>
            </a:lvl3pPr>
            <a:lvl4pPr marL="1174385" indent="0">
              <a:buNone/>
              <a:defRPr sz="1199">
                <a:solidFill>
                  <a:schemeClr val="tx1">
                    <a:tint val="75000"/>
                  </a:schemeClr>
                </a:solidFill>
              </a:defRPr>
            </a:lvl4pPr>
            <a:lvl5pPr marL="1565846" indent="0">
              <a:buNone/>
              <a:defRPr sz="1199">
                <a:solidFill>
                  <a:schemeClr val="tx1">
                    <a:tint val="75000"/>
                  </a:schemeClr>
                </a:solidFill>
              </a:defRPr>
            </a:lvl5pPr>
            <a:lvl6pPr marL="1957308" indent="0">
              <a:buNone/>
              <a:defRPr sz="1199">
                <a:solidFill>
                  <a:schemeClr val="tx1">
                    <a:tint val="75000"/>
                  </a:schemeClr>
                </a:solidFill>
              </a:defRPr>
            </a:lvl6pPr>
            <a:lvl7pPr marL="2348769" indent="0">
              <a:buNone/>
              <a:defRPr sz="1199">
                <a:solidFill>
                  <a:schemeClr val="tx1">
                    <a:tint val="75000"/>
                  </a:schemeClr>
                </a:solidFill>
              </a:defRPr>
            </a:lvl7pPr>
            <a:lvl8pPr marL="2740231" indent="0">
              <a:buNone/>
              <a:defRPr sz="1199">
                <a:solidFill>
                  <a:schemeClr val="tx1">
                    <a:tint val="75000"/>
                  </a:schemeClr>
                </a:solidFill>
              </a:defRPr>
            </a:lvl8pPr>
            <a:lvl9pPr marL="3131692" indent="0">
              <a:buNone/>
              <a:defRPr sz="1199">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p:txBody>
          <a:bodyPr/>
          <a:lstStyle/>
          <a:p>
            <a:fld id="{7477FEBE-4C88-45DA-B207-66626CED51FD}" type="datetime1">
              <a:rPr lang="en-GB" smtClean="0"/>
              <a:pPr/>
              <a:t>03/03/2021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970099960"/>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Inhaltsplatzhalter 2"/>
          <p:cNvSpPr>
            <a:spLocks noGrp="1"/>
          </p:cNvSpPr>
          <p:nvPr>
            <p:ph sz="half" idx="1"/>
          </p:nvPr>
        </p:nvSpPr>
        <p:spPr>
          <a:xfrm>
            <a:off x="521971" y="1763928"/>
            <a:ext cx="4610735" cy="4989036"/>
          </a:xfrm>
        </p:spPr>
        <p:txBody>
          <a:bodyPr/>
          <a:lstStyle>
            <a:lvl1pPr>
              <a:defRPr sz="2398"/>
            </a:lvl1pPr>
            <a:lvl2pPr>
              <a:defRPr sz="2055"/>
            </a:lvl2pPr>
            <a:lvl3pPr>
              <a:defRPr sz="1713"/>
            </a:lvl3pPr>
            <a:lvl4pPr>
              <a:defRPr sz="1541"/>
            </a:lvl4pPr>
            <a:lvl5pPr>
              <a:defRPr sz="1541"/>
            </a:lvl5pPr>
            <a:lvl6pPr>
              <a:defRPr sz="1541"/>
            </a:lvl6pPr>
            <a:lvl7pPr>
              <a:defRPr sz="1541"/>
            </a:lvl7pPr>
            <a:lvl8pPr>
              <a:defRPr sz="1541"/>
            </a:lvl8pPr>
            <a:lvl9pPr>
              <a:defRPr sz="15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Inhaltsplatzhalter 3"/>
          <p:cNvSpPr>
            <a:spLocks noGrp="1"/>
          </p:cNvSpPr>
          <p:nvPr>
            <p:ph sz="half" idx="2"/>
          </p:nvPr>
        </p:nvSpPr>
        <p:spPr>
          <a:xfrm>
            <a:off x="5306696" y="1763928"/>
            <a:ext cx="4610735" cy="4989036"/>
          </a:xfrm>
        </p:spPr>
        <p:txBody>
          <a:bodyPr/>
          <a:lstStyle>
            <a:lvl1pPr>
              <a:defRPr sz="2398"/>
            </a:lvl1pPr>
            <a:lvl2pPr>
              <a:defRPr sz="2055"/>
            </a:lvl2pPr>
            <a:lvl3pPr>
              <a:defRPr sz="1713"/>
            </a:lvl3pPr>
            <a:lvl4pPr>
              <a:defRPr sz="1541"/>
            </a:lvl4pPr>
            <a:lvl5pPr>
              <a:defRPr sz="1541"/>
            </a:lvl5pPr>
            <a:lvl6pPr>
              <a:defRPr sz="1541"/>
            </a:lvl6pPr>
            <a:lvl7pPr>
              <a:defRPr sz="1541"/>
            </a:lvl7pPr>
            <a:lvl8pPr>
              <a:defRPr sz="1541"/>
            </a:lvl8pPr>
            <a:lvl9pPr>
              <a:defRPr sz="154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umsplatzhalter 4"/>
          <p:cNvSpPr>
            <a:spLocks noGrp="1"/>
          </p:cNvSpPr>
          <p:nvPr>
            <p:ph type="dt" sz="half" idx="10"/>
          </p:nvPr>
        </p:nvSpPr>
        <p:spPr/>
        <p:txBody>
          <a:bodyPr/>
          <a:lstStyle/>
          <a:p>
            <a:fld id="{A8958534-89E5-41A3-867E-1F6E21F7B8DA}" type="datetime1">
              <a:rPr lang="en-GB" smtClean="0"/>
              <a:pPr/>
              <a:t>03/03/2021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0796394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en-GB"/>
          </a:p>
        </p:txBody>
      </p:sp>
      <p:sp>
        <p:nvSpPr>
          <p:cNvPr id="3" name="Textplatzhalter 2"/>
          <p:cNvSpPr>
            <a:spLocks noGrp="1"/>
          </p:cNvSpPr>
          <p:nvPr>
            <p:ph type="body" idx="1"/>
          </p:nvPr>
        </p:nvSpPr>
        <p:spPr>
          <a:xfrm>
            <a:off x="521970" y="1692179"/>
            <a:ext cx="4612548" cy="705219"/>
          </a:xfrm>
        </p:spPr>
        <p:txBody>
          <a:bodyPr anchor="b"/>
          <a:lstStyle>
            <a:lvl1pPr marL="0" indent="0">
              <a:buNone/>
              <a:defRPr sz="2055" b="1"/>
            </a:lvl1pPr>
            <a:lvl2pPr marL="391462" indent="0">
              <a:buNone/>
              <a:defRPr sz="1713" b="1"/>
            </a:lvl2pPr>
            <a:lvl3pPr marL="782924" indent="0">
              <a:buNone/>
              <a:defRPr sz="1541" b="1"/>
            </a:lvl3pPr>
            <a:lvl4pPr marL="1174385" indent="0">
              <a:buNone/>
              <a:defRPr sz="1370" b="1"/>
            </a:lvl4pPr>
            <a:lvl5pPr marL="1565846" indent="0">
              <a:buNone/>
              <a:defRPr sz="1370" b="1"/>
            </a:lvl5pPr>
            <a:lvl6pPr marL="1957308" indent="0">
              <a:buNone/>
              <a:defRPr sz="1370" b="1"/>
            </a:lvl6pPr>
            <a:lvl7pPr marL="2348769" indent="0">
              <a:buNone/>
              <a:defRPr sz="1370" b="1"/>
            </a:lvl7pPr>
            <a:lvl8pPr marL="2740231" indent="0">
              <a:buNone/>
              <a:defRPr sz="1370" b="1"/>
            </a:lvl8pPr>
            <a:lvl9pPr marL="3131692" indent="0">
              <a:buNone/>
              <a:defRPr sz="1370" b="1"/>
            </a:lvl9pPr>
          </a:lstStyle>
          <a:p>
            <a:pPr lvl="0"/>
            <a:r>
              <a:rPr lang="en-US"/>
              <a:t>Click to edit Master text styles</a:t>
            </a:r>
          </a:p>
        </p:txBody>
      </p:sp>
      <p:sp>
        <p:nvSpPr>
          <p:cNvPr id="4" name="Inhaltsplatzhalter 3"/>
          <p:cNvSpPr>
            <a:spLocks noGrp="1"/>
          </p:cNvSpPr>
          <p:nvPr>
            <p:ph sz="half" idx="2"/>
          </p:nvPr>
        </p:nvSpPr>
        <p:spPr>
          <a:xfrm>
            <a:off x="521970" y="2397397"/>
            <a:ext cx="4612548" cy="4355563"/>
          </a:xfrm>
        </p:spPr>
        <p:txBody>
          <a:bodyPr/>
          <a:lstStyle>
            <a:lvl1pPr>
              <a:defRPr sz="2055"/>
            </a:lvl1pPr>
            <a:lvl2pPr>
              <a:defRPr sz="1713"/>
            </a:lvl2pPr>
            <a:lvl3pPr>
              <a:defRPr sz="1541"/>
            </a:lvl3pPr>
            <a:lvl4pPr>
              <a:defRPr sz="1370"/>
            </a:lvl4pPr>
            <a:lvl5pPr>
              <a:defRPr sz="1370"/>
            </a:lvl5pPr>
            <a:lvl6pPr>
              <a:defRPr sz="1370"/>
            </a:lvl6pPr>
            <a:lvl7pPr>
              <a:defRPr sz="1370"/>
            </a:lvl7pPr>
            <a:lvl8pPr>
              <a:defRPr sz="1370"/>
            </a:lvl8pPr>
            <a:lvl9pPr>
              <a:defRPr sz="137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platzhalter 4"/>
          <p:cNvSpPr>
            <a:spLocks noGrp="1"/>
          </p:cNvSpPr>
          <p:nvPr>
            <p:ph type="body" sz="quarter" idx="3"/>
          </p:nvPr>
        </p:nvSpPr>
        <p:spPr>
          <a:xfrm>
            <a:off x="5303073" y="1692179"/>
            <a:ext cx="4614360" cy="705219"/>
          </a:xfrm>
        </p:spPr>
        <p:txBody>
          <a:bodyPr anchor="b"/>
          <a:lstStyle>
            <a:lvl1pPr marL="0" indent="0">
              <a:buNone/>
              <a:defRPr sz="2055" b="1"/>
            </a:lvl1pPr>
            <a:lvl2pPr marL="391462" indent="0">
              <a:buNone/>
              <a:defRPr sz="1713" b="1"/>
            </a:lvl2pPr>
            <a:lvl3pPr marL="782924" indent="0">
              <a:buNone/>
              <a:defRPr sz="1541" b="1"/>
            </a:lvl3pPr>
            <a:lvl4pPr marL="1174385" indent="0">
              <a:buNone/>
              <a:defRPr sz="1370" b="1"/>
            </a:lvl4pPr>
            <a:lvl5pPr marL="1565846" indent="0">
              <a:buNone/>
              <a:defRPr sz="1370" b="1"/>
            </a:lvl5pPr>
            <a:lvl6pPr marL="1957308" indent="0">
              <a:buNone/>
              <a:defRPr sz="1370" b="1"/>
            </a:lvl6pPr>
            <a:lvl7pPr marL="2348769" indent="0">
              <a:buNone/>
              <a:defRPr sz="1370" b="1"/>
            </a:lvl7pPr>
            <a:lvl8pPr marL="2740231" indent="0">
              <a:buNone/>
              <a:defRPr sz="1370" b="1"/>
            </a:lvl8pPr>
            <a:lvl9pPr marL="3131692" indent="0">
              <a:buNone/>
              <a:defRPr sz="1370" b="1"/>
            </a:lvl9pPr>
          </a:lstStyle>
          <a:p>
            <a:pPr lvl="0"/>
            <a:r>
              <a:rPr lang="en-US"/>
              <a:t>Click to edit Master text styles</a:t>
            </a:r>
          </a:p>
        </p:txBody>
      </p:sp>
      <p:sp>
        <p:nvSpPr>
          <p:cNvPr id="6" name="Inhaltsplatzhalter 5"/>
          <p:cNvSpPr>
            <a:spLocks noGrp="1"/>
          </p:cNvSpPr>
          <p:nvPr>
            <p:ph sz="quarter" idx="4"/>
          </p:nvPr>
        </p:nvSpPr>
        <p:spPr>
          <a:xfrm>
            <a:off x="5303073" y="2397397"/>
            <a:ext cx="4614360" cy="4355563"/>
          </a:xfrm>
        </p:spPr>
        <p:txBody>
          <a:bodyPr/>
          <a:lstStyle>
            <a:lvl1pPr>
              <a:defRPr sz="2055"/>
            </a:lvl1pPr>
            <a:lvl2pPr>
              <a:defRPr sz="1713"/>
            </a:lvl2pPr>
            <a:lvl3pPr>
              <a:defRPr sz="1541"/>
            </a:lvl3pPr>
            <a:lvl4pPr>
              <a:defRPr sz="1370"/>
            </a:lvl4pPr>
            <a:lvl5pPr>
              <a:defRPr sz="1370"/>
            </a:lvl5pPr>
            <a:lvl6pPr>
              <a:defRPr sz="1370"/>
            </a:lvl6pPr>
            <a:lvl7pPr>
              <a:defRPr sz="1370"/>
            </a:lvl7pPr>
            <a:lvl8pPr>
              <a:defRPr sz="1370"/>
            </a:lvl8pPr>
            <a:lvl9pPr>
              <a:defRPr sz="137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umsplatzhalter 6"/>
          <p:cNvSpPr>
            <a:spLocks noGrp="1"/>
          </p:cNvSpPr>
          <p:nvPr>
            <p:ph type="dt" sz="half" idx="10"/>
          </p:nvPr>
        </p:nvSpPr>
        <p:spPr/>
        <p:txBody>
          <a:bodyPr/>
          <a:lstStyle/>
          <a:p>
            <a:fld id="{C9D24E35-1C1B-4A02-85E9-09350A7B64E6}" type="datetime1">
              <a:rPr lang="en-GB" smtClean="0"/>
              <a:pPr/>
              <a:t>03/03/2021</a:t>
            </a:fld>
            <a:endParaRPr lang="en-GB" dirty="0"/>
          </a:p>
        </p:txBody>
      </p:sp>
      <p:sp>
        <p:nvSpPr>
          <p:cNvPr id="8" name="Fußzeilenplatzhalter 7"/>
          <p:cNvSpPr>
            <a:spLocks noGrp="1"/>
          </p:cNvSpPr>
          <p:nvPr>
            <p:ph type="ftr" sz="quarter" idx="11"/>
          </p:nvPr>
        </p:nvSpPr>
        <p:spPr/>
        <p:txBody>
          <a:bodyPr/>
          <a:lstStyle/>
          <a:p>
            <a:r>
              <a:rPr lang="de-DE"/>
              <a:t>© 2020 - GET Across Borders</a:t>
            </a:r>
            <a:endParaRPr lang="en-GB" dirty="0"/>
          </a:p>
        </p:txBody>
      </p:sp>
      <p:sp>
        <p:nvSpPr>
          <p:cNvPr id="9" name="Foliennummernplatzhalter 8"/>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708256514"/>
      </p:ext>
    </p:extLst>
  </p:cSld>
  <p:clrMapOvr>
    <a:masterClrMapping/>
  </p:clrMapOvr>
  <p:hf hd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Datumsplatzhalter 2"/>
          <p:cNvSpPr>
            <a:spLocks noGrp="1"/>
          </p:cNvSpPr>
          <p:nvPr>
            <p:ph type="dt" sz="half" idx="10"/>
          </p:nvPr>
        </p:nvSpPr>
        <p:spPr/>
        <p:txBody>
          <a:bodyPr/>
          <a:lstStyle/>
          <a:p>
            <a:fld id="{96B541A2-0254-4FF3-9DBB-7D3DD377FEDF}" type="datetime1">
              <a:rPr lang="en-GB" smtClean="0"/>
              <a:pPr/>
              <a:t>03/03/2021</a:t>
            </a:fld>
            <a:endParaRPr lang="en-GB" dirty="0"/>
          </a:p>
        </p:txBody>
      </p:sp>
      <p:sp>
        <p:nvSpPr>
          <p:cNvPr id="4" name="Fußzeilenplatzhalter 3"/>
          <p:cNvSpPr>
            <a:spLocks noGrp="1"/>
          </p:cNvSpPr>
          <p:nvPr>
            <p:ph type="ftr" sz="quarter" idx="11"/>
          </p:nvPr>
        </p:nvSpPr>
        <p:spPr/>
        <p:txBody>
          <a:bodyPr/>
          <a:lstStyle/>
          <a:p>
            <a:r>
              <a:rPr lang="de-DE"/>
              <a:t>© 2020 - GET Across Borders</a:t>
            </a:r>
            <a:endParaRPr lang="en-GB" dirty="0"/>
          </a:p>
        </p:txBody>
      </p:sp>
      <p:sp>
        <p:nvSpPr>
          <p:cNvPr id="5" name="Foliennummernplatzhalter 4"/>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4006659691"/>
      </p:ext>
    </p:extLst>
  </p:cSld>
  <p:clrMapOvr>
    <a:masterClrMapping/>
  </p:clrMapOvr>
  <p:hf hd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9EE62CEA-B13D-4294-886A-3F10A5F362AC}" type="datetime1">
              <a:rPr lang="en-GB" smtClean="0"/>
              <a:pPr/>
              <a:t>03/03/2021</a:t>
            </a:fld>
            <a:endParaRPr lang="en-GB" dirty="0"/>
          </a:p>
        </p:txBody>
      </p:sp>
      <p:sp>
        <p:nvSpPr>
          <p:cNvPr id="3" name="Fußzeilenplatzhalter 2"/>
          <p:cNvSpPr>
            <a:spLocks noGrp="1"/>
          </p:cNvSpPr>
          <p:nvPr>
            <p:ph type="ftr" sz="quarter" idx="11"/>
          </p:nvPr>
        </p:nvSpPr>
        <p:spPr/>
        <p:txBody>
          <a:bodyPr/>
          <a:lstStyle/>
          <a:p>
            <a:r>
              <a:rPr lang="de-DE"/>
              <a:t>© 2020 - GET Across Borders</a:t>
            </a:r>
            <a:endParaRPr lang="en-GB" dirty="0"/>
          </a:p>
        </p:txBody>
      </p:sp>
      <p:sp>
        <p:nvSpPr>
          <p:cNvPr id="4" name="Foliennummernplatzhalter 3"/>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3194266008"/>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521973" y="300987"/>
            <a:ext cx="3434491" cy="1280945"/>
          </a:xfrm>
        </p:spPr>
        <p:txBody>
          <a:bodyPr anchor="b"/>
          <a:lstStyle>
            <a:lvl1pPr algn="l">
              <a:defRPr sz="1713" b="1"/>
            </a:lvl1pPr>
          </a:lstStyle>
          <a:p>
            <a:r>
              <a:rPr lang="en-US"/>
              <a:t>Click to edit Master title style</a:t>
            </a:r>
            <a:endParaRPr lang="en-GB"/>
          </a:p>
        </p:txBody>
      </p:sp>
      <p:sp>
        <p:nvSpPr>
          <p:cNvPr id="3" name="Inhaltsplatzhalter 2"/>
          <p:cNvSpPr>
            <a:spLocks noGrp="1"/>
          </p:cNvSpPr>
          <p:nvPr>
            <p:ph idx="1"/>
          </p:nvPr>
        </p:nvSpPr>
        <p:spPr>
          <a:xfrm>
            <a:off x="4081516" y="300991"/>
            <a:ext cx="5835915" cy="6451973"/>
          </a:xfrm>
        </p:spPr>
        <p:txBody>
          <a:bodyPr/>
          <a:lstStyle>
            <a:lvl1pPr>
              <a:defRPr sz="2740"/>
            </a:lvl1pPr>
            <a:lvl2pPr>
              <a:defRPr sz="2398"/>
            </a:lvl2pPr>
            <a:lvl3pPr>
              <a:defRPr sz="2055"/>
            </a:lvl3pPr>
            <a:lvl4pPr>
              <a:defRPr sz="1713"/>
            </a:lvl4pPr>
            <a:lvl5pPr>
              <a:defRPr sz="1713"/>
            </a:lvl5pPr>
            <a:lvl6pPr>
              <a:defRPr sz="1713"/>
            </a:lvl6pPr>
            <a:lvl7pPr>
              <a:defRPr sz="1713"/>
            </a:lvl7pPr>
            <a:lvl8pPr>
              <a:defRPr sz="1713"/>
            </a:lvl8pPr>
            <a:lvl9pPr>
              <a:defRPr sz="171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platzhalter 3"/>
          <p:cNvSpPr>
            <a:spLocks noGrp="1"/>
          </p:cNvSpPr>
          <p:nvPr>
            <p:ph type="body" sz="half" idx="2"/>
          </p:nvPr>
        </p:nvSpPr>
        <p:spPr>
          <a:xfrm>
            <a:off x="521973" y="1581936"/>
            <a:ext cx="3434491" cy="5171028"/>
          </a:xfrm>
        </p:spPr>
        <p:txBody>
          <a:bodyPr/>
          <a:lstStyle>
            <a:lvl1pPr marL="0" indent="0">
              <a:buNone/>
              <a:defRPr sz="1199"/>
            </a:lvl1pPr>
            <a:lvl2pPr marL="391462" indent="0">
              <a:buNone/>
              <a:defRPr sz="1028"/>
            </a:lvl2pPr>
            <a:lvl3pPr marL="782924" indent="0">
              <a:buNone/>
              <a:defRPr sz="856"/>
            </a:lvl3pPr>
            <a:lvl4pPr marL="1174385" indent="0">
              <a:buNone/>
              <a:defRPr sz="771"/>
            </a:lvl4pPr>
            <a:lvl5pPr marL="1565846" indent="0">
              <a:buNone/>
              <a:defRPr sz="771"/>
            </a:lvl5pPr>
            <a:lvl6pPr marL="1957308" indent="0">
              <a:buNone/>
              <a:defRPr sz="771"/>
            </a:lvl6pPr>
            <a:lvl7pPr marL="2348769" indent="0">
              <a:buNone/>
              <a:defRPr sz="771"/>
            </a:lvl7pPr>
            <a:lvl8pPr marL="2740231" indent="0">
              <a:buNone/>
              <a:defRPr sz="771"/>
            </a:lvl8pPr>
            <a:lvl9pPr marL="3131692" indent="0">
              <a:buNone/>
              <a:defRPr sz="771"/>
            </a:lvl9pPr>
          </a:lstStyle>
          <a:p>
            <a:pPr lvl="0"/>
            <a:r>
              <a:rPr lang="en-US"/>
              <a:t>Click to edit Master text styles</a:t>
            </a:r>
          </a:p>
        </p:txBody>
      </p:sp>
      <p:sp>
        <p:nvSpPr>
          <p:cNvPr id="5" name="Datumsplatzhalter 4"/>
          <p:cNvSpPr>
            <a:spLocks noGrp="1"/>
          </p:cNvSpPr>
          <p:nvPr>
            <p:ph type="dt" sz="half" idx="10"/>
          </p:nvPr>
        </p:nvSpPr>
        <p:spPr/>
        <p:txBody>
          <a:bodyPr/>
          <a:lstStyle/>
          <a:p>
            <a:fld id="{00F1EC65-3F2D-4240-9FB2-86BAF6AF6314}" type="datetime1">
              <a:rPr lang="en-GB" smtClean="0"/>
              <a:pPr/>
              <a:t>03/03/2021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2662925354"/>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2046195" y="5291772"/>
            <a:ext cx="6263640" cy="624724"/>
          </a:xfrm>
        </p:spPr>
        <p:txBody>
          <a:bodyPr anchor="b"/>
          <a:lstStyle>
            <a:lvl1pPr algn="l">
              <a:defRPr sz="1713" b="1"/>
            </a:lvl1pPr>
          </a:lstStyle>
          <a:p>
            <a:r>
              <a:rPr lang="en-US"/>
              <a:t>Click to edit Master title style</a:t>
            </a:r>
            <a:endParaRPr lang="en-GB"/>
          </a:p>
        </p:txBody>
      </p:sp>
      <p:sp>
        <p:nvSpPr>
          <p:cNvPr id="3" name="Bildplatzhalter 2"/>
          <p:cNvSpPr>
            <a:spLocks noGrp="1"/>
          </p:cNvSpPr>
          <p:nvPr>
            <p:ph type="pic" idx="1"/>
          </p:nvPr>
        </p:nvSpPr>
        <p:spPr>
          <a:xfrm>
            <a:off x="2046195" y="675471"/>
            <a:ext cx="6263640" cy="4535805"/>
          </a:xfrm>
        </p:spPr>
        <p:txBody>
          <a:bodyPr/>
          <a:lstStyle>
            <a:lvl1pPr marL="0" indent="0">
              <a:buNone/>
              <a:defRPr sz="2740"/>
            </a:lvl1pPr>
            <a:lvl2pPr marL="391462" indent="0">
              <a:buNone/>
              <a:defRPr sz="2398"/>
            </a:lvl2pPr>
            <a:lvl3pPr marL="782924" indent="0">
              <a:buNone/>
              <a:defRPr sz="2055"/>
            </a:lvl3pPr>
            <a:lvl4pPr marL="1174385" indent="0">
              <a:buNone/>
              <a:defRPr sz="1713"/>
            </a:lvl4pPr>
            <a:lvl5pPr marL="1565846" indent="0">
              <a:buNone/>
              <a:defRPr sz="1713"/>
            </a:lvl5pPr>
            <a:lvl6pPr marL="1957308" indent="0">
              <a:buNone/>
              <a:defRPr sz="1713"/>
            </a:lvl6pPr>
            <a:lvl7pPr marL="2348769" indent="0">
              <a:buNone/>
              <a:defRPr sz="1713"/>
            </a:lvl7pPr>
            <a:lvl8pPr marL="2740231" indent="0">
              <a:buNone/>
              <a:defRPr sz="1713"/>
            </a:lvl8pPr>
            <a:lvl9pPr marL="3131692" indent="0">
              <a:buNone/>
              <a:defRPr sz="1713"/>
            </a:lvl9pPr>
          </a:lstStyle>
          <a:p>
            <a:r>
              <a:rPr lang="en-US"/>
              <a:t>Click icon to add picture</a:t>
            </a:r>
            <a:endParaRPr lang="en-GB" dirty="0"/>
          </a:p>
        </p:txBody>
      </p:sp>
      <p:sp>
        <p:nvSpPr>
          <p:cNvPr id="4" name="Textplatzhalter 3"/>
          <p:cNvSpPr>
            <a:spLocks noGrp="1"/>
          </p:cNvSpPr>
          <p:nvPr>
            <p:ph type="body" sz="half" idx="2"/>
          </p:nvPr>
        </p:nvSpPr>
        <p:spPr>
          <a:xfrm>
            <a:off x="2046195" y="5916496"/>
            <a:ext cx="6263640" cy="887211"/>
          </a:xfrm>
        </p:spPr>
        <p:txBody>
          <a:bodyPr/>
          <a:lstStyle>
            <a:lvl1pPr marL="0" indent="0">
              <a:buNone/>
              <a:defRPr sz="1199"/>
            </a:lvl1pPr>
            <a:lvl2pPr marL="391462" indent="0">
              <a:buNone/>
              <a:defRPr sz="1028"/>
            </a:lvl2pPr>
            <a:lvl3pPr marL="782924" indent="0">
              <a:buNone/>
              <a:defRPr sz="856"/>
            </a:lvl3pPr>
            <a:lvl4pPr marL="1174385" indent="0">
              <a:buNone/>
              <a:defRPr sz="771"/>
            </a:lvl4pPr>
            <a:lvl5pPr marL="1565846" indent="0">
              <a:buNone/>
              <a:defRPr sz="771"/>
            </a:lvl5pPr>
            <a:lvl6pPr marL="1957308" indent="0">
              <a:buNone/>
              <a:defRPr sz="771"/>
            </a:lvl6pPr>
            <a:lvl7pPr marL="2348769" indent="0">
              <a:buNone/>
              <a:defRPr sz="771"/>
            </a:lvl7pPr>
            <a:lvl8pPr marL="2740231" indent="0">
              <a:buNone/>
              <a:defRPr sz="771"/>
            </a:lvl8pPr>
            <a:lvl9pPr marL="3131692" indent="0">
              <a:buNone/>
              <a:defRPr sz="771"/>
            </a:lvl9pPr>
          </a:lstStyle>
          <a:p>
            <a:pPr lvl="0"/>
            <a:r>
              <a:rPr lang="en-US"/>
              <a:t>Click to edit Master text styles</a:t>
            </a:r>
          </a:p>
        </p:txBody>
      </p:sp>
      <p:sp>
        <p:nvSpPr>
          <p:cNvPr id="5" name="Datumsplatzhalter 4"/>
          <p:cNvSpPr>
            <a:spLocks noGrp="1"/>
          </p:cNvSpPr>
          <p:nvPr>
            <p:ph type="dt" sz="half" idx="10"/>
          </p:nvPr>
        </p:nvSpPr>
        <p:spPr/>
        <p:txBody>
          <a:bodyPr/>
          <a:lstStyle/>
          <a:p>
            <a:fld id="{3C3FCD5E-69B8-4F4C-82B4-AA8390DE7F8D}" type="datetime1">
              <a:rPr lang="en-GB" smtClean="0"/>
              <a:pPr/>
              <a:t>03/03/2021</a:t>
            </a:fld>
            <a:endParaRPr lang="en-GB" dirty="0"/>
          </a:p>
        </p:txBody>
      </p:sp>
      <p:sp>
        <p:nvSpPr>
          <p:cNvPr id="6" name="Fußzeilenplatzhalter 5"/>
          <p:cNvSpPr>
            <a:spLocks noGrp="1"/>
          </p:cNvSpPr>
          <p:nvPr>
            <p:ph type="ftr" sz="quarter" idx="11"/>
          </p:nvPr>
        </p:nvSpPr>
        <p:spPr/>
        <p:txBody>
          <a:bodyPr/>
          <a:lstStyle/>
          <a:p>
            <a:r>
              <a:rPr lang="de-DE"/>
              <a:t>© 2020 - GET Across Borders</a:t>
            </a:r>
            <a:endParaRPr lang="en-GB" dirty="0"/>
          </a:p>
        </p:txBody>
      </p:sp>
      <p:sp>
        <p:nvSpPr>
          <p:cNvPr id="7" name="Foliennummernplatzhalter 6"/>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094617087"/>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en-GB"/>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DEF937EC-4118-4B87-B290-472EF67D333B}" type="datetime1">
              <a:rPr lang="en-GB" smtClean="0"/>
              <a:pPr/>
              <a:t>03/03/2021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52673605"/>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7568566" y="302741"/>
            <a:ext cx="2348865" cy="6450223"/>
          </a:xfrm>
        </p:spPr>
        <p:txBody>
          <a:bodyPr vert="eaVert"/>
          <a:lstStyle/>
          <a:p>
            <a:r>
              <a:rPr lang="en-US"/>
              <a:t>Click to edit Master title style</a:t>
            </a:r>
            <a:endParaRPr lang="en-GB"/>
          </a:p>
        </p:txBody>
      </p:sp>
      <p:sp>
        <p:nvSpPr>
          <p:cNvPr id="3" name="Vertikaler Textplatzhalter 2"/>
          <p:cNvSpPr>
            <a:spLocks noGrp="1"/>
          </p:cNvSpPr>
          <p:nvPr>
            <p:ph type="body" orient="vert" idx="1"/>
          </p:nvPr>
        </p:nvSpPr>
        <p:spPr>
          <a:xfrm>
            <a:off x="521971" y="302741"/>
            <a:ext cx="6872605" cy="645022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umsplatzhalter 3"/>
          <p:cNvSpPr>
            <a:spLocks noGrp="1"/>
          </p:cNvSpPr>
          <p:nvPr>
            <p:ph type="dt" sz="half" idx="10"/>
          </p:nvPr>
        </p:nvSpPr>
        <p:spPr/>
        <p:txBody>
          <a:bodyPr/>
          <a:lstStyle/>
          <a:p>
            <a:fld id="{0977CC8A-DC74-4D43-9830-70796848A750}" type="datetime1">
              <a:rPr lang="en-GB" smtClean="0"/>
              <a:pPr/>
              <a:t>03/03/2021</a:t>
            </a:fld>
            <a:endParaRPr lang="en-GB" dirty="0"/>
          </a:p>
        </p:txBody>
      </p:sp>
      <p:sp>
        <p:nvSpPr>
          <p:cNvPr id="5" name="Fußzeilenplatzhalter 4"/>
          <p:cNvSpPr>
            <a:spLocks noGrp="1"/>
          </p:cNvSpPr>
          <p:nvPr>
            <p:ph type="ftr" sz="quarter" idx="11"/>
          </p:nvPr>
        </p:nvSpPr>
        <p:spPr/>
        <p:txBody>
          <a:bodyPr/>
          <a:lstStyle/>
          <a:p>
            <a:r>
              <a:rPr lang="de-DE"/>
              <a:t>© 2020 - GET Across Borders</a:t>
            </a:r>
            <a:endParaRPr lang="en-GB" dirty="0"/>
          </a:p>
        </p:txBody>
      </p:sp>
      <p:sp>
        <p:nvSpPr>
          <p:cNvPr id="6" name="Foliennummernplatzhalter 5"/>
          <p:cNvSpPr>
            <a:spLocks noGrp="1"/>
          </p:cNvSpPr>
          <p:nvPr>
            <p:ph type="sldNum" sz="quarter" idx="12"/>
          </p:nvPr>
        </p:nvSpPr>
        <p:spPr/>
        <p:txBody>
          <a:bodyPr/>
          <a:lstStyle/>
          <a:p>
            <a:fld id="{B7512931-C0D2-4182-94BF-31D8AB2CEE49}" type="slidenum">
              <a:rPr lang="en-GB" smtClean="0"/>
              <a:t>‹Nr.›</a:t>
            </a:fld>
            <a:endParaRPr lang="en-GB"/>
          </a:p>
        </p:txBody>
      </p:sp>
    </p:spTree>
    <p:extLst>
      <p:ext uri="{BB962C8B-B14F-4D97-AF65-F5344CB8AC3E}">
        <p14:creationId xmlns:p14="http://schemas.microsoft.com/office/powerpoint/2010/main" val="1816608263"/>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tx1"/>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782638" y="2347913"/>
            <a:ext cx="8874125" cy="1620837"/>
          </a:xfrm>
        </p:spPr>
        <p:txBody>
          <a:bodyPr/>
          <a:lstStyle>
            <a:lvl1pPr>
              <a:defRPr>
                <a:solidFill>
                  <a:schemeClr val="accent3"/>
                </a:solidFill>
              </a:defRPr>
            </a:lvl1pPr>
          </a:lstStyle>
          <a:p>
            <a:r>
              <a:rPr lang="de-DE" dirty="0"/>
              <a:t>Titelmasterformat durch Klicken bearbeiten</a:t>
            </a:r>
            <a:endParaRPr lang="en-GB" dirty="0"/>
          </a:p>
        </p:txBody>
      </p:sp>
      <p:sp>
        <p:nvSpPr>
          <p:cNvPr id="3" name="Untertitel 2"/>
          <p:cNvSpPr>
            <a:spLocks noGrp="1"/>
          </p:cNvSpPr>
          <p:nvPr>
            <p:ph type="subTitle" idx="1"/>
          </p:nvPr>
        </p:nvSpPr>
        <p:spPr>
          <a:xfrm>
            <a:off x="1565276" y="4283075"/>
            <a:ext cx="7308850" cy="1931987"/>
          </a:xfrm>
        </p:spPr>
        <p:txBody>
          <a:bodyPr/>
          <a:lstStyle>
            <a:lvl1pPr marL="0" indent="0" algn="ctr">
              <a:buNone/>
              <a:defRPr>
                <a:solidFill>
                  <a:schemeClr val="bg1"/>
                </a:solidFill>
              </a:defRPr>
            </a:lvl1pPr>
            <a:lvl2pPr marL="355169" indent="0" algn="ctr">
              <a:buNone/>
              <a:defRPr>
                <a:solidFill>
                  <a:schemeClr val="tx1">
                    <a:tint val="75000"/>
                  </a:schemeClr>
                </a:solidFill>
              </a:defRPr>
            </a:lvl2pPr>
            <a:lvl3pPr marL="710339" indent="0" algn="ctr">
              <a:buNone/>
              <a:defRPr>
                <a:solidFill>
                  <a:schemeClr val="tx1">
                    <a:tint val="75000"/>
                  </a:schemeClr>
                </a:solidFill>
              </a:defRPr>
            </a:lvl3pPr>
            <a:lvl4pPr marL="1065508" indent="0" algn="ctr">
              <a:buNone/>
              <a:defRPr>
                <a:solidFill>
                  <a:schemeClr val="tx1">
                    <a:tint val="75000"/>
                  </a:schemeClr>
                </a:solidFill>
              </a:defRPr>
            </a:lvl4pPr>
            <a:lvl5pPr marL="1420676" indent="0" algn="ctr">
              <a:buNone/>
              <a:defRPr>
                <a:solidFill>
                  <a:schemeClr val="tx1">
                    <a:tint val="75000"/>
                  </a:schemeClr>
                </a:solidFill>
              </a:defRPr>
            </a:lvl5pPr>
            <a:lvl6pPr marL="1775845" indent="0" algn="ctr">
              <a:buNone/>
              <a:defRPr>
                <a:solidFill>
                  <a:schemeClr val="tx1">
                    <a:tint val="75000"/>
                  </a:schemeClr>
                </a:solidFill>
              </a:defRPr>
            </a:lvl6pPr>
            <a:lvl7pPr marL="2131015" indent="0" algn="ctr">
              <a:buNone/>
              <a:defRPr>
                <a:solidFill>
                  <a:schemeClr val="tx1">
                    <a:tint val="75000"/>
                  </a:schemeClr>
                </a:solidFill>
              </a:defRPr>
            </a:lvl7pPr>
            <a:lvl8pPr marL="2486184" indent="0" algn="ctr">
              <a:buNone/>
              <a:defRPr>
                <a:solidFill>
                  <a:schemeClr val="tx1">
                    <a:tint val="75000"/>
                  </a:schemeClr>
                </a:solidFill>
              </a:defRPr>
            </a:lvl8pPr>
            <a:lvl9pPr marL="2841353" indent="0" algn="ctr">
              <a:buNone/>
              <a:defRPr>
                <a:solidFill>
                  <a:schemeClr val="tx1">
                    <a:tint val="75000"/>
                  </a:schemeClr>
                </a:solidFill>
              </a:defRPr>
            </a:lvl9pPr>
          </a:lstStyle>
          <a:p>
            <a:r>
              <a:rPr lang="de-DE" dirty="0"/>
              <a:t>Formatvorlage des Untertitelmasters durch Klicken bearbeiten</a:t>
            </a:r>
            <a:endParaRPr lang="en-GB" dirty="0"/>
          </a:p>
        </p:txBody>
      </p:sp>
    </p:spTree>
    <p:extLst>
      <p:ext uri="{BB962C8B-B14F-4D97-AF65-F5344CB8AC3E}">
        <p14:creationId xmlns:p14="http://schemas.microsoft.com/office/powerpoint/2010/main" val="4462785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1864"/>
            </a:lvl1pPr>
            <a:lvl2pPr marL="355169" indent="0">
              <a:buFontTx/>
              <a:buNone/>
              <a:defRPr sz="1864"/>
            </a:lvl2pPr>
            <a:lvl3pPr marL="710339" indent="0">
              <a:buFontTx/>
              <a:buNone/>
              <a:defRPr sz="1864"/>
            </a:lvl3pPr>
            <a:lvl4pPr marL="1065508" indent="0">
              <a:buFontTx/>
              <a:buNone/>
              <a:defRPr sz="1864"/>
            </a:lvl4pPr>
            <a:lvl5pPr marL="1420676" indent="0">
              <a:buFontTx/>
              <a:buNone/>
              <a:defRPr sz="1864"/>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933">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3157369579"/>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1864"/>
            </a:lvl1pPr>
            <a:lvl2pPr marL="355169" indent="0">
              <a:buFontTx/>
              <a:buNone/>
              <a:defRPr sz="1864"/>
            </a:lvl2pPr>
            <a:lvl3pPr marL="710339" indent="0">
              <a:buFontTx/>
              <a:buNone/>
              <a:defRPr sz="1864"/>
            </a:lvl3pPr>
            <a:lvl4pPr marL="1065508" indent="0">
              <a:buFontTx/>
              <a:buNone/>
              <a:defRPr sz="1864"/>
            </a:lvl4pPr>
            <a:lvl5pPr marL="1420676" indent="0">
              <a:buFontTx/>
              <a:buNone/>
              <a:defRPr sz="1864"/>
            </a:lvl5pPr>
            <a:lvl6pPr>
              <a:defRPr sz="1398"/>
            </a:lvl6pPr>
            <a:lvl7pPr>
              <a:defRPr sz="1398"/>
            </a:lvl7pPr>
            <a:lvl8pPr>
              <a:defRPr sz="1398"/>
            </a:lvl8pPr>
            <a:lvl9pPr>
              <a:defRPr sz="1398"/>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1" y="1763713"/>
            <a:ext cx="4621213" cy="4989512"/>
          </a:xfrm>
        </p:spPr>
        <p:txBody>
          <a:bodyPr/>
          <a:lstStyle>
            <a:lvl1pPr marL="0" indent="0">
              <a:buFontTx/>
              <a:buNone/>
              <a:defRPr sz="1864"/>
            </a:lvl1pPr>
            <a:lvl2pPr marL="355169" indent="0">
              <a:buFontTx/>
              <a:buNone/>
              <a:defRPr sz="1864"/>
            </a:lvl2pPr>
            <a:lvl3pPr marL="710339" indent="0">
              <a:buFontTx/>
              <a:buNone/>
              <a:defRPr sz="1864"/>
            </a:lvl3pPr>
            <a:lvl4pPr marL="1065508" indent="0">
              <a:buFontTx/>
              <a:buNone/>
              <a:defRPr sz="1864"/>
            </a:lvl4pPr>
            <a:lvl5pPr marL="1420676" indent="0">
              <a:buFontTx/>
              <a:buNone/>
              <a:defRPr sz="1864"/>
            </a:lvl5pPr>
            <a:lvl6pPr>
              <a:defRPr sz="1398"/>
            </a:lvl6pPr>
            <a:lvl7pPr>
              <a:defRPr sz="1398"/>
            </a:lvl7pPr>
            <a:lvl8pPr>
              <a:defRPr sz="1398"/>
            </a:lvl8pPr>
            <a:lvl9pPr>
              <a:defRPr sz="1398"/>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933">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37984922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AndTwoObj">
  <p:cSld name="Titel, Text und 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521970" y="302737"/>
            <a:ext cx="9395460" cy="1259946"/>
          </a:xfrm>
          <a:prstGeom prst="rect">
            <a:avLst/>
          </a:prstGeom>
        </p:spPr>
        <p:txBody>
          <a:bodyPr/>
          <a:lstStyle>
            <a:lvl1pPr>
              <a:defRPr>
                <a:solidFill>
                  <a:schemeClr val="accent2"/>
                </a:solidFill>
              </a:defRPr>
            </a:lvl1pPr>
          </a:lstStyle>
          <a:p>
            <a:r>
              <a:rPr lang="de-DE" dirty="0"/>
              <a:t>Titelmasterformat durch Klicken bearbeiten</a:t>
            </a:r>
            <a:endParaRPr lang="en-GB" dirty="0"/>
          </a:p>
        </p:txBody>
      </p:sp>
      <p:sp>
        <p:nvSpPr>
          <p:cNvPr id="3" name="Textplatzhalter 2"/>
          <p:cNvSpPr>
            <a:spLocks noGrp="1"/>
          </p:cNvSpPr>
          <p:nvPr>
            <p:ph type="body" sz="half" idx="1"/>
          </p:nvPr>
        </p:nvSpPr>
        <p:spPr>
          <a:xfrm>
            <a:off x="521971" y="1763926"/>
            <a:ext cx="4610735" cy="4989036"/>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quarter" idx="2"/>
          </p:nvPr>
        </p:nvSpPr>
        <p:spPr>
          <a:xfrm>
            <a:off x="5306696" y="1763924"/>
            <a:ext cx="4610735" cy="2409647"/>
          </a:xfrm>
          <a:prstGeom prst="rect">
            <a:avLst/>
          </a:prstGeom>
        </p:spPr>
        <p:txBody>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5" name="Inhaltsplatzhalter 4"/>
          <p:cNvSpPr>
            <a:spLocks noGrp="1"/>
          </p:cNvSpPr>
          <p:nvPr>
            <p:ph sz="quarter" idx="3"/>
          </p:nvPr>
        </p:nvSpPr>
        <p:spPr>
          <a:xfrm>
            <a:off x="5306696" y="4341566"/>
            <a:ext cx="4610735" cy="2411396"/>
          </a:xfrm>
          <a:prstGeom prst="rect">
            <a:avLst/>
          </a:prstGeom>
        </p:spPr>
        <p:txBody>
          <a:body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1">
            <a:extLst>
              <a:ext uri="{FF2B5EF4-FFF2-40B4-BE49-F238E27FC236}">
                <a16:creationId xmlns:a16="http://schemas.microsoft.com/office/drawing/2014/main" id="{C30856E7-03FB-461E-A4E8-138F538D7FA5}"/>
              </a:ext>
            </a:extLst>
          </p:cNvPr>
          <p:cNvSpPr>
            <a:spLocks noGrp="1"/>
          </p:cNvSpPr>
          <p:nvPr>
            <p:ph type="ftr" sz="quarter" idx="10"/>
          </p:nvPr>
        </p:nvSpPr>
        <p:spPr>
          <a:xfrm>
            <a:off x="6392862" y="6959601"/>
            <a:ext cx="3524250" cy="401638"/>
          </a:xfrm>
          <a:prstGeom prst="rect">
            <a:avLst/>
          </a:prstGeom>
        </p:spPr>
        <p:txBody>
          <a:bodyPr vert="horz" lIns="91440" tIns="45720" rIns="91440" bIns="45720" rtlCol="0" anchor="ctr"/>
          <a:lstStyle>
            <a:lvl1pPr algn="r">
              <a:defRPr sz="933">
                <a:solidFill>
                  <a:schemeClr val="bg2"/>
                </a:solidFill>
              </a:defRPr>
            </a:lvl1pPr>
          </a:lstStyle>
          <a:p>
            <a:r>
              <a:rPr lang="de-DE"/>
              <a:t>© 2020 - GET Across Borders</a:t>
            </a:r>
            <a:endParaRPr lang="en-GB" dirty="0"/>
          </a:p>
        </p:txBody>
      </p:sp>
      <p:sp>
        <p:nvSpPr>
          <p:cNvPr id="7" name="Foliennummernplatzhalter 6">
            <a:extLst>
              <a:ext uri="{FF2B5EF4-FFF2-40B4-BE49-F238E27FC236}">
                <a16:creationId xmlns:a16="http://schemas.microsoft.com/office/drawing/2014/main" id="{BB550D4C-E0CC-4B1C-99CB-791BEDCE53C8}"/>
              </a:ext>
            </a:extLst>
          </p:cNvPr>
          <p:cNvSpPr>
            <a:spLocks noGrp="1"/>
          </p:cNvSpPr>
          <p:nvPr>
            <p:ph type="sldNum" sz="quarter" idx="11"/>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35142656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6" y="4283075"/>
            <a:ext cx="7308850" cy="1931987"/>
          </a:xfrm>
        </p:spPr>
        <p:txBody>
          <a:bodyPr/>
          <a:lstStyle>
            <a:lvl1pPr marL="0" indent="0" algn="ctr">
              <a:buNone/>
              <a:defRPr>
                <a:solidFill>
                  <a:schemeClr val="tx2"/>
                </a:solidFill>
              </a:defRPr>
            </a:lvl1pPr>
            <a:lvl2pPr marL="355169" indent="0" algn="ctr">
              <a:buNone/>
              <a:defRPr>
                <a:solidFill>
                  <a:schemeClr val="tx1">
                    <a:tint val="75000"/>
                  </a:schemeClr>
                </a:solidFill>
              </a:defRPr>
            </a:lvl2pPr>
            <a:lvl3pPr marL="710339" indent="0" algn="ctr">
              <a:buNone/>
              <a:defRPr>
                <a:solidFill>
                  <a:schemeClr val="tx1">
                    <a:tint val="75000"/>
                  </a:schemeClr>
                </a:solidFill>
              </a:defRPr>
            </a:lvl3pPr>
            <a:lvl4pPr marL="1065508" indent="0" algn="ctr">
              <a:buNone/>
              <a:defRPr>
                <a:solidFill>
                  <a:schemeClr val="tx1">
                    <a:tint val="75000"/>
                  </a:schemeClr>
                </a:solidFill>
              </a:defRPr>
            </a:lvl4pPr>
            <a:lvl5pPr marL="1420676" indent="0" algn="ctr">
              <a:buNone/>
              <a:defRPr>
                <a:solidFill>
                  <a:schemeClr val="tx1">
                    <a:tint val="75000"/>
                  </a:schemeClr>
                </a:solidFill>
              </a:defRPr>
            </a:lvl5pPr>
            <a:lvl6pPr marL="1775845" indent="0" algn="ctr">
              <a:buNone/>
              <a:defRPr>
                <a:solidFill>
                  <a:schemeClr val="tx1">
                    <a:tint val="75000"/>
                  </a:schemeClr>
                </a:solidFill>
              </a:defRPr>
            </a:lvl6pPr>
            <a:lvl7pPr marL="2131015" indent="0" algn="ctr">
              <a:buNone/>
              <a:defRPr>
                <a:solidFill>
                  <a:schemeClr val="tx1">
                    <a:tint val="75000"/>
                  </a:schemeClr>
                </a:solidFill>
              </a:defRPr>
            </a:lvl7pPr>
            <a:lvl8pPr marL="2486184" indent="0" algn="ctr">
              <a:buNone/>
              <a:defRPr>
                <a:solidFill>
                  <a:schemeClr val="tx1">
                    <a:tint val="75000"/>
                  </a:schemeClr>
                </a:solidFill>
              </a:defRPr>
            </a:lvl8pPr>
            <a:lvl9pPr marL="2841353"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20336029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06DF7CAC-49A4-472C-B4BB-5BC517A73257}"/>
              </a:ext>
            </a:extLst>
          </p:cNvPr>
          <p:cNvSpPr>
            <a:spLocks noGrp="1"/>
          </p:cNvSpPr>
          <p:nvPr>
            <p:ph type="ctrTitle"/>
          </p:nvPr>
        </p:nvSpPr>
        <p:spPr>
          <a:xfrm>
            <a:off x="782638" y="2347913"/>
            <a:ext cx="8874125" cy="1620837"/>
          </a:xfrm>
        </p:spPr>
        <p:txBody>
          <a:bodyPr/>
          <a:lstStyle>
            <a:lvl1pPr algn="ctr">
              <a:defRPr>
                <a:solidFill>
                  <a:schemeClr val="accent3"/>
                </a:solidFill>
              </a:defRPr>
            </a:lvl1pPr>
          </a:lstStyle>
          <a:p>
            <a:r>
              <a:rPr lang="de-DE" dirty="0"/>
              <a:t>Titelmasterformat durch Klicken bearbeiten</a:t>
            </a:r>
            <a:endParaRPr lang="en-GB" dirty="0"/>
          </a:p>
        </p:txBody>
      </p:sp>
      <p:sp>
        <p:nvSpPr>
          <p:cNvPr id="7" name="Untertitel 2">
            <a:extLst>
              <a:ext uri="{FF2B5EF4-FFF2-40B4-BE49-F238E27FC236}">
                <a16:creationId xmlns:a16="http://schemas.microsoft.com/office/drawing/2014/main" id="{3619968D-5112-4864-AB4D-1595891F739C}"/>
              </a:ext>
            </a:extLst>
          </p:cNvPr>
          <p:cNvSpPr>
            <a:spLocks noGrp="1"/>
          </p:cNvSpPr>
          <p:nvPr>
            <p:ph type="subTitle" idx="1"/>
          </p:nvPr>
        </p:nvSpPr>
        <p:spPr>
          <a:xfrm>
            <a:off x="1565276" y="4283075"/>
            <a:ext cx="7308850" cy="1931987"/>
          </a:xfrm>
        </p:spPr>
        <p:txBody>
          <a:bodyPr/>
          <a:lstStyle>
            <a:lvl1pPr marL="0" indent="0" algn="ctr">
              <a:buNone/>
              <a:defRPr>
                <a:solidFill>
                  <a:schemeClr val="tx2"/>
                </a:solidFill>
              </a:defRPr>
            </a:lvl1pPr>
            <a:lvl2pPr marL="355169" indent="0" algn="ctr">
              <a:buNone/>
              <a:defRPr>
                <a:solidFill>
                  <a:schemeClr val="tx1">
                    <a:tint val="75000"/>
                  </a:schemeClr>
                </a:solidFill>
              </a:defRPr>
            </a:lvl2pPr>
            <a:lvl3pPr marL="710339" indent="0" algn="ctr">
              <a:buNone/>
              <a:defRPr>
                <a:solidFill>
                  <a:schemeClr val="tx1">
                    <a:tint val="75000"/>
                  </a:schemeClr>
                </a:solidFill>
              </a:defRPr>
            </a:lvl3pPr>
            <a:lvl4pPr marL="1065508" indent="0" algn="ctr">
              <a:buNone/>
              <a:defRPr>
                <a:solidFill>
                  <a:schemeClr val="tx1">
                    <a:tint val="75000"/>
                  </a:schemeClr>
                </a:solidFill>
              </a:defRPr>
            </a:lvl4pPr>
            <a:lvl5pPr marL="1420676" indent="0" algn="ctr">
              <a:buNone/>
              <a:defRPr>
                <a:solidFill>
                  <a:schemeClr val="tx1">
                    <a:tint val="75000"/>
                  </a:schemeClr>
                </a:solidFill>
              </a:defRPr>
            </a:lvl5pPr>
            <a:lvl6pPr marL="1775845" indent="0" algn="ctr">
              <a:buNone/>
              <a:defRPr>
                <a:solidFill>
                  <a:schemeClr val="tx1">
                    <a:tint val="75000"/>
                  </a:schemeClr>
                </a:solidFill>
              </a:defRPr>
            </a:lvl6pPr>
            <a:lvl7pPr marL="2131015" indent="0" algn="ctr">
              <a:buNone/>
              <a:defRPr>
                <a:solidFill>
                  <a:schemeClr val="tx1">
                    <a:tint val="75000"/>
                  </a:schemeClr>
                </a:solidFill>
              </a:defRPr>
            </a:lvl7pPr>
            <a:lvl8pPr marL="2486184" indent="0" algn="ctr">
              <a:buNone/>
              <a:defRPr>
                <a:solidFill>
                  <a:schemeClr val="tx1">
                    <a:tint val="75000"/>
                  </a:schemeClr>
                </a:solidFill>
              </a:defRPr>
            </a:lvl8pPr>
            <a:lvl9pPr marL="2841353" indent="0" algn="ctr">
              <a:buNone/>
              <a:defRPr>
                <a:solidFill>
                  <a:schemeClr val="tx1">
                    <a:tint val="75000"/>
                  </a:schemeClr>
                </a:solidFill>
              </a:defRPr>
            </a:lvl9pPr>
          </a:lstStyle>
          <a:p>
            <a:r>
              <a:rPr lang="de-DE" dirty="0"/>
              <a:t>Master-Untertitelformat bearbeiten</a:t>
            </a:r>
            <a:endParaRPr lang="en-GB" dirty="0"/>
          </a:p>
        </p:txBody>
      </p:sp>
    </p:spTree>
    <p:extLst>
      <p:ext uri="{BB962C8B-B14F-4D97-AF65-F5344CB8AC3E}">
        <p14:creationId xmlns:p14="http://schemas.microsoft.com/office/powerpoint/2010/main" val="25015948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cSld name="Zwei Inhalte">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sz="half" idx="1"/>
          </p:nvPr>
        </p:nvSpPr>
        <p:spPr>
          <a:xfrm>
            <a:off x="522288" y="1763713"/>
            <a:ext cx="4621212" cy="4989512"/>
          </a:xfrm>
        </p:spPr>
        <p:txBody>
          <a:bodyPr/>
          <a:lstStyle>
            <a:lvl1pPr marL="0" indent="0">
              <a:buFontTx/>
              <a:buNone/>
              <a:defRPr sz="1864"/>
            </a:lvl1pPr>
            <a:lvl2pPr marL="355169" indent="0">
              <a:buFontTx/>
              <a:buNone/>
              <a:defRPr sz="1864"/>
            </a:lvl2pPr>
            <a:lvl3pPr marL="710339" indent="0">
              <a:buFontTx/>
              <a:buNone/>
              <a:defRPr sz="1864"/>
            </a:lvl3pPr>
            <a:lvl4pPr marL="1065508" indent="0">
              <a:buFontTx/>
              <a:buNone/>
              <a:defRPr sz="1864"/>
            </a:lvl4pPr>
            <a:lvl5pPr marL="1420676" indent="0">
              <a:buFontTx/>
              <a:buNone/>
              <a:defRPr sz="1864"/>
            </a:lvl5pPr>
            <a:lvl6pPr>
              <a:defRPr sz="1398"/>
            </a:lvl6pPr>
            <a:lvl7pPr>
              <a:defRPr sz="1398"/>
            </a:lvl7pPr>
            <a:lvl8pPr>
              <a:defRPr sz="1398"/>
            </a:lvl8pPr>
            <a:lvl9pPr>
              <a:defRPr sz="1398"/>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Inhaltsplatzhalter 3"/>
          <p:cNvSpPr>
            <a:spLocks noGrp="1"/>
          </p:cNvSpPr>
          <p:nvPr>
            <p:ph sz="half" idx="2"/>
          </p:nvPr>
        </p:nvSpPr>
        <p:spPr>
          <a:xfrm>
            <a:off x="5295901" y="1763713"/>
            <a:ext cx="4621213" cy="4989512"/>
          </a:xfrm>
        </p:spPr>
        <p:txBody>
          <a:bodyPr/>
          <a:lstStyle>
            <a:lvl1pPr marL="0" indent="0">
              <a:buFontTx/>
              <a:buNone/>
              <a:defRPr sz="1864"/>
            </a:lvl1pPr>
            <a:lvl2pPr marL="355169" indent="0">
              <a:buFontTx/>
              <a:buNone/>
              <a:defRPr sz="1864"/>
            </a:lvl2pPr>
            <a:lvl3pPr marL="710339" indent="0">
              <a:buFontTx/>
              <a:buNone/>
              <a:defRPr sz="1864"/>
            </a:lvl3pPr>
            <a:lvl4pPr marL="1065508" indent="0">
              <a:buFontTx/>
              <a:buNone/>
              <a:defRPr sz="1864"/>
            </a:lvl4pPr>
            <a:lvl5pPr marL="1420676" indent="0">
              <a:buFontTx/>
              <a:buNone/>
              <a:defRPr sz="1864"/>
            </a:lvl5pPr>
            <a:lvl6pPr>
              <a:defRPr sz="1398"/>
            </a:lvl6pPr>
            <a:lvl7pPr>
              <a:defRPr sz="1398"/>
            </a:lvl7pPr>
            <a:lvl8pPr>
              <a:defRPr sz="1398"/>
            </a:lvl8pPr>
            <a:lvl9pPr>
              <a:defRPr sz="1398"/>
            </a:lvl9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48D9B97-C724-4437-8DD2-7E14E991862E}"/>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933">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CB1085C9-E46E-4F2E-B64F-2BE91E35DA78}"/>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7605365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el und Inhalt">
    <p:bg>
      <p:bgRef idx="1001">
        <a:schemeClr val="bg1"/>
      </p:bgRef>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solidFill>
                  <a:schemeClr val="accent2"/>
                </a:solidFill>
              </a:defRPr>
            </a:lvl1pPr>
          </a:lstStyle>
          <a:p>
            <a:r>
              <a:rPr lang="de-DE" dirty="0"/>
              <a:t>Titelmasterformat durch Klicken bearbeiten</a:t>
            </a:r>
            <a:endParaRPr lang="en-GB" dirty="0"/>
          </a:p>
        </p:txBody>
      </p:sp>
      <p:sp>
        <p:nvSpPr>
          <p:cNvPr id="3" name="Inhaltsplatzhalter 2"/>
          <p:cNvSpPr>
            <a:spLocks noGrp="1"/>
          </p:cNvSpPr>
          <p:nvPr>
            <p:ph idx="1"/>
          </p:nvPr>
        </p:nvSpPr>
        <p:spPr/>
        <p:txBody>
          <a:bodyPr/>
          <a:lstStyle>
            <a:lvl1pPr marL="0" indent="0">
              <a:buFontTx/>
              <a:buNone/>
              <a:defRPr sz="1864"/>
            </a:lvl1pPr>
            <a:lvl2pPr marL="355169" indent="0">
              <a:buFontTx/>
              <a:buNone/>
              <a:defRPr sz="1864"/>
            </a:lvl2pPr>
            <a:lvl3pPr marL="710339" indent="0">
              <a:buFontTx/>
              <a:buNone/>
              <a:defRPr sz="1864"/>
            </a:lvl3pPr>
            <a:lvl4pPr marL="1065508" indent="0">
              <a:buFontTx/>
              <a:buNone/>
              <a:defRPr sz="1864"/>
            </a:lvl4pPr>
            <a:lvl5pPr marL="1420676" indent="0">
              <a:buFontTx/>
              <a:buNone/>
              <a:defRPr sz="1864"/>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Fußzeilenplatzhalter 1">
            <a:extLst>
              <a:ext uri="{FF2B5EF4-FFF2-40B4-BE49-F238E27FC236}">
                <a16:creationId xmlns:a16="http://schemas.microsoft.com/office/drawing/2014/main" id="{CC2E37E7-1806-4D21-8266-8ADFB0E0001B}"/>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933">
                <a:solidFill>
                  <a:schemeClr val="bg2"/>
                </a:solidFill>
              </a:defRPr>
            </a:lvl1pPr>
          </a:lstStyle>
          <a:p>
            <a:r>
              <a:rPr lang="de-DE"/>
              <a:t>© 2020 - GET Across Borders</a:t>
            </a:r>
            <a:endParaRPr lang="en-GB" dirty="0"/>
          </a:p>
        </p:txBody>
      </p:sp>
      <p:sp>
        <p:nvSpPr>
          <p:cNvPr id="5" name="Foliennummernplatzhalter 4">
            <a:extLst>
              <a:ext uri="{FF2B5EF4-FFF2-40B4-BE49-F238E27FC236}">
                <a16:creationId xmlns:a16="http://schemas.microsoft.com/office/drawing/2014/main" id="{566EE03D-0E66-4A78-85B8-06FBB550002F}"/>
              </a:ext>
            </a:extLst>
          </p:cNvPr>
          <p:cNvSpPr>
            <a:spLocks noGrp="1"/>
          </p:cNvSpPr>
          <p:nvPr>
            <p:ph type="sldNum" sz="quarter" idx="10"/>
          </p:nvPr>
        </p:nvSpPr>
        <p:spPr/>
        <p:txBody>
          <a:bodyPr/>
          <a:lstStyle/>
          <a:p>
            <a:fld id="{1C6A1CB6-5D98-4296-B8F9-B78E6A9A9E34}" type="slidenum">
              <a:rPr lang="en-GB" smtClean="0"/>
              <a:t>‹Nr.›</a:t>
            </a:fld>
            <a:endParaRPr lang="en-GB"/>
          </a:p>
        </p:txBody>
      </p:sp>
    </p:spTree>
    <p:extLst>
      <p:ext uri="{BB962C8B-B14F-4D97-AF65-F5344CB8AC3E}">
        <p14:creationId xmlns:p14="http://schemas.microsoft.com/office/powerpoint/2010/main" val="264562324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521970" y="302737"/>
            <a:ext cx="9395460" cy="1259946"/>
          </a:xfrm>
          <a:prstGeom prst="rect">
            <a:avLst/>
          </a:prstGeom>
        </p:spPr>
        <p:txBody>
          <a:bodyPr vert="horz" lIns="91430" tIns="45716" rIns="91430" bIns="45716" rtlCol="0" anchor="ctr">
            <a:normAutofit/>
          </a:bodyPr>
          <a:lstStyle/>
          <a:p>
            <a:r>
              <a:rPr lang="de-DE" dirty="0"/>
              <a:t>Titelmasterformat durch Klicken bearbeiten</a:t>
            </a:r>
            <a:endParaRPr lang="en-GB" dirty="0"/>
          </a:p>
        </p:txBody>
      </p:sp>
      <p:sp>
        <p:nvSpPr>
          <p:cNvPr id="3" name="Textplatzhalter 2"/>
          <p:cNvSpPr>
            <a:spLocks noGrp="1"/>
          </p:cNvSpPr>
          <p:nvPr>
            <p:ph type="body" idx="1"/>
          </p:nvPr>
        </p:nvSpPr>
        <p:spPr>
          <a:xfrm>
            <a:off x="521970" y="1763928"/>
            <a:ext cx="9395460" cy="4989036"/>
          </a:xfrm>
          <a:prstGeom prst="rect">
            <a:avLst/>
          </a:prstGeom>
        </p:spPr>
        <p:txBody>
          <a:bodyPr vert="horz" lIns="91430" tIns="45716" rIns="91430" bIns="45716" rtlCol="0">
            <a:normAutofit/>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4" name="Datumsplatzhalter 3"/>
          <p:cNvSpPr>
            <a:spLocks noGrp="1"/>
          </p:cNvSpPr>
          <p:nvPr>
            <p:ph type="dt" sz="half" idx="2"/>
          </p:nvPr>
        </p:nvSpPr>
        <p:spPr>
          <a:xfrm>
            <a:off x="521970" y="7006702"/>
            <a:ext cx="2435860" cy="402483"/>
          </a:xfrm>
          <a:prstGeom prst="rect">
            <a:avLst/>
          </a:prstGeom>
        </p:spPr>
        <p:txBody>
          <a:bodyPr vert="horz" lIns="91430" tIns="45716" rIns="91430" bIns="45716" rtlCol="0" anchor="ctr"/>
          <a:lstStyle>
            <a:lvl1pPr algn="l">
              <a:defRPr sz="1028">
                <a:solidFill>
                  <a:schemeClr val="tx1"/>
                </a:solidFill>
              </a:defRPr>
            </a:lvl1pPr>
          </a:lstStyle>
          <a:p>
            <a:fld id="{E9DBB94B-7369-455E-8C33-C3D06DBCC3E6}" type="datetime1">
              <a:rPr lang="en-GB" smtClean="0"/>
              <a:pPr/>
              <a:t>03/03/2021</a:t>
            </a:fld>
            <a:endParaRPr lang="en-GB" dirty="0"/>
          </a:p>
        </p:txBody>
      </p:sp>
      <p:sp>
        <p:nvSpPr>
          <p:cNvPr id="5" name="Fußzeilenplatzhalter 4"/>
          <p:cNvSpPr>
            <a:spLocks noGrp="1"/>
          </p:cNvSpPr>
          <p:nvPr>
            <p:ph type="ftr" sz="quarter" idx="3"/>
          </p:nvPr>
        </p:nvSpPr>
        <p:spPr>
          <a:xfrm>
            <a:off x="3566795" y="7006702"/>
            <a:ext cx="3305810" cy="402483"/>
          </a:xfrm>
          <a:prstGeom prst="rect">
            <a:avLst/>
          </a:prstGeom>
        </p:spPr>
        <p:txBody>
          <a:bodyPr vert="horz" lIns="91430" tIns="45716" rIns="91430" bIns="45716" rtlCol="0" anchor="ctr"/>
          <a:lstStyle>
            <a:lvl1pPr algn="ctr">
              <a:defRPr sz="1028">
                <a:solidFill>
                  <a:schemeClr val="tx1"/>
                </a:solidFill>
              </a:defRPr>
            </a:lvl1pPr>
          </a:lstStyle>
          <a:p>
            <a:r>
              <a:rPr lang="de-DE" dirty="0"/>
              <a:t>© 2020 - GET </a:t>
            </a:r>
            <a:r>
              <a:rPr lang="de-DE" dirty="0" err="1"/>
              <a:t>Across</a:t>
            </a:r>
            <a:r>
              <a:rPr lang="de-DE" dirty="0"/>
              <a:t> Borders</a:t>
            </a:r>
            <a:endParaRPr lang="en-GB" dirty="0"/>
          </a:p>
        </p:txBody>
      </p:sp>
      <p:sp>
        <p:nvSpPr>
          <p:cNvPr id="6" name="Foliennummernplatzhalter 5"/>
          <p:cNvSpPr>
            <a:spLocks noGrp="1"/>
          </p:cNvSpPr>
          <p:nvPr>
            <p:ph type="sldNum" sz="quarter" idx="4"/>
          </p:nvPr>
        </p:nvSpPr>
        <p:spPr>
          <a:xfrm>
            <a:off x="7481570" y="7006702"/>
            <a:ext cx="2435860" cy="402483"/>
          </a:xfrm>
          <a:prstGeom prst="rect">
            <a:avLst/>
          </a:prstGeom>
        </p:spPr>
        <p:txBody>
          <a:bodyPr vert="horz" lIns="91430" tIns="45716" rIns="91430" bIns="45716" rtlCol="0" anchor="ctr"/>
          <a:lstStyle>
            <a:lvl1pPr algn="r">
              <a:defRPr sz="1028">
                <a:solidFill>
                  <a:schemeClr val="tx1"/>
                </a:solidFill>
              </a:defRPr>
            </a:lvl1pPr>
          </a:lstStyle>
          <a:p>
            <a:fld id="{1C6A1CB6-5D98-4296-B8F9-B78E6A9A9E34}" type="slidenum">
              <a:rPr lang="en-GB" smtClean="0"/>
              <a:pPr/>
              <a:t>‹Nr.›</a:t>
            </a:fld>
            <a:endParaRPr lang="en-GB" dirty="0"/>
          </a:p>
        </p:txBody>
      </p:sp>
    </p:spTree>
    <p:extLst>
      <p:ext uri="{BB962C8B-B14F-4D97-AF65-F5344CB8AC3E}">
        <p14:creationId xmlns:p14="http://schemas.microsoft.com/office/powerpoint/2010/main" val="39165321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ctr" defTabSz="782924" rtl="0" eaLnBrk="1" latinLnBrk="0" hangingPunct="1">
        <a:spcBef>
          <a:spcPct val="0"/>
        </a:spcBef>
        <a:buNone/>
        <a:defRPr sz="2797" kern="1200">
          <a:solidFill>
            <a:schemeClr val="accent2"/>
          </a:solidFill>
          <a:latin typeface="Comic Sans MS" panose="030F0702030302020204" pitchFamily="66" charset="0"/>
          <a:ea typeface="+mj-ea"/>
          <a:cs typeface="+mj-cs"/>
        </a:defRPr>
      </a:lvl1pPr>
    </p:titleStyle>
    <p:bodyStyle>
      <a:lvl1pPr marL="293596" indent="-293596"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1pPr>
      <a:lvl2pPr marL="636126" indent="-244664"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2pPr>
      <a:lvl3pPr marL="978654" indent="-195730"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3pPr>
      <a:lvl4pPr marL="1370115" indent="-195730"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4pPr>
      <a:lvl5pPr marL="1761578" indent="-195730" algn="l" defTabSz="782924" rtl="0" eaLnBrk="1" latinLnBrk="0" hangingPunct="1">
        <a:spcBef>
          <a:spcPct val="20000"/>
        </a:spcBef>
        <a:buFont typeface="Arial" pitchFamily="34" charset="0"/>
        <a:buChar char="»"/>
        <a:defRPr sz="1864" kern="1200">
          <a:solidFill>
            <a:schemeClr val="tx1"/>
          </a:solidFill>
          <a:latin typeface="Comic Sans MS" panose="030F0702030302020204" pitchFamily="66" charset="0"/>
          <a:ea typeface="+mn-ea"/>
          <a:cs typeface="+mn-cs"/>
        </a:defRPr>
      </a:lvl5pPr>
      <a:lvl6pPr marL="2153038" indent="-195730" algn="l" defTabSz="782924" rtl="0" eaLnBrk="1" latinLnBrk="0" hangingPunct="1">
        <a:spcBef>
          <a:spcPct val="20000"/>
        </a:spcBef>
        <a:buFont typeface="Arial" pitchFamily="34" charset="0"/>
        <a:buChar char="•"/>
        <a:defRPr sz="1713" kern="1200">
          <a:solidFill>
            <a:schemeClr val="tx1"/>
          </a:solidFill>
          <a:latin typeface="+mn-lt"/>
          <a:ea typeface="+mn-ea"/>
          <a:cs typeface="+mn-cs"/>
        </a:defRPr>
      </a:lvl6pPr>
      <a:lvl7pPr marL="2544500" indent="-195730" algn="l" defTabSz="782924" rtl="0" eaLnBrk="1" latinLnBrk="0" hangingPunct="1">
        <a:spcBef>
          <a:spcPct val="20000"/>
        </a:spcBef>
        <a:buFont typeface="Arial" pitchFamily="34" charset="0"/>
        <a:buChar char="•"/>
        <a:defRPr sz="1713" kern="1200">
          <a:solidFill>
            <a:schemeClr val="tx1"/>
          </a:solidFill>
          <a:latin typeface="+mn-lt"/>
          <a:ea typeface="+mn-ea"/>
          <a:cs typeface="+mn-cs"/>
        </a:defRPr>
      </a:lvl7pPr>
      <a:lvl8pPr marL="2935962" indent="-195730" algn="l" defTabSz="782924" rtl="0" eaLnBrk="1" latinLnBrk="0" hangingPunct="1">
        <a:spcBef>
          <a:spcPct val="20000"/>
        </a:spcBef>
        <a:buFont typeface="Arial" pitchFamily="34" charset="0"/>
        <a:buChar char="•"/>
        <a:defRPr sz="1713" kern="1200">
          <a:solidFill>
            <a:schemeClr val="tx1"/>
          </a:solidFill>
          <a:latin typeface="+mn-lt"/>
          <a:ea typeface="+mn-ea"/>
          <a:cs typeface="+mn-cs"/>
        </a:defRPr>
      </a:lvl8pPr>
      <a:lvl9pPr marL="3327423" indent="-195730" algn="l" defTabSz="782924" rtl="0" eaLnBrk="1" latinLnBrk="0" hangingPunct="1">
        <a:spcBef>
          <a:spcPct val="20000"/>
        </a:spcBef>
        <a:buFont typeface="Arial" pitchFamily="34" charset="0"/>
        <a:buChar char="•"/>
        <a:defRPr sz="1713" kern="1200">
          <a:solidFill>
            <a:schemeClr val="tx1"/>
          </a:solidFill>
          <a:latin typeface="+mn-lt"/>
          <a:ea typeface="+mn-ea"/>
          <a:cs typeface="+mn-cs"/>
        </a:defRPr>
      </a:lvl9pPr>
    </p:bodyStyle>
    <p:otherStyle>
      <a:defPPr>
        <a:defRPr lang="de-DE"/>
      </a:defPPr>
      <a:lvl1pPr marL="0" algn="l" defTabSz="782924" rtl="0" eaLnBrk="1" latinLnBrk="0" hangingPunct="1">
        <a:defRPr sz="1541" kern="1200">
          <a:solidFill>
            <a:schemeClr val="tx1"/>
          </a:solidFill>
          <a:latin typeface="+mn-lt"/>
          <a:ea typeface="+mn-ea"/>
          <a:cs typeface="+mn-cs"/>
        </a:defRPr>
      </a:lvl1pPr>
      <a:lvl2pPr marL="391462" algn="l" defTabSz="782924" rtl="0" eaLnBrk="1" latinLnBrk="0" hangingPunct="1">
        <a:defRPr sz="1541" kern="1200">
          <a:solidFill>
            <a:schemeClr val="tx1"/>
          </a:solidFill>
          <a:latin typeface="+mn-lt"/>
          <a:ea typeface="+mn-ea"/>
          <a:cs typeface="+mn-cs"/>
        </a:defRPr>
      </a:lvl2pPr>
      <a:lvl3pPr marL="782924" algn="l" defTabSz="782924" rtl="0" eaLnBrk="1" latinLnBrk="0" hangingPunct="1">
        <a:defRPr sz="1541" kern="1200">
          <a:solidFill>
            <a:schemeClr val="tx1"/>
          </a:solidFill>
          <a:latin typeface="+mn-lt"/>
          <a:ea typeface="+mn-ea"/>
          <a:cs typeface="+mn-cs"/>
        </a:defRPr>
      </a:lvl3pPr>
      <a:lvl4pPr marL="1174385" algn="l" defTabSz="782924" rtl="0" eaLnBrk="1" latinLnBrk="0" hangingPunct="1">
        <a:defRPr sz="1541" kern="1200">
          <a:solidFill>
            <a:schemeClr val="tx1"/>
          </a:solidFill>
          <a:latin typeface="+mn-lt"/>
          <a:ea typeface="+mn-ea"/>
          <a:cs typeface="+mn-cs"/>
        </a:defRPr>
      </a:lvl4pPr>
      <a:lvl5pPr marL="1565846" algn="l" defTabSz="782924" rtl="0" eaLnBrk="1" latinLnBrk="0" hangingPunct="1">
        <a:defRPr sz="1541" kern="1200">
          <a:solidFill>
            <a:schemeClr val="tx1"/>
          </a:solidFill>
          <a:latin typeface="+mn-lt"/>
          <a:ea typeface="+mn-ea"/>
          <a:cs typeface="+mn-cs"/>
        </a:defRPr>
      </a:lvl5pPr>
      <a:lvl6pPr marL="1957308" algn="l" defTabSz="782924" rtl="0" eaLnBrk="1" latinLnBrk="0" hangingPunct="1">
        <a:defRPr sz="1541" kern="1200">
          <a:solidFill>
            <a:schemeClr val="tx1"/>
          </a:solidFill>
          <a:latin typeface="+mn-lt"/>
          <a:ea typeface="+mn-ea"/>
          <a:cs typeface="+mn-cs"/>
        </a:defRPr>
      </a:lvl6pPr>
      <a:lvl7pPr marL="2348769" algn="l" defTabSz="782924" rtl="0" eaLnBrk="1" latinLnBrk="0" hangingPunct="1">
        <a:defRPr sz="1541" kern="1200">
          <a:solidFill>
            <a:schemeClr val="tx1"/>
          </a:solidFill>
          <a:latin typeface="+mn-lt"/>
          <a:ea typeface="+mn-ea"/>
          <a:cs typeface="+mn-cs"/>
        </a:defRPr>
      </a:lvl7pPr>
      <a:lvl8pPr marL="2740231" algn="l" defTabSz="782924" rtl="0" eaLnBrk="1" latinLnBrk="0" hangingPunct="1">
        <a:defRPr sz="1541" kern="1200">
          <a:solidFill>
            <a:schemeClr val="tx1"/>
          </a:solidFill>
          <a:latin typeface="+mn-lt"/>
          <a:ea typeface="+mn-ea"/>
          <a:cs typeface="+mn-cs"/>
        </a:defRPr>
      </a:lvl8pPr>
      <a:lvl9pPr marL="3131692" algn="l" defTabSz="782924" rtl="0" eaLnBrk="1" latinLnBrk="0" hangingPunct="1">
        <a:defRPr sz="154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75000"/>
          </a:schemeClr>
        </a:solidFill>
        <a:effectLst/>
      </p:bgPr>
    </p:bg>
    <p:spTree>
      <p:nvGrpSpPr>
        <p:cNvPr id="1" name=""/>
        <p:cNvGrpSpPr/>
        <p:nvPr/>
      </p:nvGrpSpPr>
      <p:grpSpPr>
        <a:xfrm>
          <a:off x="0" y="0"/>
          <a:ext cx="0" cy="0"/>
          <a:chOff x="0" y="0"/>
          <a:chExt cx="0" cy="0"/>
        </a:xfrm>
      </p:grpSpPr>
      <p:sp>
        <p:nvSpPr>
          <p:cNvPr id="1026" name="Titelplatzhalter 1">
            <a:extLst>
              <a:ext uri="{FF2B5EF4-FFF2-40B4-BE49-F238E27FC236}">
                <a16:creationId xmlns:a16="http://schemas.microsoft.com/office/drawing/2014/main" id="{593E8F3B-D167-43B8-9B07-E7D71371DC8D}"/>
              </a:ext>
            </a:extLst>
          </p:cNvPr>
          <p:cNvSpPr>
            <a:spLocks noGrp="1"/>
          </p:cNvSpPr>
          <p:nvPr>
            <p:ph type="title"/>
          </p:nvPr>
        </p:nvSpPr>
        <p:spPr bwMode="auto">
          <a:xfrm>
            <a:off x="522288" y="198438"/>
            <a:ext cx="9394825" cy="125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en-US" dirty="0"/>
              <a:t>Titelmasterformat durch Klicken bearbeiten</a:t>
            </a:r>
            <a:endParaRPr lang="en-GB" altLang="en-US" dirty="0"/>
          </a:p>
        </p:txBody>
      </p:sp>
      <p:sp>
        <p:nvSpPr>
          <p:cNvPr id="1027" name="Textplatzhalter 2">
            <a:extLst>
              <a:ext uri="{FF2B5EF4-FFF2-40B4-BE49-F238E27FC236}">
                <a16:creationId xmlns:a16="http://schemas.microsoft.com/office/drawing/2014/main" id="{F5061ECF-2CE0-425E-B9D8-609C8E79B26A}"/>
              </a:ext>
            </a:extLst>
          </p:cNvPr>
          <p:cNvSpPr>
            <a:spLocks noGrp="1"/>
          </p:cNvSpPr>
          <p:nvPr>
            <p:ph type="body" idx="1"/>
          </p:nvPr>
        </p:nvSpPr>
        <p:spPr bwMode="auto">
          <a:xfrm>
            <a:off x="522288" y="1763714"/>
            <a:ext cx="9394825" cy="5395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en-US" dirty="0"/>
              <a:t>Textmasterformat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endParaRPr lang="en-GB" altLang="en-US" dirty="0"/>
          </a:p>
        </p:txBody>
      </p:sp>
      <p:sp>
        <p:nvSpPr>
          <p:cNvPr id="2" name="Fußzeilenplatzhalter 1">
            <a:extLst>
              <a:ext uri="{FF2B5EF4-FFF2-40B4-BE49-F238E27FC236}">
                <a16:creationId xmlns:a16="http://schemas.microsoft.com/office/drawing/2014/main" id="{433943D4-04A8-4CCA-AE34-1016CADA1F33}"/>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933">
                <a:solidFill>
                  <a:schemeClr val="bg2"/>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
        <p:nvSpPr>
          <p:cNvPr id="3" name="Foliennummernplatzhalter 2">
            <a:extLst>
              <a:ext uri="{FF2B5EF4-FFF2-40B4-BE49-F238E27FC236}">
                <a16:creationId xmlns:a16="http://schemas.microsoft.com/office/drawing/2014/main" id="{7F1A67F0-7578-494C-954D-FE251135D46B}"/>
              </a:ext>
            </a:extLst>
          </p:cNvPr>
          <p:cNvSpPr>
            <a:spLocks noGrp="1"/>
          </p:cNvSpPr>
          <p:nvPr>
            <p:ph type="sldNum" sz="quarter" idx="4"/>
          </p:nvPr>
        </p:nvSpPr>
        <p:spPr>
          <a:xfrm>
            <a:off x="9835530" y="6958806"/>
            <a:ext cx="607347" cy="401638"/>
          </a:xfrm>
          <a:prstGeom prst="rect">
            <a:avLst/>
          </a:prstGeom>
        </p:spPr>
        <p:txBody>
          <a:bodyPr vert="horz" lIns="91440" tIns="45720" rIns="91440" bIns="45720" rtlCol="0" anchor="ctr"/>
          <a:lstStyle>
            <a:lvl1pPr algn="r">
              <a:defRPr sz="933">
                <a:solidFill>
                  <a:schemeClr val="tx1">
                    <a:tint val="75000"/>
                  </a:schemeClr>
                </a:solidFill>
              </a:defRPr>
            </a:lvl1pPr>
          </a:lstStyle>
          <a:p>
            <a:fld id="{1C6A1CB6-5D98-4296-B8F9-B78E6A9A9E34}" type="slidenum">
              <a:rPr lang="en-GB" smtClean="0"/>
              <a:t>‹Nr.›</a:t>
            </a:fld>
            <a:endParaRPr lang="en-GB"/>
          </a:p>
        </p:txBody>
      </p:sp>
    </p:spTree>
    <p:extLst>
      <p:ext uri="{BB962C8B-B14F-4D97-AF65-F5344CB8AC3E}">
        <p14:creationId xmlns:p14="http://schemas.microsoft.com/office/powerpoint/2010/main" val="19291679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92" r:id="rId5"/>
  </p:sldLayoutIdLst>
  <p:hf hdr="0" dt="0"/>
  <p:txStyles>
    <p:titleStyle>
      <a:lvl1pPr algn="ctr" rtl="0" eaLnBrk="0" fontAlgn="base" hangingPunct="0">
        <a:spcBef>
          <a:spcPct val="0"/>
        </a:spcBef>
        <a:spcAft>
          <a:spcPct val="0"/>
        </a:spcAft>
        <a:defRPr sz="2797" b="1"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2797" b="1">
          <a:solidFill>
            <a:schemeClr val="tx1"/>
          </a:solidFill>
          <a:latin typeface="Perpetua" pitchFamily="18" charset="0"/>
        </a:defRPr>
      </a:lvl2pPr>
      <a:lvl3pPr algn="ctr" rtl="0" eaLnBrk="0" fontAlgn="base" hangingPunct="0">
        <a:spcBef>
          <a:spcPct val="0"/>
        </a:spcBef>
        <a:spcAft>
          <a:spcPct val="0"/>
        </a:spcAft>
        <a:defRPr sz="2797" b="1">
          <a:solidFill>
            <a:schemeClr val="tx1"/>
          </a:solidFill>
          <a:latin typeface="Perpetua" pitchFamily="18" charset="0"/>
        </a:defRPr>
      </a:lvl3pPr>
      <a:lvl4pPr algn="ctr" rtl="0" eaLnBrk="0" fontAlgn="base" hangingPunct="0">
        <a:spcBef>
          <a:spcPct val="0"/>
        </a:spcBef>
        <a:spcAft>
          <a:spcPct val="0"/>
        </a:spcAft>
        <a:defRPr sz="2797" b="1">
          <a:solidFill>
            <a:schemeClr val="tx1"/>
          </a:solidFill>
          <a:latin typeface="Perpetua" pitchFamily="18" charset="0"/>
        </a:defRPr>
      </a:lvl4pPr>
      <a:lvl5pPr algn="ctr" rtl="0" eaLnBrk="0" fontAlgn="base" hangingPunct="0">
        <a:spcBef>
          <a:spcPct val="0"/>
        </a:spcBef>
        <a:spcAft>
          <a:spcPct val="0"/>
        </a:spcAft>
        <a:defRPr sz="2797" b="1">
          <a:solidFill>
            <a:schemeClr val="tx1"/>
          </a:solidFill>
          <a:latin typeface="Perpetua" pitchFamily="18" charset="0"/>
        </a:defRPr>
      </a:lvl5pPr>
      <a:lvl6pPr marL="355169" algn="ctr" rtl="0" fontAlgn="base">
        <a:spcBef>
          <a:spcPct val="0"/>
        </a:spcBef>
        <a:spcAft>
          <a:spcPct val="0"/>
        </a:spcAft>
        <a:defRPr sz="2797" b="1">
          <a:solidFill>
            <a:schemeClr val="tx1"/>
          </a:solidFill>
          <a:latin typeface="Perpetua" pitchFamily="18" charset="0"/>
        </a:defRPr>
      </a:lvl6pPr>
      <a:lvl7pPr marL="710339" algn="ctr" rtl="0" fontAlgn="base">
        <a:spcBef>
          <a:spcPct val="0"/>
        </a:spcBef>
        <a:spcAft>
          <a:spcPct val="0"/>
        </a:spcAft>
        <a:defRPr sz="2797" b="1">
          <a:solidFill>
            <a:schemeClr val="tx1"/>
          </a:solidFill>
          <a:latin typeface="Perpetua" pitchFamily="18" charset="0"/>
        </a:defRPr>
      </a:lvl7pPr>
      <a:lvl8pPr marL="1065508" algn="ctr" rtl="0" fontAlgn="base">
        <a:spcBef>
          <a:spcPct val="0"/>
        </a:spcBef>
        <a:spcAft>
          <a:spcPct val="0"/>
        </a:spcAft>
        <a:defRPr sz="2797" b="1">
          <a:solidFill>
            <a:schemeClr val="tx1"/>
          </a:solidFill>
          <a:latin typeface="Perpetua" pitchFamily="18" charset="0"/>
        </a:defRPr>
      </a:lvl8pPr>
      <a:lvl9pPr marL="1420676" algn="ctr" rtl="0" fontAlgn="base">
        <a:spcBef>
          <a:spcPct val="0"/>
        </a:spcBef>
        <a:spcAft>
          <a:spcPct val="0"/>
        </a:spcAft>
        <a:defRPr sz="2797" b="1">
          <a:solidFill>
            <a:schemeClr val="tx1"/>
          </a:solidFill>
          <a:latin typeface="Perpetua" pitchFamily="18" charset="0"/>
        </a:defRPr>
      </a:lvl9pPr>
    </p:titleStyle>
    <p:bodyStyle>
      <a:lvl1pPr algn="l" rtl="0" eaLnBrk="0" fontAlgn="base" hangingPunct="0">
        <a:spcBef>
          <a:spcPct val="20000"/>
        </a:spcBef>
        <a:spcAft>
          <a:spcPct val="0"/>
        </a:spcAft>
        <a:defRPr sz="1864" kern="1200">
          <a:solidFill>
            <a:schemeClr val="tx1"/>
          </a:solidFill>
          <a:latin typeface="Comic Sans MS" panose="030F0702030302020204" pitchFamily="66" charset="0"/>
          <a:ea typeface="+mn-ea"/>
          <a:cs typeface="+mn-cs"/>
        </a:defRPr>
      </a:lvl1pPr>
      <a:lvl2pPr marL="355169" algn="l" rtl="0" eaLnBrk="0" fontAlgn="base" hangingPunct="0">
        <a:spcBef>
          <a:spcPct val="20000"/>
        </a:spcBef>
        <a:spcAft>
          <a:spcPct val="0"/>
        </a:spcAft>
        <a:defRPr sz="1864" kern="1200">
          <a:solidFill>
            <a:schemeClr val="tx1"/>
          </a:solidFill>
          <a:latin typeface="Comic Sans MS" panose="030F0702030302020204" pitchFamily="66" charset="0"/>
          <a:ea typeface="+mn-ea"/>
          <a:cs typeface="+mn-cs"/>
        </a:defRPr>
      </a:lvl2pPr>
      <a:lvl3pPr marL="710339" algn="l" rtl="0" eaLnBrk="0" fontAlgn="base" hangingPunct="0">
        <a:spcBef>
          <a:spcPct val="20000"/>
        </a:spcBef>
        <a:spcAft>
          <a:spcPct val="0"/>
        </a:spcAft>
        <a:defRPr sz="1864" kern="1200">
          <a:solidFill>
            <a:schemeClr val="tx1"/>
          </a:solidFill>
          <a:latin typeface="Comic Sans MS" panose="030F0702030302020204" pitchFamily="66" charset="0"/>
          <a:ea typeface="+mn-ea"/>
          <a:cs typeface="+mn-cs"/>
        </a:defRPr>
      </a:lvl3pPr>
      <a:lvl4pPr marL="1065508" algn="l" rtl="0" eaLnBrk="0" fontAlgn="base" hangingPunct="0">
        <a:spcBef>
          <a:spcPct val="20000"/>
        </a:spcBef>
        <a:spcAft>
          <a:spcPct val="0"/>
        </a:spcAft>
        <a:defRPr sz="1864" kern="1200">
          <a:solidFill>
            <a:schemeClr val="tx1"/>
          </a:solidFill>
          <a:latin typeface="Comic Sans MS" panose="030F0702030302020204" pitchFamily="66" charset="0"/>
          <a:ea typeface="+mn-ea"/>
          <a:cs typeface="+mn-cs"/>
        </a:defRPr>
      </a:lvl4pPr>
      <a:lvl5pPr marL="1420676" algn="l" rtl="0" eaLnBrk="0" fontAlgn="base" hangingPunct="0">
        <a:spcBef>
          <a:spcPct val="20000"/>
        </a:spcBef>
        <a:spcAft>
          <a:spcPct val="0"/>
        </a:spcAft>
        <a:defRPr sz="1864" kern="1200">
          <a:solidFill>
            <a:schemeClr val="tx1"/>
          </a:solidFill>
          <a:latin typeface="Comic Sans MS" panose="030F0702030302020204" pitchFamily="66" charset="0"/>
          <a:ea typeface="+mn-ea"/>
          <a:cs typeface="+mn-cs"/>
        </a:defRPr>
      </a:lvl5pPr>
      <a:lvl6pPr marL="1953430" indent="-177585" algn="l" defTabSz="710339" rtl="0" eaLnBrk="1" latinLnBrk="0" hangingPunct="1">
        <a:spcBef>
          <a:spcPct val="20000"/>
        </a:spcBef>
        <a:buFont typeface="Arial" panose="020B0604020202020204" pitchFamily="34" charset="0"/>
        <a:buChar char="•"/>
        <a:defRPr sz="1553" kern="1200">
          <a:solidFill>
            <a:schemeClr val="tx1"/>
          </a:solidFill>
          <a:latin typeface="+mn-lt"/>
          <a:ea typeface="+mn-ea"/>
          <a:cs typeface="+mn-cs"/>
        </a:defRPr>
      </a:lvl6pPr>
      <a:lvl7pPr marL="2308599" indent="-177585" algn="l" defTabSz="710339" rtl="0" eaLnBrk="1" latinLnBrk="0" hangingPunct="1">
        <a:spcBef>
          <a:spcPct val="20000"/>
        </a:spcBef>
        <a:buFont typeface="Arial" panose="020B0604020202020204" pitchFamily="34" charset="0"/>
        <a:buChar char="•"/>
        <a:defRPr sz="1553" kern="1200">
          <a:solidFill>
            <a:schemeClr val="tx1"/>
          </a:solidFill>
          <a:latin typeface="+mn-lt"/>
          <a:ea typeface="+mn-ea"/>
          <a:cs typeface="+mn-cs"/>
        </a:defRPr>
      </a:lvl7pPr>
      <a:lvl8pPr marL="2663769" indent="-177585" algn="l" defTabSz="710339" rtl="0" eaLnBrk="1" latinLnBrk="0" hangingPunct="1">
        <a:spcBef>
          <a:spcPct val="20000"/>
        </a:spcBef>
        <a:buFont typeface="Arial" panose="020B0604020202020204" pitchFamily="34" charset="0"/>
        <a:buChar char="•"/>
        <a:defRPr sz="1553" kern="1200">
          <a:solidFill>
            <a:schemeClr val="tx1"/>
          </a:solidFill>
          <a:latin typeface="+mn-lt"/>
          <a:ea typeface="+mn-ea"/>
          <a:cs typeface="+mn-cs"/>
        </a:defRPr>
      </a:lvl8pPr>
      <a:lvl9pPr marL="3018938" indent="-177585" algn="l" defTabSz="710339" rtl="0" eaLnBrk="1" latinLnBrk="0" hangingPunct="1">
        <a:spcBef>
          <a:spcPct val="20000"/>
        </a:spcBef>
        <a:buFont typeface="Arial" panose="020B0604020202020204" pitchFamily="34" charset="0"/>
        <a:buChar char="•"/>
        <a:defRPr sz="1553" kern="1200">
          <a:solidFill>
            <a:schemeClr val="tx1"/>
          </a:solidFill>
          <a:latin typeface="+mn-lt"/>
          <a:ea typeface="+mn-ea"/>
          <a:cs typeface="+mn-cs"/>
        </a:defRPr>
      </a:lvl9pPr>
    </p:bodyStyle>
    <p:otherStyle>
      <a:defPPr>
        <a:defRPr lang="en-US"/>
      </a:defPPr>
      <a:lvl1pPr marL="0" algn="l" defTabSz="710339" rtl="0" eaLnBrk="1" latinLnBrk="0" hangingPunct="1">
        <a:defRPr sz="1398" kern="1200">
          <a:solidFill>
            <a:schemeClr val="tx1"/>
          </a:solidFill>
          <a:latin typeface="+mn-lt"/>
          <a:ea typeface="+mn-ea"/>
          <a:cs typeface="+mn-cs"/>
        </a:defRPr>
      </a:lvl1pPr>
      <a:lvl2pPr marL="355169" algn="l" defTabSz="710339" rtl="0" eaLnBrk="1" latinLnBrk="0" hangingPunct="1">
        <a:defRPr sz="1398" kern="1200">
          <a:solidFill>
            <a:schemeClr val="tx1"/>
          </a:solidFill>
          <a:latin typeface="+mn-lt"/>
          <a:ea typeface="+mn-ea"/>
          <a:cs typeface="+mn-cs"/>
        </a:defRPr>
      </a:lvl2pPr>
      <a:lvl3pPr marL="710339" algn="l" defTabSz="710339" rtl="0" eaLnBrk="1" latinLnBrk="0" hangingPunct="1">
        <a:defRPr sz="1398" kern="1200">
          <a:solidFill>
            <a:schemeClr val="tx1"/>
          </a:solidFill>
          <a:latin typeface="+mn-lt"/>
          <a:ea typeface="+mn-ea"/>
          <a:cs typeface="+mn-cs"/>
        </a:defRPr>
      </a:lvl3pPr>
      <a:lvl4pPr marL="1065508" algn="l" defTabSz="710339" rtl="0" eaLnBrk="1" latinLnBrk="0" hangingPunct="1">
        <a:defRPr sz="1398" kern="1200">
          <a:solidFill>
            <a:schemeClr val="tx1"/>
          </a:solidFill>
          <a:latin typeface="+mn-lt"/>
          <a:ea typeface="+mn-ea"/>
          <a:cs typeface="+mn-cs"/>
        </a:defRPr>
      </a:lvl4pPr>
      <a:lvl5pPr marL="1420676" algn="l" defTabSz="710339" rtl="0" eaLnBrk="1" latinLnBrk="0" hangingPunct="1">
        <a:defRPr sz="1398" kern="1200">
          <a:solidFill>
            <a:schemeClr val="tx1"/>
          </a:solidFill>
          <a:latin typeface="+mn-lt"/>
          <a:ea typeface="+mn-ea"/>
          <a:cs typeface="+mn-cs"/>
        </a:defRPr>
      </a:lvl5pPr>
      <a:lvl6pPr marL="1775845" algn="l" defTabSz="710339" rtl="0" eaLnBrk="1" latinLnBrk="0" hangingPunct="1">
        <a:defRPr sz="1398" kern="1200">
          <a:solidFill>
            <a:schemeClr val="tx1"/>
          </a:solidFill>
          <a:latin typeface="+mn-lt"/>
          <a:ea typeface="+mn-ea"/>
          <a:cs typeface="+mn-cs"/>
        </a:defRPr>
      </a:lvl6pPr>
      <a:lvl7pPr marL="2131015" algn="l" defTabSz="710339" rtl="0" eaLnBrk="1" latinLnBrk="0" hangingPunct="1">
        <a:defRPr sz="1398" kern="1200">
          <a:solidFill>
            <a:schemeClr val="tx1"/>
          </a:solidFill>
          <a:latin typeface="+mn-lt"/>
          <a:ea typeface="+mn-ea"/>
          <a:cs typeface="+mn-cs"/>
        </a:defRPr>
      </a:lvl7pPr>
      <a:lvl8pPr marL="2486184" algn="l" defTabSz="710339" rtl="0" eaLnBrk="1" latinLnBrk="0" hangingPunct="1">
        <a:defRPr sz="1398" kern="1200">
          <a:solidFill>
            <a:schemeClr val="tx1"/>
          </a:solidFill>
          <a:latin typeface="+mn-lt"/>
          <a:ea typeface="+mn-ea"/>
          <a:cs typeface="+mn-cs"/>
        </a:defRPr>
      </a:lvl8pPr>
      <a:lvl9pPr marL="2841353" algn="l" defTabSz="710339" rtl="0" eaLnBrk="1" latinLnBrk="0" hangingPunct="1">
        <a:defRPr sz="1398"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DA661421-2CF6-4D01-B18C-3664828D6051}"/>
              </a:ext>
            </a:extLst>
          </p:cNvPr>
          <p:cNvSpPr>
            <a:spLocks noGrp="1"/>
          </p:cNvSpPr>
          <p:nvPr>
            <p:ph type="title"/>
          </p:nvPr>
        </p:nvSpPr>
        <p:spPr>
          <a:xfrm>
            <a:off x="717551" y="198437"/>
            <a:ext cx="9004300" cy="1460500"/>
          </a:xfrm>
          <a:prstGeom prst="rect">
            <a:avLst/>
          </a:prstGeom>
        </p:spPr>
        <p:txBody>
          <a:bodyPr vert="horz" lIns="91440" tIns="45720" rIns="91440" bIns="45720" rtlCol="0" anchor="ctr">
            <a:normAutofit/>
          </a:bodyPr>
          <a:lstStyle/>
          <a:p>
            <a:r>
              <a:rPr lang="de-DE" dirty="0"/>
              <a:t>Mastertitelformat bearbeiten</a:t>
            </a:r>
            <a:endParaRPr lang="en-GB" dirty="0"/>
          </a:p>
        </p:txBody>
      </p:sp>
      <p:sp>
        <p:nvSpPr>
          <p:cNvPr id="3" name="Textplatzhalter 2">
            <a:extLst>
              <a:ext uri="{FF2B5EF4-FFF2-40B4-BE49-F238E27FC236}">
                <a16:creationId xmlns:a16="http://schemas.microsoft.com/office/drawing/2014/main" id="{E271646F-4AA4-48CB-9731-8FB2ABAB52A6}"/>
              </a:ext>
            </a:extLst>
          </p:cNvPr>
          <p:cNvSpPr>
            <a:spLocks noGrp="1"/>
          </p:cNvSpPr>
          <p:nvPr>
            <p:ph type="body" idx="1"/>
          </p:nvPr>
        </p:nvSpPr>
        <p:spPr>
          <a:xfrm>
            <a:off x="717551" y="2012951"/>
            <a:ext cx="9004300" cy="47958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en-GB" dirty="0"/>
          </a:p>
        </p:txBody>
      </p:sp>
      <p:sp>
        <p:nvSpPr>
          <p:cNvPr id="7" name="Fußzeilenplatzhalter 1">
            <a:extLst>
              <a:ext uri="{FF2B5EF4-FFF2-40B4-BE49-F238E27FC236}">
                <a16:creationId xmlns:a16="http://schemas.microsoft.com/office/drawing/2014/main" id="{75E2854B-0CBB-478C-883B-32389F77DC35}"/>
              </a:ext>
            </a:extLst>
          </p:cNvPr>
          <p:cNvSpPr>
            <a:spLocks noGrp="1"/>
          </p:cNvSpPr>
          <p:nvPr>
            <p:ph type="ftr" sz="quarter" idx="3"/>
          </p:nvPr>
        </p:nvSpPr>
        <p:spPr>
          <a:xfrm>
            <a:off x="6392862" y="6959601"/>
            <a:ext cx="3524250" cy="401638"/>
          </a:xfrm>
          <a:prstGeom prst="rect">
            <a:avLst/>
          </a:prstGeom>
        </p:spPr>
        <p:txBody>
          <a:bodyPr vert="horz" lIns="91440" tIns="45720" rIns="91440" bIns="45720" rtlCol="0" anchor="ctr"/>
          <a:lstStyle>
            <a:lvl1pPr algn="r">
              <a:defRPr sz="933">
                <a:solidFill>
                  <a:schemeClr val="bg1"/>
                </a:solidFill>
                <a:latin typeface="Comic Sans MS" panose="030F0702030302020204" pitchFamily="66" charset="0"/>
              </a:defRPr>
            </a:lvl1pPr>
          </a:lstStyle>
          <a:p>
            <a:r>
              <a:rPr lang="de-DE" dirty="0"/>
              <a:t>© 2020 - GET </a:t>
            </a:r>
            <a:r>
              <a:rPr lang="de-DE" dirty="0" err="1"/>
              <a:t>Across</a:t>
            </a:r>
            <a:r>
              <a:rPr lang="de-DE" dirty="0"/>
              <a:t> Borders</a:t>
            </a:r>
            <a:endParaRPr lang="en-GB" dirty="0"/>
          </a:p>
        </p:txBody>
      </p:sp>
    </p:spTree>
    <p:extLst>
      <p:ext uri="{BB962C8B-B14F-4D97-AF65-F5344CB8AC3E}">
        <p14:creationId xmlns:p14="http://schemas.microsoft.com/office/powerpoint/2010/main" val="3120708932"/>
      </p:ext>
    </p:extLst>
  </p:cSld>
  <p:clrMap bg1="lt1" tx1="dk1" bg2="lt2" tx2="dk2" accent1="accent1" accent2="accent2" accent3="accent3" accent4="accent4" accent5="accent5" accent6="accent6" hlink="hlink" folHlink="folHlink"/>
  <p:sldLayoutIdLst>
    <p:sldLayoutId id="2147483678" r:id="rId1"/>
    <p:sldLayoutId id="2147483693" r:id="rId2"/>
    <p:sldLayoutId id="2147483694" r:id="rId3"/>
  </p:sldLayoutIdLst>
  <p:hf hdr="0" dt="0"/>
  <p:txStyles>
    <p:titleStyle>
      <a:lvl1pPr algn="ctr" defTabSz="710339" rtl="0" eaLnBrk="1" latinLnBrk="0" hangingPunct="1">
        <a:lnSpc>
          <a:spcPct val="90000"/>
        </a:lnSpc>
        <a:spcBef>
          <a:spcPct val="0"/>
        </a:spcBef>
        <a:buNone/>
        <a:defRPr sz="2797" b="1" kern="1200">
          <a:solidFill>
            <a:schemeClr val="accent3"/>
          </a:solidFill>
          <a:latin typeface="Comic Sans MS" panose="030F0702030302020204" pitchFamily="66" charset="0"/>
          <a:ea typeface="+mj-ea"/>
          <a:cs typeface="+mj-cs"/>
        </a:defRPr>
      </a:lvl1pPr>
    </p:titleStyle>
    <p:bodyStyle>
      <a:lvl1pPr marL="0" indent="0" algn="l" defTabSz="710339" rtl="0" eaLnBrk="1" latinLnBrk="0" hangingPunct="1">
        <a:lnSpc>
          <a:spcPct val="90000"/>
        </a:lnSpc>
        <a:spcBef>
          <a:spcPts val="777"/>
        </a:spcBef>
        <a:buFontTx/>
        <a:buNone/>
        <a:defRPr sz="1864" kern="1200">
          <a:solidFill>
            <a:schemeClr val="bg1"/>
          </a:solidFill>
          <a:latin typeface="Comic Sans MS" panose="030F0702030302020204" pitchFamily="66" charset="0"/>
          <a:ea typeface="+mn-ea"/>
          <a:cs typeface="+mn-cs"/>
        </a:defRPr>
      </a:lvl1pPr>
      <a:lvl2pPr marL="355169" indent="0" algn="l" defTabSz="710339" rtl="0" eaLnBrk="1" latinLnBrk="0" hangingPunct="1">
        <a:lnSpc>
          <a:spcPct val="90000"/>
        </a:lnSpc>
        <a:spcBef>
          <a:spcPts val="389"/>
        </a:spcBef>
        <a:buFontTx/>
        <a:buNone/>
        <a:defRPr sz="1864" kern="1200">
          <a:solidFill>
            <a:schemeClr val="bg1"/>
          </a:solidFill>
          <a:latin typeface="Comic Sans MS" panose="030F0702030302020204" pitchFamily="66" charset="0"/>
          <a:ea typeface="+mn-ea"/>
          <a:cs typeface="+mn-cs"/>
        </a:defRPr>
      </a:lvl2pPr>
      <a:lvl3pPr marL="710339" indent="0" algn="l" defTabSz="710339" rtl="0" eaLnBrk="1" latinLnBrk="0" hangingPunct="1">
        <a:lnSpc>
          <a:spcPct val="90000"/>
        </a:lnSpc>
        <a:spcBef>
          <a:spcPts val="389"/>
        </a:spcBef>
        <a:buFontTx/>
        <a:buNone/>
        <a:defRPr sz="1864" kern="1200">
          <a:solidFill>
            <a:schemeClr val="bg1"/>
          </a:solidFill>
          <a:latin typeface="Comic Sans MS" panose="030F0702030302020204" pitchFamily="66" charset="0"/>
          <a:ea typeface="+mn-ea"/>
          <a:cs typeface="+mn-cs"/>
        </a:defRPr>
      </a:lvl3pPr>
      <a:lvl4pPr marL="1065508" indent="0" algn="l" defTabSz="710339" rtl="0" eaLnBrk="1" latinLnBrk="0" hangingPunct="1">
        <a:lnSpc>
          <a:spcPct val="90000"/>
        </a:lnSpc>
        <a:spcBef>
          <a:spcPts val="389"/>
        </a:spcBef>
        <a:buFontTx/>
        <a:buNone/>
        <a:defRPr sz="1864" kern="1200">
          <a:solidFill>
            <a:schemeClr val="bg1"/>
          </a:solidFill>
          <a:latin typeface="Comic Sans MS" panose="030F0702030302020204" pitchFamily="66" charset="0"/>
          <a:ea typeface="+mn-ea"/>
          <a:cs typeface="+mn-cs"/>
        </a:defRPr>
      </a:lvl4pPr>
      <a:lvl5pPr marL="1420676" indent="0" algn="l" defTabSz="710339" rtl="0" eaLnBrk="1" latinLnBrk="0" hangingPunct="1">
        <a:lnSpc>
          <a:spcPct val="90000"/>
        </a:lnSpc>
        <a:spcBef>
          <a:spcPts val="389"/>
        </a:spcBef>
        <a:buFontTx/>
        <a:buNone/>
        <a:defRPr sz="1864" kern="1200">
          <a:solidFill>
            <a:schemeClr val="bg1"/>
          </a:solidFill>
          <a:latin typeface="Comic Sans MS" panose="030F0702030302020204" pitchFamily="66" charset="0"/>
          <a:ea typeface="+mn-ea"/>
          <a:cs typeface="+mn-cs"/>
        </a:defRPr>
      </a:lvl5pPr>
      <a:lvl6pPr marL="1953430" indent="-177585" algn="l" defTabSz="710339" rtl="0" eaLnBrk="1" latinLnBrk="0" hangingPunct="1">
        <a:lnSpc>
          <a:spcPct val="90000"/>
        </a:lnSpc>
        <a:spcBef>
          <a:spcPts val="389"/>
        </a:spcBef>
        <a:buFont typeface="Arial" panose="020B0604020202020204" pitchFamily="34" charset="0"/>
        <a:buChar char="•"/>
        <a:defRPr sz="1398" kern="1200">
          <a:solidFill>
            <a:schemeClr val="tx1"/>
          </a:solidFill>
          <a:latin typeface="+mn-lt"/>
          <a:ea typeface="+mn-ea"/>
          <a:cs typeface="+mn-cs"/>
        </a:defRPr>
      </a:lvl6pPr>
      <a:lvl7pPr marL="2308599" indent="-177585" algn="l" defTabSz="710339" rtl="0" eaLnBrk="1" latinLnBrk="0" hangingPunct="1">
        <a:lnSpc>
          <a:spcPct val="90000"/>
        </a:lnSpc>
        <a:spcBef>
          <a:spcPts val="389"/>
        </a:spcBef>
        <a:buFont typeface="Arial" panose="020B0604020202020204" pitchFamily="34" charset="0"/>
        <a:buChar char="•"/>
        <a:defRPr sz="1398" kern="1200">
          <a:solidFill>
            <a:schemeClr val="tx1"/>
          </a:solidFill>
          <a:latin typeface="+mn-lt"/>
          <a:ea typeface="+mn-ea"/>
          <a:cs typeface="+mn-cs"/>
        </a:defRPr>
      </a:lvl7pPr>
      <a:lvl8pPr marL="2663769" indent="-177585" algn="l" defTabSz="710339" rtl="0" eaLnBrk="1" latinLnBrk="0" hangingPunct="1">
        <a:lnSpc>
          <a:spcPct val="90000"/>
        </a:lnSpc>
        <a:spcBef>
          <a:spcPts val="389"/>
        </a:spcBef>
        <a:buFont typeface="Arial" panose="020B0604020202020204" pitchFamily="34" charset="0"/>
        <a:buChar char="•"/>
        <a:defRPr sz="1398" kern="1200">
          <a:solidFill>
            <a:schemeClr val="tx1"/>
          </a:solidFill>
          <a:latin typeface="+mn-lt"/>
          <a:ea typeface="+mn-ea"/>
          <a:cs typeface="+mn-cs"/>
        </a:defRPr>
      </a:lvl8pPr>
      <a:lvl9pPr marL="3018938" indent="-177585" algn="l" defTabSz="710339" rtl="0" eaLnBrk="1" latinLnBrk="0" hangingPunct="1">
        <a:lnSpc>
          <a:spcPct val="90000"/>
        </a:lnSpc>
        <a:spcBef>
          <a:spcPts val="389"/>
        </a:spcBef>
        <a:buFont typeface="Arial" panose="020B0604020202020204" pitchFamily="34" charset="0"/>
        <a:buChar char="•"/>
        <a:defRPr sz="1398" kern="1200">
          <a:solidFill>
            <a:schemeClr val="tx1"/>
          </a:solidFill>
          <a:latin typeface="+mn-lt"/>
          <a:ea typeface="+mn-ea"/>
          <a:cs typeface="+mn-cs"/>
        </a:defRPr>
      </a:lvl9pPr>
    </p:bodyStyle>
    <p:otherStyle>
      <a:defPPr>
        <a:defRPr lang="en-US"/>
      </a:defPPr>
      <a:lvl1pPr marL="0" algn="l" defTabSz="710339" rtl="0" eaLnBrk="1" latinLnBrk="0" hangingPunct="1">
        <a:defRPr sz="1398" kern="1200">
          <a:solidFill>
            <a:schemeClr val="tx1"/>
          </a:solidFill>
          <a:latin typeface="+mn-lt"/>
          <a:ea typeface="+mn-ea"/>
          <a:cs typeface="+mn-cs"/>
        </a:defRPr>
      </a:lvl1pPr>
      <a:lvl2pPr marL="355169" algn="l" defTabSz="710339" rtl="0" eaLnBrk="1" latinLnBrk="0" hangingPunct="1">
        <a:defRPr sz="1398" kern="1200">
          <a:solidFill>
            <a:schemeClr val="tx1"/>
          </a:solidFill>
          <a:latin typeface="+mn-lt"/>
          <a:ea typeface="+mn-ea"/>
          <a:cs typeface="+mn-cs"/>
        </a:defRPr>
      </a:lvl2pPr>
      <a:lvl3pPr marL="710339" algn="l" defTabSz="710339" rtl="0" eaLnBrk="1" latinLnBrk="0" hangingPunct="1">
        <a:defRPr sz="1398" kern="1200">
          <a:solidFill>
            <a:schemeClr val="tx1"/>
          </a:solidFill>
          <a:latin typeface="+mn-lt"/>
          <a:ea typeface="+mn-ea"/>
          <a:cs typeface="+mn-cs"/>
        </a:defRPr>
      </a:lvl3pPr>
      <a:lvl4pPr marL="1065508" algn="l" defTabSz="710339" rtl="0" eaLnBrk="1" latinLnBrk="0" hangingPunct="1">
        <a:defRPr sz="1398" kern="1200">
          <a:solidFill>
            <a:schemeClr val="tx1"/>
          </a:solidFill>
          <a:latin typeface="+mn-lt"/>
          <a:ea typeface="+mn-ea"/>
          <a:cs typeface="+mn-cs"/>
        </a:defRPr>
      </a:lvl4pPr>
      <a:lvl5pPr marL="1420676" algn="l" defTabSz="710339" rtl="0" eaLnBrk="1" latinLnBrk="0" hangingPunct="1">
        <a:defRPr sz="1398" kern="1200">
          <a:solidFill>
            <a:schemeClr val="tx1"/>
          </a:solidFill>
          <a:latin typeface="+mn-lt"/>
          <a:ea typeface="+mn-ea"/>
          <a:cs typeface="+mn-cs"/>
        </a:defRPr>
      </a:lvl5pPr>
      <a:lvl6pPr marL="1775845" algn="l" defTabSz="710339" rtl="0" eaLnBrk="1" latinLnBrk="0" hangingPunct="1">
        <a:defRPr sz="1398" kern="1200">
          <a:solidFill>
            <a:schemeClr val="tx1"/>
          </a:solidFill>
          <a:latin typeface="+mn-lt"/>
          <a:ea typeface="+mn-ea"/>
          <a:cs typeface="+mn-cs"/>
        </a:defRPr>
      </a:lvl6pPr>
      <a:lvl7pPr marL="2131015" algn="l" defTabSz="710339" rtl="0" eaLnBrk="1" latinLnBrk="0" hangingPunct="1">
        <a:defRPr sz="1398" kern="1200">
          <a:solidFill>
            <a:schemeClr val="tx1"/>
          </a:solidFill>
          <a:latin typeface="+mn-lt"/>
          <a:ea typeface="+mn-ea"/>
          <a:cs typeface="+mn-cs"/>
        </a:defRPr>
      </a:lvl7pPr>
      <a:lvl8pPr marL="2486184" algn="l" defTabSz="710339" rtl="0" eaLnBrk="1" latinLnBrk="0" hangingPunct="1">
        <a:defRPr sz="1398" kern="1200">
          <a:solidFill>
            <a:schemeClr val="tx1"/>
          </a:solidFill>
          <a:latin typeface="+mn-lt"/>
          <a:ea typeface="+mn-ea"/>
          <a:cs typeface="+mn-cs"/>
        </a:defRPr>
      </a:lvl8pPr>
      <a:lvl9pPr marL="2841353" algn="l" defTabSz="710339" rtl="0" eaLnBrk="1" latinLnBrk="0" hangingPunct="1">
        <a:defRPr sz="13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7.png"/><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7.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7.pn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7.pn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image" Target="../media/image7.png"/><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14.jpeg"/><Relationship Id="rId5" Type="http://schemas.openxmlformats.org/officeDocument/2006/relationships/image" Target="../media/image12.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7.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7.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1090424" y="1797649"/>
            <a:ext cx="4623834" cy="1583441"/>
          </a:xfrm>
        </p:spPr>
        <p:txBody>
          <a:bodyPr/>
          <a:lstStyle/>
          <a:p>
            <a:pPr>
              <a:defRPr/>
            </a:pPr>
            <a:r>
              <a:rPr lang="en-GB" noProof="0" dirty="0">
                <a:solidFill>
                  <a:srgbClr val="000066"/>
                </a:solidFill>
              </a:rPr>
              <a:t>GET Buddied Up</a:t>
            </a:r>
            <a:endParaRPr lang="en-GB" noProof="0" dirty="0"/>
          </a:p>
        </p:txBody>
      </p:sp>
      <p:sp>
        <p:nvSpPr>
          <p:cNvPr id="10" name="Untertitel 2"/>
          <p:cNvSpPr>
            <a:spLocks noGrp="1"/>
          </p:cNvSpPr>
          <p:nvPr>
            <p:ph type="subTitle" idx="1"/>
          </p:nvPr>
        </p:nvSpPr>
        <p:spPr bwMode="auto">
          <a:xfrm>
            <a:off x="5109697" y="5626289"/>
            <a:ext cx="5286846" cy="1933385"/>
          </a:xfrm>
        </p:spPr>
        <p:txBody>
          <a:bodyPr/>
          <a:lstStyle/>
          <a:p>
            <a:pPr>
              <a:defRPr/>
            </a:pPr>
            <a:r>
              <a:rPr lang="en-GB" sz="2800" b="1" noProof="0" dirty="0">
                <a:solidFill>
                  <a:srgbClr val="000066"/>
                </a:solidFill>
              </a:rPr>
              <a:t>German with Ali, the Eagle </a:t>
            </a:r>
            <a:endParaRPr lang="en-GB" noProof="0" dirty="0"/>
          </a:p>
          <a:p>
            <a:pPr>
              <a:defRPr/>
            </a:pPr>
            <a:r>
              <a:rPr lang="en-GB" sz="1800" noProof="0" dirty="0">
                <a:solidFill>
                  <a:srgbClr val="000066"/>
                </a:solidFill>
              </a:rPr>
              <a:t>get-across-borders@uni-mainz.de</a:t>
            </a:r>
            <a:endParaRPr lang="en-GB" noProof="0" dirty="0"/>
          </a:p>
          <a:p>
            <a:pPr>
              <a:defRPr/>
            </a:pPr>
            <a:endParaRPr lang="en-GB" sz="1800" noProof="0" dirty="0">
              <a:solidFill>
                <a:srgbClr val="000066"/>
              </a:solidFill>
            </a:endParaRPr>
          </a:p>
          <a:p>
            <a:pPr>
              <a:defRPr/>
            </a:pPr>
            <a:endParaRPr lang="en-GB" sz="1800" noProof="0" dirty="0">
              <a:solidFill>
                <a:srgbClr val="000066"/>
              </a:solidFill>
            </a:endParaRPr>
          </a:p>
          <a:p>
            <a:pPr>
              <a:defRPr/>
            </a:pPr>
            <a:endParaRPr lang="en-GB" sz="1800" noProof="0" dirty="0">
              <a:solidFill>
                <a:srgbClr val="000066"/>
              </a:solidFill>
            </a:endParaRPr>
          </a:p>
        </p:txBody>
      </p:sp>
      <p:pic>
        <p:nvPicPr>
          <p:cNvPr id="12" name="Picture 5" descr="A picture containing drawing&#10;&#10;Description automatically generated"/>
          <p:cNvPicPr>
            <a:picLocks noChangeAspect="1"/>
          </p:cNvPicPr>
          <p:nvPr/>
        </p:nvPicPr>
        <p:blipFill>
          <a:blip r:embed="rId2"/>
          <a:stretch/>
        </p:blipFill>
        <p:spPr bwMode="auto">
          <a:xfrm>
            <a:off x="6037540" y="1603498"/>
            <a:ext cx="3431159" cy="3590843"/>
          </a:xfrm>
          <a:prstGeom prst="rect">
            <a:avLst/>
          </a:prstGeom>
        </p:spPr>
      </p:pic>
      <p:pic>
        <p:nvPicPr>
          <p:cNvPr id="13" name="Picture 7" descr="A picture containing drawing&#10;&#10;Description automatically generated"/>
          <p:cNvPicPr>
            <a:picLocks noChangeAspect="1"/>
          </p:cNvPicPr>
          <p:nvPr/>
        </p:nvPicPr>
        <p:blipFill>
          <a:blip r:embed="rId3"/>
          <a:stretch/>
        </p:blipFill>
        <p:spPr bwMode="auto">
          <a:xfrm>
            <a:off x="2944168" y="3774346"/>
            <a:ext cx="2347150" cy="3590843"/>
          </a:xfrm>
          <a:prstGeom prst="rect">
            <a:avLst/>
          </a:prstGeom>
        </p:spPr>
      </p:pic>
      <p:pic>
        <p:nvPicPr>
          <p:cNvPr id="14" name="Picture 8"/>
          <p:cNvPicPr>
            <a:picLocks noChangeAspect="1"/>
          </p:cNvPicPr>
          <p:nvPr/>
        </p:nvPicPr>
        <p:blipFill>
          <a:blip r:embed="rId4"/>
          <a:stretch/>
        </p:blipFill>
        <p:spPr bwMode="auto">
          <a:xfrm>
            <a:off x="599422" y="4283818"/>
            <a:ext cx="2371755" cy="3054375"/>
          </a:xfrm>
          <a:prstGeom prst="rect">
            <a:avLst/>
          </a:prstGeom>
        </p:spPr>
      </p:pic>
      <p:sp>
        <p:nvSpPr>
          <p:cNvPr id="18" name="Fußzeilenplatzhalter 3">
            <a:extLst>
              <a:ext uri="{FF2B5EF4-FFF2-40B4-BE49-F238E27FC236}">
                <a16:creationId xmlns:a16="http://schemas.microsoft.com/office/drawing/2014/main" id="{B8598C8A-A85F-497E-8B4E-19B5023B0C6E}"/>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2020 - GET </a:t>
            </a:r>
            <a:r>
              <a:rPr lang="de-DE" sz="1050" b="0" dirty="0" err="1"/>
              <a:t>Across</a:t>
            </a:r>
            <a:r>
              <a:rPr lang="de-DE" sz="1050" b="0" dirty="0"/>
              <a:t> Borders</a:t>
            </a:r>
            <a:endParaRPr lang="en-GB" sz="1050" b="0" dirty="0"/>
          </a:p>
        </p:txBody>
      </p:sp>
      <p:pic>
        <p:nvPicPr>
          <p:cNvPr id="23" name="Grafik 2">
            <a:extLst>
              <a:ext uri="{FF2B5EF4-FFF2-40B4-BE49-F238E27FC236}">
                <a16:creationId xmlns:a16="http://schemas.microsoft.com/office/drawing/2014/main" id="{AD84E014-A4F3-4994-8990-594CBBDAEFC2}"/>
              </a:ext>
            </a:extLst>
          </p:cNvPr>
          <p:cNvPicPr>
            <a:picLocks noChangeAspect="1"/>
          </p:cNvPicPr>
          <p:nvPr/>
        </p:nvPicPr>
        <p:blipFill>
          <a:blip r:embed="rId5"/>
          <a:stretch/>
        </p:blipFill>
        <p:spPr bwMode="auto">
          <a:xfrm>
            <a:off x="970091" y="179207"/>
            <a:ext cx="2701395" cy="1276831"/>
          </a:xfrm>
          <a:prstGeom prst="rect">
            <a:avLst/>
          </a:prstGeom>
        </p:spPr>
      </p:pic>
      <p:pic>
        <p:nvPicPr>
          <p:cNvPr id="25" name="Picture 9">
            <a:extLst>
              <a:ext uri="{FF2B5EF4-FFF2-40B4-BE49-F238E27FC236}">
                <a16:creationId xmlns:a16="http://schemas.microsoft.com/office/drawing/2014/main" id="{5433889F-DB99-42DB-AE70-D2D290DE2695}"/>
              </a:ext>
            </a:extLst>
          </p:cNvPr>
          <p:cNvPicPr>
            <a:picLocks noChangeAspect="1" noChangeArrowheads="1"/>
          </p:cNvPicPr>
          <p:nvPr/>
        </p:nvPicPr>
        <p:blipFill>
          <a:blip r:embed="rId6"/>
          <a:stretch/>
        </p:blipFill>
        <p:spPr bwMode="auto">
          <a:xfrm>
            <a:off x="8154987" y="503238"/>
            <a:ext cx="1038208" cy="1038208"/>
          </a:xfrm>
          <a:prstGeom prst="rect">
            <a:avLst/>
          </a:prstGeom>
          <a:noFill/>
          <a:ln>
            <a:noFill/>
          </a:ln>
        </p:spPr>
      </p:pic>
      <p:pic>
        <p:nvPicPr>
          <p:cNvPr id="2" name="Grafik 3" descr="Ein Bild, das Spiel enthält.&#10;&#10;Beschreibung automatisch generiert.">
            <a:extLst>
              <a:ext uri="{FF2B5EF4-FFF2-40B4-BE49-F238E27FC236}">
                <a16:creationId xmlns:a16="http://schemas.microsoft.com/office/drawing/2014/main" id="{E1A8BA56-E108-4CC9-984C-A4F9AC680984}"/>
              </a:ext>
            </a:extLst>
          </p:cNvPr>
          <p:cNvPicPr>
            <a:picLocks noChangeAspect="1"/>
          </p:cNvPicPr>
          <p:nvPr/>
        </p:nvPicPr>
        <p:blipFill>
          <a:blip r:embed="rId7"/>
          <a:stretch/>
        </p:blipFill>
        <p:spPr bwMode="auto">
          <a:xfrm>
            <a:off x="4401861" y="177527"/>
            <a:ext cx="2833495" cy="163712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Line 31"/>
          <p:cNvSpPr>
            <a:spLocks noChangeShapeType="1"/>
          </p:cNvSpPr>
          <p:nvPr/>
        </p:nvSpPr>
        <p:spPr bwMode="auto">
          <a:xfrm>
            <a:off x="0" y="503238"/>
            <a:ext cx="9144000" cy="0"/>
          </a:xfrm>
          <a:prstGeom prst="line">
            <a:avLst/>
          </a:prstGeom>
          <a:noFill/>
          <a:ln w="9525">
            <a:solidFill>
              <a:schemeClr val="bg1"/>
            </a:solidFill>
            <a:round/>
            <a:headEnd/>
            <a:tailEnd/>
          </a:ln>
        </p:spPr>
        <p:txBody>
          <a:bodyPr wrap="none" lIns="89982" tIns="46791" rIns="89982" bIns="46791" anchor="ctr">
            <a:spAutoFit/>
          </a:bodyPr>
          <a:lstStyle/>
          <a:p>
            <a:pPr>
              <a:defRPr/>
            </a:pPr>
            <a:endParaRPr lang="en-GB"/>
          </a:p>
        </p:txBody>
      </p:sp>
      <p:sp>
        <p:nvSpPr>
          <p:cNvPr id="5" name="Line 33"/>
          <p:cNvSpPr>
            <a:spLocks noChangeShapeType="1"/>
          </p:cNvSpPr>
          <p:nvPr/>
        </p:nvSpPr>
        <p:spPr bwMode="auto">
          <a:xfrm>
            <a:off x="0" y="7019925"/>
            <a:ext cx="10439400" cy="0"/>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6" name="Line 32"/>
          <p:cNvSpPr>
            <a:spLocks noChangeShapeType="1"/>
          </p:cNvSpPr>
          <p:nvPr/>
        </p:nvSpPr>
        <p:spPr bwMode="auto">
          <a:xfrm>
            <a:off x="522287" y="0"/>
            <a:ext cx="0" cy="7559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7" name="Line 37"/>
          <p:cNvSpPr>
            <a:spLocks noChangeShapeType="1"/>
          </p:cNvSpPr>
          <p:nvPr/>
        </p:nvSpPr>
        <p:spPr bwMode="auto">
          <a:xfrm flipV="1">
            <a:off x="9906000" y="6858000"/>
            <a:ext cx="0" cy="701675"/>
          </a:xfrm>
          <a:prstGeom prst="line">
            <a:avLst/>
          </a:prstGeom>
          <a:noFill/>
          <a:ln w="3175">
            <a:solidFill>
              <a:schemeClr val="bg1"/>
            </a:solidFill>
            <a:round/>
            <a:headEnd/>
            <a:tailEnd/>
          </a:ln>
        </p:spPr>
        <p:txBody>
          <a:bodyPr wrap="none" lIns="89982" tIns="46791" rIns="89982" bIns="46791" anchor="ctr">
            <a:spAutoFit/>
          </a:bodyPr>
          <a:lstStyle/>
          <a:p>
            <a:pPr>
              <a:defRPr/>
            </a:pPr>
            <a:endParaRPr lang="en-GB"/>
          </a:p>
        </p:txBody>
      </p:sp>
      <p:sp>
        <p:nvSpPr>
          <p:cNvPr id="9" name="Titel 1"/>
          <p:cNvSpPr>
            <a:spLocks noGrp="1"/>
          </p:cNvSpPr>
          <p:nvPr>
            <p:ph type="ctrTitle"/>
          </p:nvPr>
        </p:nvSpPr>
        <p:spPr bwMode="auto">
          <a:xfrm>
            <a:off x="782955" y="2348401"/>
            <a:ext cx="8811982" cy="2799795"/>
          </a:xfrm>
        </p:spPr>
        <p:txBody>
          <a:bodyPr>
            <a:normAutofit fontScale="90000"/>
          </a:bodyPr>
          <a:lstStyle/>
          <a:p>
            <a:pPr>
              <a:defRPr/>
            </a:pPr>
            <a:br>
              <a:rPr lang="en-GB" noProof="0" dirty="0">
                <a:solidFill>
                  <a:srgbClr val="C00000"/>
                </a:solidFill>
              </a:rPr>
            </a:br>
            <a:br>
              <a:rPr lang="en-GB" noProof="0" dirty="0">
                <a:solidFill>
                  <a:srgbClr val="C00000"/>
                </a:solidFill>
              </a:rPr>
            </a:br>
            <a:br>
              <a:rPr lang="en-GB" noProof="0" dirty="0">
                <a:solidFill>
                  <a:srgbClr val="C00000"/>
                </a:solidFill>
              </a:rPr>
            </a:br>
            <a:br>
              <a:rPr lang="en-GB" noProof="0" dirty="0">
                <a:solidFill>
                  <a:srgbClr val="C00000"/>
                </a:solidFill>
              </a:rPr>
            </a:br>
            <a:r>
              <a:rPr lang="en-GB" sz="4000" noProof="0" dirty="0">
                <a:solidFill>
                  <a:srgbClr val="C00000"/>
                </a:solidFill>
              </a:rPr>
              <a:t>Deutsch </a:t>
            </a:r>
            <a:r>
              <a:rPr lang="en-GB" sz="4000" noProof="0" dirty="0" err="1">
                <a:solidFill>
                  <a:srgbClr val="C00000"/>
                </a:solidFill>
              </a:rPr>
              <a:t>lernen</a:t>
            </a:r>
            <a:r>
              <a:rPr lang="en-GB" sz="4000" noProof="0" dirty="0">
                <a:solidFill>
                  <a:srgbClr val="C00000"/>
                </a:solidFill>
              </a:rPr>
              <a:t> </a:t>
            </a:r>
            <a:br>
              <a:rPr lang="en-GB" sz="4000" noProof="0" dirty="0">
                <a:solidFill>
                  <a:srgbClr val="C00000"/>
                </a:solidFill>
              </a:rPr>
            </a:br>
            <a:r>
              <a:rPr lang="en-GB" sz="4000" noProof="0" dirty="0" err="1">
                <a:solidFill>
                  <a:srgbClr val="000066"/>
                </a:solidFill>
              </a:rPr>
              <a:t>mit</a:t>
            </a:r>
            <a:r>
              <a:rPr lang="en-GB" sz="4000" noProof="0" dirty="0">
                <a:solidFill>
                  <a:srgbClr val="000066"/>
                </a:solidFill>
              </a:rPr>
              <a:t> Ali,</a:t>
            </a:r>
            <a:br>
              <a:rPr lang="en-GB" sz="4000" noProof="0" dirty="0">
                <a:solidFill>
                  <a:srgbClr val="000066"/>
                </a:solidFill>
              </a:rPr>
            </a:br>
            <a:r>
              <a:rPr lang="en-GB" sz="4000" noProof="0" dirty="0" err="1">
                <a:solidFill>
                  <a:srgbClr val="C00000"/>
                </a:solidFill>
              </a:rPr>
              <a:t>unserem</a:t>
            </a:r>
            <a:r>
              <a:rPr lang="en-GB" sz="4000" noProof="0" dirty="0">
                <a:solidFill>
                  <a:srgbClr val="C00000"/>
                </a:solidFill>
              </a:rPr>
              <a:t> Adler</a:t>
            </a:r>
            <a:br>
              <a:rPr lang="en-GB" sz="4000" noProof="0" dirty="0">
                <a:solidFill>
                  <a:srgbClr val="C00000"/>
                </a:solidFill>
              </a:rPr>
            </a:br>
            <a:br>
              <a:rPr lang="en-GB" sz="4000" noProof="0" dirty="0">
                <a:solidFill>
                  <a:srgbClr val="C00000"/>
                </a:solidFill>
              </a:rPr>
            </a:br>
            <a:br>
              <a:rPr lang="en-GB" noProof="0" dirty="0">
                <a:solidFill>
                  <a:srgbClr val="C00000"/>
                </a:solidFill>
              </a:rPr>
            </a:br>
            <a:br>
              <a:rPr lang="en-GB" noProof="0" dirty="0">
                <a:solidFill>
                  <a:srgbClr val="C00000"/>
                </a:solidFill>
              </a:rPr>
            </a:br>
            <a:br>
              <a:rPr lang="en-GB" sz="2700" noProof="0" dirty="0">
                <a:solidFill>
                  <a:schemeClr val="accent1">
                    <a:lumMod val="75000"/>
                    <a:lumOff val="25000"/>
                  </a:schemeClr>
                </a:solidFill>
              </a:rPr>
            </a:br>
            <a:r>
              <a:rPr lang="en-GB" sz="2700" noProof="0" dirty="0">
                <a:solidFill>
                  <a:schemeClr val="accent1">
                    <a:lumMod val="90000"/>
                    <a:lumOff val="10000"/>
                  </a:schemeClr>
                </a:solidFill>
              </a:rPr>
              <a:t>Sigrid </a:t>
            </a:r>
            <a:r>
              <a:rPr lang="en-GB" sz="2700" noProof="0" dirty="0" err="1">
                <a:solidFill>
                  <a:schemeClr val="accent1">
                    <a:lumMod val="90000"/>
                    <a:lumOff val="10000"/>
                  </a:schemeClr>
                </a:solidFill>
              </a:rPr>
              <a:t>Rieuwerts</a:t>
            </a:r>
            <a:br>
              <a:rPr lang="en-GB" sz="2700" noProof="0" dirty="0">
                <a:solidFill>
                  <a:schemeClr val="accent1">
                    <a:lumMod val="90000"/>
                    <a:lumOff val="10000"/>
                  </a:schemeClr>
                </a:solidFill>
              </a:rPr>
            </a:br>
            <a:r>
              <a:rPr lang="en-GB" sz="2700" noProof="0" dirty="0">
                <a:solidFill>
                  <a:schemeClr val="accent1">
                    <a:lumMod val="90000"/>
                    <a:lumOff val="10000"/>
                  </a:schemeClr>
                </a:solidFill>
              </a:rPr>
              <a:t>get-across-borders@uni-mainz.de</a:t>
            </a:r>
            <a:endParaRPr lang="en-GB" noProof="0" dirty="0">
              <a:solidFill>
                <a:schemeClr val="accent1">
                  <a:lumMod val="90000"/>
                  <a:lumOff val="10000"/>
                </a:schemeClr>
              </a:solidFill>
            </a:endParaRPr>
          </a:p>
        </p:txBody>
      </p:sp>
      <p:pic>
        <p:nvPicPr>
          <p:cNvPr id="17" name="Grafik 3" descr="Ein Bild, das Spiel enthält.&#10;&#10;Beschreibung automatisch generiert.">
            <a:extLst>
              <a:ext uri="{FF2B5EF4-FFF2-40B4-BE49-F238E27FC236}">
                <a16:creationId xmlns:a16="http://schemas.microsoft.com/office/drawing/2014/main" id="{F20362E9-6205-4FDA-B1DA-BC19C248F2EC}"/>
              </a:ext>
            </a:extLst>
          </p:cNvPr>
          <p:cNvPicPr>
            <a:picLocks noChangeAspect="1"/>
          </p:cNvPicPr>
          <p:nvPr/>
        </p:nvPicPr>
        <p:blipFill>
          <a:blip r:embed="rId2"/>
          <a:stretch/>
        </p:blipFill>
        <p:spPr bwMode="auto">
          <a:xfrm>
            <a:off x="4401861" y="177527"/>
            <a:ext cx="2833495" cy="1637129"/>
          </a:xfrm>
          <a:prstGeom prst="rect">
            <a:avLst/>
          </a:prstGeom>
        </p:spPr>
      </p:pic>
      <p:pic>
        <p:nvPicPr>
          <p:cNvPr id="22" name="Picture 9">
            <a:extLst>
              <a:ext uri="{FF2B5EF4-FFF2-40B4-BE49-F238E27FC236}">
                <a16:creationId xmlns:a16="http://schemas.microsoft.com/office/drawing/2014/main" id="{6DE20007-9E0A-4B25-A180-A9689119C026}"/>
              </a:ext>
            </a:extLst>
          </p:cNvPr>
          <p:cNvPicPr>
            <a:picLocks noChangeAspect="1" noChangeArrowheads="1"/>
          </p:cNvPicPr>
          <p:nvPr/>
        </p:nvPicPr>
        <p:blipFill>
          <a:blip r:embed="rId3"/>
          <a:stretch/>
        </p:blipFill>
        <p:spPr bwMode="auto">
          <a:xfrm>
            <a:off x="8154987" y="503238"/>
            <a:ext cx="1038208" cy="1038208"/>
          </a:xfrm>
          <a:prstGeom prst="rect">
            <a:avLst/>
          </a:prstGeom>
          <a:noFill/>
          <a:ln>
            <a:noFill/>
          </a:ln>
        </p:spPr>
      </p:pic>
      <p:pic>
        <p:nvPicPr>
          <p:cNvPr id="2" name="Grafik 2">
            <a:extLst>
              <a:ext uri="{FF2B5EF4-FFF2-40B4-BE49-F238E27FC236}">
                <a16:creationId xmlns:a16="http://schemas.microsoft.com/office/drawing/2014/main" id="{D48C8CC1-394F-4214-9C8F-E9289D985F84}"/>
              </a:ext>
            </a:extLst>
          </p:cNvPr>
          <p:cNvPicPr>
            <a:picLocks noChangeAspect="1"/>
          </p:cNvPicPr>
          <p:nvPr/>
        </p:nvPicPr>
        <p:blipFill>
          <a:blip r:embed="rId4"/>
          <a:stretch/>
        </p:blipFill>
        <p:spPr bwMode="auto">
          <a:xfrm>
            <a:off x="970091" y="179207"/>
            <a:ext cx="2701395" cy="1276831"/>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284810-2428-466D-B869-22185656E3A7}"/>
              </a:ext>
            </a:extLst>
          </p:cNvPr>
          <p:cNvSpPr>
            <a:spLocks noGrp="1"/>
          </p:cNvSpPr>
          <p:nvPr>
            <p:ph type="title"/>
          </p:nvPr>
        </p:nvSpPr>
        <p:spPr>
          <a:xfrm>
            <a:off x="1570870" y="366578"/>
            <a:ext cx="7297660" cy="977871"/>
          </a:xfrm>
        </p:spPr>
        <p:txBody>
          <a:bodyPr wrap="square" anchor="ctr">
            <a:normAutofit/>
          </a:bodyPr>
          <a:lstStyle/>
          <a:p>
            <a:r>
              <a:rPr lang="en-GB" sz="3600" noProof="0" dirty="0"/>
              <a:t>Welcome!</a:t>
            </a:r>
          </a:p>
        </p:txBody>
      </p:sp>
      <p:sp>
        <p:nvSpPr>
          <p:cNvPr id="12" name="Content Placeholder 2">
            <a:extLst>
              <a:ext uri="{FF2B5EF4-FFF2-40B4-BE49-F238E27FC236}">
                <a16:creationId xmlns:a16="http://schemas.microsoft.com/office/drawing/2014/main" id="{68A12010-6D41-411C-93B2-4E46D5E8882B}"/>
              </a:ext>
            </a:extLst>
          </p:cNvPr>
          <p:cNvSpPr>
            <a:spLocks noGrp="1"/>
          </p:cNvSpPr>
          <p:nvPr>
            <p:ph sz="half" idx="1"/>
          </p:nvPr>
        </p:nvSpPr>
        <p:spPr>
          <a:xfrm>
            <a:off x="371955" y="1344448"/>
            <a:ext cx="9598085" cy="5613564"/>
          </a:xfrm>
        </p:spPr>
        <p:txBody>
          <a:bodyPr>
            <a:noAutofit/>
          </a:bodyPr>
          <a:lstStyle/>
          <a:p>
            <a:r>
              <a:rPr lang="en-GB" sz="2400" noProof="0" dirty="0">
                <a:solidFill>
                  <a:schemeClr val="accent2"/>
                </a:solidFill>
              </a:rPr>
              <a:t>Today we are talking about “My school”:</a:t>
            </a:r>
          </a:p>
          <a:p>
            <a:endParaRPr lang="en-GB" sz="2400" dirty="0">
              <a:solidFill>
                <a:schemeClr val="bg2"/>
              </a:solidFill>
            </a:endParaRPr>
          </a:p>
          <a:p>
            <a:pPr marL="342900" indent="-342900">
              <a:buFont typeface="Arial" panose="020B0604020202020204" pitchFamily="34" charset="0"/>
              <a:buChar char="•"/>
            </a:pPr>
            <a:r>
              <a:rPr lang="en-GB" sz="2400" noProof="0" dirty="0">
                <a:solidFill>
                  <a:schemeClr val="bg2"/>
                </a:solidFill>
              </a:rPr>
              <a:t>Wie</a:t>
            </a:r>
            <a:r>
              <a:rPr lang="en-GB" sz="2400" noProof="0" dirty="0"/>
              <a:t> </a:t>
            </a:r>
            <a:r>
              <a:rPr lang="en-GB" sz="2400" noProof="0" dirty="0" err="1">
                <a:solidFill>
                  <a:schemeClr val="bg2"/>
                </a:solidFill>
              </a:rPr>
              <a:t>beschreibe</a:t>
            </a:r>
            <a:r>
              <a:rPr lang="en-GB" sz="2400" noProof="0" dirty="0">
                <a:solidFill>
                  <a:schemeClr val="bg2"/>
                </a:solidFill>
              </a:rPr>
              <a:t> ich </a:t>
            </a:r>
            <a:r>
              <a:rPr lang="en-GB" sz="2400" noProof="0" dirty="0" err="1">
                <a:solidFill>
                  <a:schemeClr val="bg2"/>
                </a:solidFill>
              </a:rPr>
              <a:t>meine</a:t>
            </a:r>
            <a:r>
              <a:rPr lang="en-GB" sz="2400" noProof="0" dirty="0">
                <a:solidFill>
                  <a:schemeClr val="bg2"/>
                </a:solidFill>
              </a:rPr>
              <a:t> Schule? </a:t>
            </a:r>
          </a:p>
          <a:p>
            <a:pPr indent="357188"/>
            <a:r>
              <a:rPr lang="en-GB" sz="2400" noProof="0" dirty="0">
                <a:solidFill>
                  <a:schemeClr val="accent2"/>
                </a:solidFill>
              </a:rPr>
              <a:t>How do I describe my school?</a:t>
            </a:r>
          </a:p>
          <a:p>
            <a:endParaRPr lang="en-GB" sz="2400" noProof="0" dirty="0">
              <a:solidFill>
                <a:schemeClr val="bg2"/>
              </a:solidFill>
            </a:endParaRPr>
          </a:p>
          <a:p>
            <a:pPr marL="342900" indent="-342900">
              <a:buFont typeface="Arial" panose="020B0604020202020204" pitchFamily="34" charset="0"/>
              <a:buChar char="•"/>
            </a:pPr>
            <a:r>
              <a:rPr lang="en-GB" sz="2400" noProof="0" dirty="0">
                <a:solidFill>
                  <a:schemeClr val="bg2"/>
                </a:solidFill>
              </a:rPr>
              <a:t>Wie </a:t>
            </a:r>
            <a:r>
              <a:rPr lang="en-GB" sz="2400" noProof="0" dirty="0" err="1">
                <a:solidFill>
                  <a:schemeClr val="bg2"/>
                </a:solidFill>
              </a:rPr>
              <a:t>groß</a:t>
            </a:r>
            <a:r>
              <a:rPr lang="en-GB" sz="2400" noProof="0" dirty="0">
                <a:solidFill>
                  <a:schemeClr val="bg2"/>
                </a:solidFill>
              </a:rPr>
              <a:t> </a:t>
            </a:r>
            <a:r>
              <a:rPr lang="en-GB" sz="2400" noProof="0" dirty="0" err="1">
                <a:solidFill>
                  <a:schemeClr val="bg2"/>
                </a:solidFill>
              </a:rPr>
              <a:t>ist</a:t>
            </a:r>
            <a:r>
              <a:rPr lang="en-GB" sz="2400" noProof="0" dirty="0">
                <a:solidFill>
                  <a:schemeClr val="bg2"/>
                </a:solidFill>
              </a:rPr>
              <a:t> </a:t>
            </a:r>
            <a:r>
              <a:rPr lang="en-GB" sz="2400" noProof="0" dirty="0" err="1">
                <a:solidFill>
                  <a:schemeClr val="bg2"/>
                </a:solidFill>
              </a:rPr>
              <a:t>meine</a:t>
            </a:r>
            <a:r>
              <a:rPr lang="en-GB" sz="2400" noProof="0" dirty="0">
                <a:solidFill>
                  <a:schemeClr val="bg2"/>
                </a:solidFill>
              </a:rPr>
              <a:t> Schule?</a:t>
            </a:r>
          </a:p>
          <a:p>
            <a:pPr indent="357188"/>
            <a:r>
              <a:rPr lang="en-GB" sz="2400" noProof="0" dirty="0">
                <a:solidFill>
                  <a:schemeClr val="accent2"/>
                </a:solidFill>
              </a:rPr>
              <a:t>How big is my school?</a:t>
            </a:r>
          </a:p>
          <a:p>
            <a:endParaRPr lang="en-GB" sz="2400" noProof="0" dirty="0">
              <a:solidFill>
                <a:schemeClr val="bg2"/>
              </a:solidFill>
            </a:endParaRPr>
          </a:p>
          <a:p>
            <a:pPr marL="342900" indent="-342900">
              <a:buFont typeface="Arial" panose="020B0604020202020204" pitchFamily="34" charset="0"/>
              <a:buChar char="•"/>
            </a:pPr>
            <a:r>
              <a:rPr lang="en-GB" sz="2400" noProof="0" dirty="0">
                <a:solidFill>
                  <a:schemeClr val="bg2"/>
                </a:solidFill>
              </a:rPr>
              <a:t>Wie alt </a:t>
            </a:r>
            <a:r>
              <a:rPr lang="en-GB" sz="2400" noProof="0" dirty="0" err="1">
                <a:solidFill>
                  <a:schemeClr val="bg2"/>
                </a:solidFill>
              </a:rPr>
              <a:t>ist</a:t>
            </a:r>
            <a:r>
              <a:rPr lang="en-GB" sz="2400" noProof="0" dirty="0">
                <a:solidFill>
                  <a:schemeClr val="bg2"/>
                </a:solidFill>
              </a:rPr>
              <a:t> </a:t>
            </a:r>
            <a:r>
              <a:rPr lang="en-GB" sz="2400" noProof="0" dirty="0" err="1">
                <a:solidFill>
                  <a:schemeClr val="bg2"/>
                </a:solidFill>
              </a:rPr>
              <a:t>meine</a:t>
            </a:r>
            <a:r>
              <a:rPr lang="en-GB" sz="2400" noProof="0" dirty="0">
                <a:solidFill>
                  <a:schemeClr val="bg2"/>
                </a:solidFill>
              </a:rPr>
              <a:t> Schule?</a:t>
            </a:r>
          </a:p>
          <a:p>
            <a:pPr indent="357188"/>
            <a:r>
              <a:rPr lang="en-GB" sz="2400" noProof="0" dirty="0">
                <a:solidFill>
                  <a:schemeClr val="accent2"/>
                </a:solidFill>
              </a:rPr>
              <a:t>How old is my school?</a:t>
            </a:r>
          </a:p>
          <a:p>
            <a:endParaRPr lang="en-GB" sz="2400" noProof="0" dirty="0">
              <a:solidFill>
                <a:schemeClr val="bg2"/>
              </a:solidFill>
            </a:endParaRPr>
          </a:p>
          <a:p>
            <a:pPr marL="342900" indent="-342900">
              <a:buFont typeface="Arial" panose="020B0604020202020204" pitchFamily="34" charset="0"/>
              <a:buChar char="•"/>
            </a:pPr>
            <a:r>
              <a:rPr lang="en-GB" sz="2400" noProof="0" dirty="0">
                <a:solidFill>
                  <a:schemeClr val="bg2"/>
                </a:solidFill>
              </a:rPr>
              <a:t>Wie </a:t>
            </a:r>
            <a:r>
              <a:rPr lang="en-GB" sz="2400" noProof="0" dirty="0" err="1">
                <a:solidFill>
                  <a:schemeClr val="bg2"/>
                </a:solidFill>
              </a:rPr>
              <a:t>viele</a:t>
            </a:r>
            <a:r>
              <a:rPr lang="en-GB" sz="2400" noProof="0" dirty="0">
                <a:solidFill>
                  <a:schemeClr val="bg2"/>
                </a:solidFill>
              </a:rPr>
              <a:t> </a:t>
            </a:r>
            <a:r>
              <a:rPr lang="en-GB" sz="2400" noProof="0" dirty="0" err="1">
                <a:solidFill>
                  <a:schemeClr val="bg2"/>
                </a:solidFill>
              </a:rPr>
              <a:t>Schüler</a:t>
            </a:r>
            <a:r>
              <a:rPr lang="en-GB" sz="2400" noProof="0" dirty="0">
                <a:solidFill>
                  <a:schemeClr val="bg2"/>
                </a:solidFill>
              </a:rPr>
              <a:t> </a:t>
            </a:r>
            <a:r>
              <a:rPr lang="en-GB" sz="2400" noProof="0" dirty="0" err="1">
                <a:solidFill>
                  <a:schemeClr val="bg2"/>
                </a:solidFill>
              </a:rPr>
              <a:t>gibt</a:t>
            </a:r>
            <a:r>
              <a:rPr lang="en-GB" sz="2400" noProof="0" dirty="0">
                <a:solidFill>
                  <a:schemeClr val="bg2"/>
                </a:solidFill>
              </a:rPr>
              <a:t> es an </a:t>
            </a:r>
            <a:r>
              <a:rPr lang="en-GB" sz="2400" noProof="0" dirty="0" err="1">
                <a:solidFill>
                  <a:schemeClr val="bg2"/>
                </a:solidFill>
              </a:rPr>
              <a:t>meiner</a:t>
            </a:r>
            <a:r>
              <a:rPr lang="en-GB" sz="2400" noProof="0" dirty="0">
                <a:solidFill>
                  <a:schemeClr val="bg2"/>
                </a:solidFill>
              </a:rPr>
              <a:t> Schule? </a:t>
            </a:r>
          </a:p>
          <a:p>
            <a:pPr indent="357188"/>
            <a:r>
              <a:rPr lang="en-GB" sz="2400" noProof="0" dirty="0">
                <a:solidFill>
                  <a:schemeClr val="accent2"/>
                </a:solidFill>
              </a:rPr>
              <a:t>How many students are there at my school?</a:t>
            </a:r>
          </a:p>
        </p:txBody>
      </p:sp>
      <p:pic>
        <p:nvPicPr>
          <p:cNvPr id="3" name="Picture 2" descr="A picture containing drawing&#10;&#10;Description automatically generated">
            <a:extLst>
              <a:ext uri="{FF2B5EF4-FFF2-40B4-BE49-F238E27FC236}">
                <a16:creationId xmlns:a16="http://schemas.microsoft.com/office/drawing/2014/main" id="{6B0FA5E2-30CB-4DE0-9B67-75704DA9EC9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39932" y="1572399"/>
            <a:ext cx="3630109" cy="3799052"/>
          </a:xfrm>
          <a:prstGeom prst="rect">
            <a:avLst/>
          </a:prstGeom>
        </p:spPr>
      </p:pic>
      <p:pic>
        <p:nvPicPr>
          <p:cNvPr id="6" name="Aufgezeichneter Sound">
            <a:hlinkClick r:id="" action="ppaction://media"/>
            <a:extLst>
              <a:ext uri="{FF2B5EF4-FFF2-40B4-BE49-F238E27FC236}">
                <a16:creationId xmlns:a16="http://schemas.microsoft.com/office/drawing/2014/main" id="{EED48D3B-329E-41DB-BE42-AEEDC6A9674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28767" y="594528"/>
            <a:ext cx="521970" cy="521970"/>
          </a:xfrm>
          <a:prstGeom prst="rect">
            <a:avLst/>
          </a:prstGeom>
        </p:spPr>
      </p:pic>
      <p:sp>
        <p:nvSpPr>
          <p:cNvPr id="8" name="Fußzeilenplatzhalter 3">
            <a:extLst>
              <a:ext uri="{FF2B5EF4-FFF2-40B4-BE49-F238E27FC236}">
                <a16:creationId xmlns:a16="http://schemas.microsoft.com/office/drawing/2014/main" id="{B597D36E-E399-41A5-9DF0-5E09ABA873C4}"/>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9" name="Foliennummernplatzhalter 4">
            <a:extLst>
              <a:ext uri="{FF2B5EF4-FFF2-40B4-BE49-F238E27FC236}">
                <a16:creationId xmlns:a16="http://schemas.microsoft.com/office/drawing/2014/main" id="{301E2985-6D09-4E6E-B544-D0A2DC1ED493}"/>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3</a:t>
            </a:fld>
            <a:endParaRPr lang="en-GB" sz="1050" b="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461512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96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75373E-9815-4F13-A467-9F0DE2076743}"/>
              </a:ext>
            </a:extLst>
          </p:cNvPr>
          <p:cNvSpPr>
            <a:spLocks noGrp="1"/>
          </p:cNvSpPr>
          <p:nvPr>
            <p:ph type="title"/>
          </p:nvPr>
        </p:nvSpPr>
        <p:spPr>
          <a:xfrm>
            <a:off x="912812" y="292036"/>
            <a:ext cx="9004300" cy="1460500"/>
          </a:xfrm>
        </p:spPr>
        <p:txBody>
          <a:bodyPr wrap="square" anchor="ctr">
            <a:noAutofit/>
          </a:bodyPr>
          <a:lstStyle/>
          <a:p>
            <a:r>
              <a:rPr lang="en-GB" sz="3600" noProof="0" dirty="0"/>
              <a:t>How do I describe my school?</a:t>
            </a:r>
          </a:p>
        </p:txBody>
      </p:sp>
      <p:sp>
        <p:nvSpPr>
          <p:cNvPr id="12" name="Inhaltsplatzhalter 2">
            <a:extLst>
              <a:ext uri="{FF2B5EF4-FFF2-40B4-BE49-F238E27FC236}">
                <a16:creationId xmlns:a16="http://schemas.microsoft.com/office/drawing/2014/main" id="{BB948393-0566-47BF-92EE-B4EADB445EAD}"/>
              </a:ext>
            </a:extLst>
          </p:cNvPr>
          <p:cNvSpPr>
            <a:spLocks noGrp="1"/>
          </p:cNvSpPr>
          <p:nvPr>
            <p:ph sz="half" idx="1"/>
          </p:nvPr>
        </p:nvSpPr>
        <p:spPr>
          <a:xfrm>
            <a:off x="522288" y="1327277"/>
            <a:ext cx="8795647" cy="4292360"/>
          </a:xfrm>
        </p:spPr>
        <p:txBody>
          <a:bodyPr>
            <a:normAutofit lnSpcReduction="10000"/>
          </a:bodyPr>
          <a:lstStyle/>
          <a:p>
            <a:pPr algn="ctr"/>
            <a:r>
              <a:rPr lang="en-GB" sz="2400" noProof="0" dirty="0">
                <a:solidFill>
                  <a:schemeClr val="bg2"/>
                </a:solidFill>
              </a:rPr>
              <a:t>	</a:t>
            </a:r>
            <a:r>
              <a:rPr lang="en-GB" sz="2800" noProof="0" dirty="0">
                <a:solidFill>
                  <a:schemeClr val="bg2"/>
                </a:solidFill>
              </a:rPr>
              <a:t>Wie </a:t>
            </a:r>
            <a:r>
              <a:rPr lang="en-GB" sz="2800" noProof="0" dirty="0" err="1">
                <a:solidFill>
                  <a:schemeClr val="bg2"/>
                </a:solidFill>
              </a:rPr>
              <a:t>beschreibe</a:t>
            </a:r>
            <a:r>
              <a:rPr lang="en-GB" sz="2800" noProof="0" dirty="0">
                <a:solidFill>
                  <a:schemeClr val="bg2"/>
                </a:solidFill>
              </a:rPr>
              <a:t> ich </a:t>
            </a:r>
            <a:r>
              <a:rPr lang="en-GB" sz="2800" noProof="0" dirty="0" err="1">
                <a:solidFill>
                  <a:schemeClr val="bg2"/>
                </a:solidFill>
              </a:rPr>
              <a:t>meine</a:t>
            </a:r>
            <a:r>
              <a:rPr lang="en-GB" sz="2800" noProof="0" dirty="0">
                <a:solidFill>
                  <a:schemeClr val="bg2"/>
                </a:solidFill>
              </a:rPr>
              <a:t> Schule?</a:t>
            </a:r>
          </a:p>
          <a:p>
            <a:endParaRPr lang="en-GB" sz="2400" noProof="0" dirty="0">
              <a:solidFill>
                <a:schemeClr val="bg2"/>
              </a:solidFill>
            </a:endParaRPr>
          </a:p>
          <a:p>
            <a:r>
              <a:rPr lang="en-GB" sz="2400" noProof="0" dirty="0">
                <a:solidFill>
                  <a:schemeClr val="bg2"/>
                </a:solidFill>
              </a:rPr>
              <a:t>Es </a:t>
            </a:r>
            <a:r>
              <a:rPr lang="en-GB" sz="2400" noProof="0" dirty="0" err="1">
                <a:solidFill>
                  <a:schemeClr val="bg2"/>
                </a:solidFill>
              </a:rPr>
              <a:t>gibt</a:t>
            </a:r>
            <a:r>
              <a:rPr lang="en-GB" sz="2400" noProof="0" dirty="0">
                <a:solidFill>
                  <a:schemeClr val="bg2"/>
                </a:solidFill>
              </a:rPr>
              <a:t> </a:t>
            </a:r>
            <a:r>
              <a:rPr lang="en-GB" sz="2400" noProof="0" dirty="0" err="1">
                <a:solidFill>
                  <a:schemeClr val="bg2"/>
                </a:solidFill>
              </a:rPr>
              <a:t>viele</a:t>
            </a:r>
            <a:r>
              <a:rPr lang="en-GB" sz="2400" noProof="0" dirty="0">
                <a:solidFill>
                  <a:schemeClr val="bg2"/>
                </a:solidFill>
              </a:rPr>
              <a:t> </a:t>
            </a:r>
            <a:r>
              <a:rPr lang="en-GB" sz="2400" noProof="0" dirty="0" err="1">
                <a:solidFill>
                  <a:schemeClr val="bg2"/>
                </a:solidFill>
              </a:rPr>
              <a:t>Wege</a:t>
            </a:r>
            <a:r>
              <a:rPr lang="en-GB" sz="2400" dirty="0">
                <a:solidFill>
                  <a:schemeClr val="bg2"/>
                </a:solidFill>
              </a:rPr>
              <a:t>:</a:t>
            </a:r>
            <a:endParaRPr lang="en-GB" sz="2400" noProof="0" dirty="0">
              <a:solidFill>
                <a:schemeClr val="bg2"/>
              </a:solidFill>
            </a:endParaRPr>
          </a:p>
          <a:p>
            <a:endParaRPr lang="en-GB" sz="2400" noProof="0" dirty="0">
              <a:solidFill>
                <a:schemeClr val="bg2"/>
              </a:solidFill>
            </a:endParaRPr>
          </a:p>
          <a:p>
            <a:endParaRPr lang="en-GB" sz="2400" noProof="0" dirty="0">
              <a:solidFill>
                <a:schemeClr val="bg2"/>
              </a:solidFill>
            </a:endParaRPr>
          </a:p>
          <a:p>
            <a:r>
              <a:rPr lang="en-GB" sz="2400" noProof="0" dirty="0">
                <a:solidFill>
                  <a:schemeClr val="bg2"/>
                </a:solidFill>
              </a:rPr>
              <a:t>Ich </a:t>
            </a:r>
            <a:r>
              <a:rPr lang="en-GB" sz="2400" noProof="0" dirty="0" err="1">
                <a:solidFill>
                  <a:schemeClr val="bg2"/>
                </a:solidFill>
              </a:rPr>
              <a:t>kann</a:t>
            </a:r>
            <a:endParaRPr lang="en-GB" sz="2400" dirty="0">
              <a:solidFill>
                <a:schemeClr val="bg2"/>
              </a:solidFill>
            </a:endParaRPr>
          </a:p>
          <a:p>
            <a:pPr marL="342900" indent="-342900">
              <a:buFont typeface="Arial" panose="020B0604020202020204" pitchFamily="34" charset="0"/>
              <a:buChar char="•"/>
            </a:pPr>
            <a:r>
              <a:rPr lang="en-GB" sz="2400" noProof="0" dirty="0">
                <a:solidFill>
                  <a:schemeClr val="bg2"/>
                </a:solidFill>
              </a:rPr>
              <a:t>die </a:t>
            </a:r>
            <a:r>
              <a:rPr lang="en-GB" sz="2400" noProof="0" dirty="0" err="1">
                <a:solidFill>
                  <a:schemeClr val="bg2"/>
                </a:solidFill>
              </a:rPr>
              <a:t>Größe</a:t>
            </a:r>
            <a:endParaRPr lang="en-GB" sz="2400" dirty="0">
              <a:solidFill>
                <a:schemeClr val="bg2"/>
              </a:solidFill>
            </a:endParaRPr>
          </a:p>
          <a:p>
            <a:pPr marL="342900" indent="-342900">
              <a:buFont typeface="Arial" panose="020B0604020202020204" pitchFamily="34" charset="0"/>
              <a:buChar char="•"/>
            </a:pPr>
            <a:r>
              <a:rPr lang="en-GB" sz="2400" noProof="0" dirty="0">
                <a:solidFill>
                  <a:schemeClr val="bg2"/>
                </a:solidFill>
              </a:rPr>
              <a:t>das Alter </a:t>
            </a:r>
          </a:p>
          <a:p>
            <a:pPr marL="342900" indent="-342900">
              <a:buFont typeface="Arial" panose="020B0604020202020204" pitchFamily="34" charset="0"/>
              <a:buChar char="•"/>
            </a:pPr>
            <a:r>
              <a:rPr lang="en-GB" sz="2400" noProof="0" dirty="0" err="1">
                <a:solidFill>
                  <a:schemeClr val="bg2"/>
                </a:solidFill>
              </a:rPr>
              <a:t>oder</a:t>
            </a:r>
            <a:r>
              <a:rPr lang="en-GB" sz="2400" noProof="0" dirty="0">
                <a:solidFill>
                  <a:schemeClr val="bg2"/>
                </a:solidFill>
              </a:rPr>
              <a:t> </a:t>
            </a:r>
            <a:r>
              <a:rPr lang="en-GB" sz="2400" noProof="0" dirty="0" err="1">
                <a:solidFill>
                  <a:schemeClr val="bg2"/>
                </a:solidFill>
              </a:rPr>
              <a:t>andere</a:t>
            </a:r>
            <a:r>
              <a:rPr lang="en-GB" sz="2400" noProof="0" dirty="0">
                <a:solidFill>
                  <a:schemeClr val="bg2"/>
                </a:solidFill>
              </a:rPr>
              <a:t> </a:t>
            </a:r>
            <a:r>
              <a:rPr lang="en-GB" sz="2400" noProof="0" dirty="0" err="1">
                <a:solidFill>
                  <a:schemeClr val="bg2"/>
                </a:solidFill>
              </a:rPr>
              <a:t>Besonderheiten</a:t>
            </a:r>
            <a:r>
              <a:rPr lang="en-GB" sz="2400" noProof="0" dirty="0">
                <a:solidFill>
                  <a:schemeClr val="bg2"/>
                </a:solidFill>
              </a:rPr>
              <a:t> </a:t>
            </a:r>
          </a:p>
          <a:p>
            <a:r>
              <a:rPr lang="en-GB" sz="2400" noProof="0" dirty="0" err="1">
                <a:solidFill>
                  <a:schemeClr val="bg2"/>
                </a:solidFill>
              </a:rPr>
              <a:t>beschreiben</a:t>
            </a:r>
            <a:r>
              <a:rPr lang="en-GB" sz="2400" noProof="0" dirty="0">
                <a:solidFill>
                  <a:schemeClr val="bg2"/>
                </a:solidFill>
              </a:rPr>
              <a:t>. </a:t>
            </a:r>
          </a:p>
        </p:txBody>
      </p:sp>
      <p:sp>
        <p:nvSpPr>
          <p:cNvPr id="3" name="Inhaltsplatzhalter 2">
            <a:extLst>
              <a:ext uri="{FF2B5EF4-FFF2-40B4-BE49-F238E27FC236}">
                <a16:creationId xmlns:a16="http://schemas.microsoft.com/office/drawing/2014/main" id="{041B73EC-0FA5-466C-AF82-7968AFA20A8D}"/>
              </a:ext>
            </a:extLst>
          </p:cNvPr>
          <p:cNvSpPr>
            <a:spLocks noGrp="1"/>
          </p:cNvSpPr>
          <p:nvPr>
            <p:ph sz="half" idx="2"/>
          </p:nvPr>
        </p:nvSpPr>
        <p:spPr>
          <a:xfrm>
            <a:off x="5219700" y="2092893"/>
            <a:ext cx="4838700" cy="3526744"/>
          </a:xfrm>
        </p:spPr>
        <p:txBody>
          <a:bodyPr>
            <a:noAutofit/>
          </a:bodyPr>
          <a:lstStyle/>
          <a:p>
            <a:r>
              <a:rPr lang="en-GB" sz="2400" noProof="0" dirty="0">
                <a:solidFill>
                  <a:schemeClr val="accent2"/>
                </a:solidFill>
              </a:rPr>
              <a:t>There are many ways to describe my school:</a:t>
            </a:r>
          </a:p>
          <a:p>
            <a:pPr>
              <a:lnSpc>
                <a:spcPct val="100000"/>
              </a:lnSpc>
            </a:pPr>
            <a:endParaRPr lang="en-GB" sz="2400" dirty="0">
              <a:solidFill>
                <a:schemeClr val="accent2"/>
              </a:solidFill>
            </a:endParaRPr>
          </a:p>
          <a:p>
            <a:r>
              <a:rPr lang="en-GB" sz="2400" dirty="0">
                <a:solidFill>
                  <a:schemeClr val="accent2"/>
                </a:solidFill>
              </a:rPr>
              <a:t>I</a:t>
            </a:r>
            <a:r>
              <a:rPr lang="en-GB" sz="2400" noProof="0" dirty="0">
                <a:solidFill>
                  <a:schemeClr val="accent2"/>
                </a:solidFill>
              </a:rPr>
              <a:t> can describe </a:t>
            </a:r>
          </a:p>
          <a:p>
            <a:pPr marL="342900" indent="-342900">
              <a:buFont typeface="Arial" panose="020B0604020202020204" pitchFamily="34" charset="0"/>
              <a:buChar char="•"/>
            </a:pPr>
            <a:r>
              <a:rPr lang="en-GB" sz="2400" noProof="0" dirty="0">
                <a:solidFill>
                  <a:schemeClr val="accent2"/>
                </a:solidFill>
              </a:rPr>
              <a:t>the size</a:t>
            </a:r>
          </a:p>
          <a:p>
            <a:pPr marL="342900" indent="-342900">
              <a:buFont typeface="Arial" panose="020B0604020202020204" pitchFamily="34" charset="0"/>
              <a:buChar char="•"/>
            </a:pPr>
            <a:r>
              <a:rPr lang="en-GB" sz="2400" noProof="0" dirty="0">
                <a:solidFill>
                  <a:schemeClr val="accent2"/>
                </a:solidFill>
              </a:rPr>
              <a:t>the age </a:t>
            </a:r>
          </a:p>
          <a:p>
            <a:pPr marL="342900" indent="-342900">
              <a:buFont typeface="Arial" panose="020B0604020202020204" pitchFamily="34" charset="0"/>
              <a:buChar char="•"/>
            </a:pPr>
            <a:r>
              <a:rPr lang="en-GB" sz="2400" noProof="0" dirty="0">
                <a:solidFill>
                  <a:schemeClr val="accent2"/>
                </a:solidFill>
              </a:rPr>
              <a:t>or other special features of </a:t>
            </a:r>
            <a:r>
              <a:rPr lang="en-GB" sz="2400" dirty="0">
                <a:solidFill>
                  <a:schemeClr val="accent2"/>
                </a:solidFill>
              </a:rPr>
              <a:t>your</a:t>
            </a:r>
            <a:r>
              <a:rPr lang="en-GB" sz="2400" noProof="0" dirty="0">
                <a:solidFill>
                  <a:schemeClr val="accent2"/>
                </a:solidFill>
              </a:rPr>
              <a:t> school.</a:t>
            </a:r>
          </a:p>
        </p:txBody>
      </p:sp>
      <p:sp>
        <p:nvSpPr>
          <p:cNvPr id="11" name="Foliennummernplatzhalter 4">
            <a:extLst>
              <a:ext uri="{FF2B5EF4-FFF2-40B4-BE49-F238E27FC236}">
                <a16:creationId xmlns:a16="http://schemas.microsoft.com/office/drawing/2014/main" id="{9C6AB9AF-A195-4A10-AB88-805B63358451}"/>
              </a:ext>
            </a:extLst>
          </p:cNvPr>
          <p:cNvSpPr>
            <a:spLocks noGrp="1"/>
          </p:cNvSpPr>
          <p:nvPr>
            <p:ph type="sldNum" sz="quarter" idx="10"/>
          </p:nvPr>
        </p:nvSpPr>
        <p:spPr bwMode="auto"/>
        <p:txBody>
          <a:bodyPr anchor="ctr">
            <a:normAutofit fontScale="25000" lnSpcReduction="20000"/>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4</a:t>
            </a:fld>
            <a:endParaRPr lang="en-GB" sz="1050" b="0" dirty="0">
              <a:solidFill>
                <a:schemeClr val="bg2"/>
              </a:solidFill>
              <a:latin typeface="Comic Sans MS" panose="030F0702030302020204" pitchFamily="66" charset="0"/>
            </a:endParaRPr>
          </a:p>
        </p:txBody>
      </p:sp>
      <p:pic>
        <p:nvPicPr>
          <p:cNvPr id="13" name="Grafik 12">
            <a:extLst>
              <a:ext uri="{FF2B5EF4-FFF2-40B4-BE49-F238E27FC236}">
                <a16:creationId xmlns:a16="http://schemas.microsoft.com/office/drawing/2014/main" id="{62EEA0D7-9982-46B9-A5BB-3574C55AE2AF}"/>
              </a:ext>
            </a:extLst>
          </p:cNvPr>
          <p:cNvPicPr>
            <a:picLocks noChangeAspect="1"/>
          </p:cNvPicPr>
          <p:nvPr/>
        </p:nvPicPr>
        <p:blipFill>
          <a:blip r:embed="rId4"/>
          <a:stretch>
            <a:fillRect/>
          </a:stretch>
        </p:blipFill>
        <p:spPr>
          <a:xfrm>
            <a:off x="1813237" y="5534598"/>
            <a:ext cx="3173852" cy="1529505"/>
          </a:xfrm>
          <a:prstGeom prst="rect">
            <a:avLst/>
          </a:prstGeom>
        </p:spPr>
      </p:pic>
      <p:pic>
        <p:nvPicPr>
          <p:cNvPr id="14" name="Grafik 13">
            <a:extLst>
              <a:ext uri="{FF2B5EF4-FFF2-40B4-BE49-F238E27FC236}">
                <a16:creationId xmlns:a16="http://schemas.microsoft.com/office/drawing/2014/main" id="{15E6632B-6204-4391-9F12-A2142C16DC39}"/>
              </a:ext>
            </a:extLst>
          </p:cNvPr>
          <p:cNvPicPr>
            <a:picLocks noChangeAspect="1"/>
          </p:cNvPicPr>
          <p:nvPr/>
        </p:nvPicPr>
        <p:blipFill>
          <a:blip r:embed="rId5"/>
          <a:stretch>
            <a:fillRect/>
          </a:stretch>
        </p:blipFill>
        <p:spPr>
          <a:xfrm>
            <a:off x="5863340" y="5363700"/>
            <a:ext cx="2291647" cy="2041080"/>
          </a:xfrm>
          <a:prstGeom prst="rect">
            <a:avLst/>
          </a:prstGeom>
        </p:spPr>
      </p:pic>
      <p:pic>
        <p:nvPicPr>
          <p:cNvPr id="15" name="Aufgezeichneter Sound">
            <a:hlinkClick r:id="" action="ppaction://media"/>
            <a:extLst>
              <a:ext uri="{FF2B5EF4-FFF2-40B4-BE49-F238E27FC236}">
                <a16:creationId xmlns:a16="http://schemas.microsoft.com/office/drawing/2014/main" id="{1549EEB3-5CDF-4181-9F7A-F3D771B0234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317935" y="813633"/>
            <a:ext cx="417305" cy="417305"/>
          </a:xfrm>
          <a:prstGeom prst="rect">
            <a:avLst/>
          </a:prstGeom>
        </p:spPr>
      </p:pic>
      <p:sp>
        <p:nvSpPr>
          <p:cNvPr id="9" name="Fußzeilenplatzhalter 3">
            <a:extLst>
              <a:ext uri="{FF2B5EF4-FFF2-40B4-BE49-F238E27FC236}">
                <a16:creationId xmlns:a16="http://schemas.microsoft.com/office/drawing/2014/main" id="{7050408F-FAE5-4C6A-BF14-9EED3A844243}"/>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0" name="Foliennummernplatzhalter 4">
            <a:extLst>
              <a:ext uri="{FF2B5EF4-FFF2-40B4-BE49-F238E27FC236}">
                <a16:creationId xmlns:a16="http://schemas.microsoft.com/office/drawing/2014/main" id="{E5486993-EE60-4E5D-9C7D-AC076CDDDC54}"/>
              </a:ext>
            </a:extLst>
          </p:cNvPr>
          <p:cNvSpPr txBox="1">
            <a:spLocks/>
          </p:cNvSpPr>
          <p:nvPr/>
        </p:nvSpPr>
        <p:spPr bwMode="auto">
          <a:xfrm>
            <a:off x="9835529" y="6958806"/>
            <a:ext cx="607347" cy="401638"/>
          </a:xfrm>
        </p:spPr>
        <p:txBody>
          <a:bodyPr anchor="ctr">
            <a:norm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4</a:t>
            </a:fld>
            <a:endParaRPr lang="en-GB" sz="105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2258548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908"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75373E-9815-4F13-A467-9F0DE2076743}"/>
              </a:ext>
            </a:extLst>
          </p:cNvPr>
          <p:cNvSpPr>
            <a:spLocks noGrp="1"/>
          </p:cNvSpPr>
          <p:nvPr>
            <p:ph type="title"/>
          </p:nvPr>
        </p:nvSpPr>
        <p:spPr>
          <a:xfrm>
            <a:off x="912812" y="301361"/>
            <a:ext cx="9004300" cy="930289"/>
          </a:xfrm>
        </p:spPr>
        <p:txBody>
          <a:bodyPr wrap="square" anchor="ctr">
            <a:noAutofit/>
          </a:bodyPr>
          <a:lstStyle/>
          <a:p>
            <a:r>
              <a:rPr lang="en-GB" sz="3600" noProof="0" dirty="0"/>
              <a:t>How big is my school?</a:t>
            </a:r>
          </a:p>
        </p:txBody>
      </p:sp>
      <p:pic>
        <p:nvPicPr>
          <p:cNvPr id="6" name="Picture 9" descr="A drawing of a person&#10;&#10;Description automatically generated">
            <a:extLst>
              <a:ext uri="{FF2B5EF4-FFF2-40B4-BE49-F238E27FC236}">
                <a16:creationId xmlns:a16="http://schemas.microsoft.com/office/drawing/2014/main" id="{52DC7AA5-5114-4F93-A610-38008A204443}"/>
              </a:ext>
            </a:extLst>
          </p:cNvPr>
          <p:cNvPicPr>
            <a:picLocks noGrp="1" noChangeAspect="1"/>
          </p:cNvPicPr>
          <p:nvPr>
            <p:ph sz="half" idx="1"/>
          </p:nvPr>
        </p:nvPicPr>
        <p:blipFill>
          <a:blip r:embed="rId4" cstate="hqprint">
            <a:extLst>
              <a:ext uri="{28A0092B-C50C-407E-A947-70E740481C1C}">
                <a14:useLocalDpi xmlns:a14="http://schemas.microsoft.com/office/drawing/2010/main" val="0"/>
              </a:ext>
            </a:extLst>
          </a:blip>
          <a:stretch>
            <a:fillRect/>
          </a:stretch>
        </p:blipFill>
        <p:spPr>
          <a:xfrm>
            <a:off x="4035102" y="3924761"/>
            <a:ext cx="2557549" cy="3397135"/>
          </a:xfrm>
          <a:prstGeom prst="rect">
            <a:avLst/>
          </a:prstGeom>
          <a:noFill/>
        </p:spPr>
      </p:pic>
      <p:sp>
        <p:nvSpPr>
          <p:cNvPr id="3" name="Inhaltsplatzhalter 2">
            <a:extLst>
              <a:ext uri="{FF2B5EF4-FFF2-40B4-BE49-F238E27FC236}">
                <a16:creationId xmlns:a16="http://schemas.microsoft.com/office/drawing/2014/main" id="{DF878F7E-32CF-49CF-91A5-386FA53A681F}"/>
              </a:ext>
            </a:extLst>
          </p:cNvPr>
          <p:cNvSpPr>
            <a:spLocks noGrp="1"/>
          </p:cNvSpPr>
          <p:nvPr>
            <p:ph sz="half" idx="2"/>
          </p:nvPr>
        </p:nvSpPr>
        <p:spPr>
          <a:xfrm>
            <a:off x="1704580" y="1473246"/>
            <a:ext cx="7405119" cy="930288"/>
          </a:xfrm>
        </p:spPr>
        <p:txBody>
          <a:bodyPr>
            <a:noAutofit/>
          </a:bodyPr>
          <a:lstStyle/>
          <a:p>
            <a:pPr algn="ctr"/>
            <a:r>
              <a:rPr lang="en-GB" sz="2400">
                <a:solidFill>
                  <a:srgbClr val="002060"/>
                </a:solidFill>
              </a:rPr>
              <a:t>Wie groß ist meine Schule? </a:t>
            </a:r>
          </a:p>
          <a:p>
            <a:pPr algn="ctr"/>
            <a:r>
              <a:rPr lang="en-GB" sz="2400" noProof="0">
                <a:solidFill>
                  <a:schemeClr val="accent2"/>
                </a:solidFill>
              </a:rPr>
              <a:t>How big is my school?</a:t>
            </a:r>
            <a:endParaRPr lang="en-GB" sz="2400" noProof="0" dirty="0">
              <a:solidFill>
                <a:schemeClr val="accent2"/>
              </a:solidFill>
            </a:endParaRPr>
          </a:p>
        </p:txBody>
      </p:sp>
      <p:sp>
        <p:nvSpPr>
          <p:cNvPr id="11" name="Foliennummernplatzhalter 4">
            <a:extLst>
              <a:ext uri="{FF2B5EF4-FFF2-40B4-BE49-F238E27FC236}">
                <a16:creationId xmlns:a16="http://schemas.microsoft.com/office/drawing/2014/main" id="{9C6AB9AF-A195-4A10-AB88-805B63358451}"/>
              </a:ext>
            </a:extLst>
          </p:cNvPr>
          <p:cNvSpPr>
            <a:spLocks noGrp="1"/>
          </p:cNvSpPr>
          <p:nvPr>
            <p:ph type="sldNum" sz="quarter" idx="10"/>
          </p:nvPr>
        </p:nvSpPr>
        <p:spPr bwMode="auto"/>
        <p:txBody>
          <a:bodyPr anchor="ctr">
            <a:normAutofit fontScale="25000" lnSpcReduction="20000"/>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5</a:t>
            </a:fld>
            <a:endParaRPr lang="en-GB" sz="1050" b="0" dirty="0">
              <a:solidFill>
                <a:schemeClr val="bg2"/>
              </a:solidFill>
              <a:latin typeface="Comic Sans MS" panose="030F0702030302020204" pitchFamily="66" charset="0"/>
            </a:endParaRPr>
          </a:p>
        </p:txBody>
      </p:sp>
      <p:sp>
        <p:nvSpPr>
          <p:cNvPr id="7" name="Sprechblase: oval 6">
            <a:extLst>
              <a:ext uri="{FF2B5EF4-FFF2-40B4-BE49-F238E27FC236}">
                <a16:creationId xmlns:a16="http://schemas.microsoft.com/office/drawing/2014/main" id="{6EDED8C5-AC20-4F9F-8B67-381A1259B0F2}"/>
              </a:ext>
            </a:extLst>
          </p:cNvPr>
          <p:cNvSpPr/>
          <p:nvPr/>
        </p:nvSpPr>
        <p:spPr>
          <a:xfrm>
            <a:off x="685690" y="2347304"/>
            <a:ext cx="3895881" cy="2153126"/>
          </a:xfrm>
          <a:prstGeom prst="wedgeEllipseCallout">
            <a:avLst>
              <a:gd name="adj1" fmla="val 39184"/>
              <a:gd name="adj2" fmla="val 49153"/>
            </a:avLst>
          </a:prstGeom>
          <a:noFill/>
          <a:ln w="25400" cap="flat" cmpd="sng" algn="ctr">
            <a:solidFill>
              <a:srgbClr val="002060">
                <a:shade val="50000"/>
              </a:srgbClr>
            </a:solidFill>
            <a:prstDash val="solid"/>
          </a:ln>
          <a:effectLst/>
        </p:spPr>
        <p:txBody>
          <a:bodyPr rtlCol="0" anchor="ctr"/>
          <a:lstStyle/>
          <a:p>
            <a:pPr algn="ctr" defTabSz="783001" eaLnBrk="0" fontAlgn="base" hangingPunct="0">
              <a:spcBef>
                <a:spcPct val="0"/>
              </a:spcBef>
              <a:spcAft>
                <a:spcPct val="0"/>
              </a:spcAft>
              <a:defRPr/>
            </a:pPr>
            <a:r>
              <a:rPr lang="de-DE" sz="2200" kern="0" dirty="0">
                <a:solidFill>
                  <a:srgbClr val="002060"/>
                </a:solidFill>
                <a:latin typeface="Comic Sans MS" panose="030F0702030302020204" pitchFamily="66" charset="0"/>
              </a:rPr>
              <a:t>Meine Schule ist </a:t>
            </a:r>
            <a:r>
              <a:rPr lang="de-DE" sz="2200" b="1" kern="0" dirty="0">
                <a:solidFill>
                  <a:srgbClr val="002060"/>
                </a:solidFill>
                <a:latin typeface="Comic Sans MS" panose="030F0702030302020204" pitchFamily="66" charset="0"/>
              </a:rPr>
              <a:t>groß</a:t>
            </a:r>
            <a:r>
              <a:rPr lang="de-DE" sz="2200" kern="0" dirty="0">
                <a:solidFill>
                  <a:srgbClr val="002060"/>
                </a:solidFill>
                <a:latin typeface="Comic Sans MS" panose="030F0702030302020204" pitchFamily="66" charset="0"/>
              </a:rPr>
              <a:t>. </a:t>
            </a:r>
          </a:p>
          <a:p>
            <a:pPr algn="ctr" defTabSz="783001" eaLnBrk="0" fontAlgn="base" hangingPunct="0">
              <a:spcBef>
                <a:spcPct val="0"/>
              </a:spcBef>
              <a:spcAft>
                <a:spcPct val="0"/>
              </a:spcAft>
              <a:defRPr/>
            </a:pPr>
            <a:endParaRPr lang="de-DE" sz="2200" kern="0" dirty="0">
              <a:solidFill>
                <a:srgbClr val="002060"/>
              </a:solidFill>
              <a:latin typeface="Comic Sans MS" panose="030F0702030302020204" pitchFamily="66" charset="0"/>
            </a:endParaRPr>
          </a:p>
          <a:p>
            <a:pPr algn="ctr" defTabSz="783001" eaLnBrk="0" fontAlgn="base" hangingPunct="0">
              <a:spcBef>
                <a:spcPct val="0"/>
              </a:spcBef>
              <a:spcAft>
                <a:spcPct val="0"/>
              </a:spcAft>
              <a:defRPr/>
            </a:pPr>
            <a:r>
              <a:rPr lang="de-DE" sz="2200" kern="0" dirty="0" err="1">
                <a:solidFill>
                  <a:schemeClr val="accent2"/>
                </a:solidFill>
                <a:latin typeface="Comic Sans MS" panose="030F0702030302020204" pitchFamily="66" charset="0"/>
              </a:rPr>
              <a:t>My</a:t>
            </a:r>
            <a:r>
              <a:rPr lang="de-DE" sz="2200" kern="0" dirty="0">
                <a:solidFill>
                  <a:schemeClr val="accent2"/>
                </a:solidFill>
                <a:latin typeface="Comic Sans MS" panose="030F0702030302020204" pitchFamily="66" charset="0"/>
              </a:rPr>
              <a:t> </a:t>
            </a:r>
            <a:r>
              <a:rPr lang="de-DE" sz="2200" kern="0" dirty="0" err="1">
                <a:solidFill>
                  <a:schemeClr val="accent2"/>
                </a:solidFill>
                <a:latin typeface="Comic Sans MS" panose="030F0702030302020204" pitchFamily="66" charset="0"/>
              </a:rPr>
              <a:t>school</a:t>
            </a:r>
            <a:r>
              <a:rPr lang="de-DE" sz="2200" kern="0" dirty="0">
                <a:solidFill>
                  <a:schemeClr val="accent2"/>
                </a:solidFill>
                <a:latin typeface="Comic Sans MS" panose="030F0702030302020204" pitchFamily="66" charset="0"/>
              </a:rPr>
              <a:t> </a:t>
            </a:r>
            <a:r>
              <a:rPr lang="de-DE" sz="2200" kern="0" dirty="0" err="1">
                <a:solidFill>
                  <a:schemeClr val="accent2"/>
                </a:solidFill>
                <a:latin typeface="Comic Sans MS" panose="030F0702030302020204" pitchFamily="66" charset="0"/>
              </a:rPr>
              <a:t>is</a:t>
            </a:r>
            <a:r>
              <a:rPr lang="de-DE" sz="2200" kern="0" dirty="0">
                <a:solidFill>
                  <a:schemeClr val="accent2"/>
                </a:solidFill>
                <a:latin typeface="Comic Sans MS" panose="030F0702030302020204" pitchFamily="66" charset="0"/>
              </a:rPr>
              <a:t> </a:t>
            </a:r>
            <a:r>
              <a:rPr lang="de-DE" sz="2200" b="1" kern="0" dirty="0" err="1">
                <a:solidFill>
                  <a:schemeClr val="accent2"/>
                </a:solidFill>
                <a:latin typeface="Comic Sans MS" panose="030F0702030302020204" pitchFamily="66" charset="0"/>
              </a:rPr>
              <a:t>big</a:t>
            </a:r>
            <a:r>
              <a:rPr lang="de-DE" sz="2200" kern="0" dirty="0">
                <a:solidFill>
                  <a:schemeClr val="accent2"/>
                </a:solidFill>
                <a:latin typeface="Comic Sans MS" panose="030F0702030302020204" pitchFamily="66" charset="0"/>
              </a:rPr>
              <a:t>.</a:t>
            </a:r>
            <a:endParaRPr lang="en-GB" sz="2200" kern="0" dirty="0">
              <a:solidFill>
                <a:schemeClr val="accent2"/>
              </a:solidFill>
              <a:latin typeface="Comic Sans MS" panose="030F0702030302020204" pitchFamily="66" charset="0"/>
            </a:endParaRPr>
          </a:p>
        </p:txBody>
      </p:sp>
      <p:sp>
        <p:nvSpPr>
          <p:cNvPr id="8" name="Sprechblase: oval 7">
            <a:extLst>
              <a:ext uri="{FF2B5EF4-FFF2-40B4-BE49-F238E27FC236}">
                <a16:creationId xmlns:a16="http://schemas.microsoft.com/office/drawing/2014/main" id="{35F0C0F4-44CC-4DFA-9032-278A0E88F23E}"/>
              </a:ext>
            </a:extLst>
          </p:cNvPr>
          <p:cNvSpPr/>
          <p:nvPr/>
        </p:nvSpPr>
        <p:spPr>
          <a:xfrm flipH="1">
            <a:off x="6106429" y="2325791"/>
            <a:ext cx="4022160" cy="2153126"/>
          </a:xfrm>
          <a:prstGeom prst="wedgeEllipseCallout">
            <a:avLst>
              <a:gd name="adj1" fmla="val 36267"/>
              <a:gd name="adj2" fmla="val 50691"/>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2200" dirty="0">
                <a:solidFill>
                  <a:schemeClr val="tx1"/>
                </a:solidFill>
                <a:latin typeface="Comic Sans MS" panose="030F0702030302020204" pitchFamily="66" charset="0"/>
              </a:rPr>
              <a:t>Meine Schule ist </a:t>
            </a:r>
            <a:r>
              <a:rPr lang="de-DE" sz="2200" b="1" dirty="0">
                <a:solidFill>
                  <a:schemeClr val="tx1"/>
                </a:solidFill>
                <a:latin typeface="Comic Sans MS" panose="030F0702030302020204" pitchFamily="66" charset="0"/>
              </a:rPr>
              <a:t>klein</a:t>
            </a:r>
            <a:r>
              <a:rPr lang="de-DE" sz="2200" dirty="0">
                <a:solidFill>
                  <a:schemeClr val="tx1"/>
                </a:solidFill>
                <a:latin typeface="Comic Sans MS" panose="030F0702030302020204" pitchFamily="66" charset="0"/>
              </a:rPr>
              <a:t>. </a:t>
            </a:r>
          </a:p>
          <a:p>
            <a:pPr algn="ctr"/>
            <a:endParaRPr lang="de-DE" sz="2200" dirty="0">
              <a:solidFill>
                <a:schemeClr val="tx1"/>
              </a:solidFill>
              <a:latin typeface="Comic Sans MS" panose="030F0702030302020204" pitchFamily="66" charset="0"/>
            </a:endParaRPr>
          </a:p>
          <a:p>
            <a:pPr algn="ctr"/>
            <a:r>
              <a:rPr lang="de-DE" sz="2200" dirty="0" err="1">
                <a:solidFill>
                  <a:schemeClr val="accent2"/>
                </a:solidFill>
                <a:latin typeface="Comic Sans MS" panose="030F0702030302020204" pitchFamily="66" charset="0"/>
              </a:rPr>
              <a:t>My</a:t>
            </a:r>
            <a:r>
              <a:rPr lang="de-DE" sz="2200" dirty="0">
                <a:solidFill>
                  <a:schemeClr val="accent2"/>
                </a:solidFill>
                <a:latin typeface="Comic Sans MS" panose="030F0702030302020204" pitchFamily="66" charset="0"/>
              </a:rPr>
              <a:t> </a:t>
            </a:r>
            <a:r>
              <a:rPr lang="de-DE" sz="2200" dirty="0" err="1">
                <a:solidFill>
                  <a:schemeClr val="accent2"/>
                </a:solidFill>
                <a:latin typeface="Comic Sans MS" panose="030F0702030302020204" pitchFamily="66" charset="0"/>
              </a:rPr>
              <a:t>school</a:t>
            </a:r>
            <a:r>
              <a:rPr lang="de-DE" sz="2200" dirty="0">
                <a:solidFill>
                  <a:schemeClr val="accent2"/>
                </a:solidFill>
                <a:latin typeface="Comic Sans MS" panose="030F0702030302020204" pitchFamily="66" charset="0"/>
              </a:rPr>
              <a:t> </a:t>
            </a:r>
            <a:r>
              <a:rPr lang="de-DE" sz="2200" dirty="0" err="1">
                <a:solidFill>
                  <a:schemeClr val="accent2"/>
                </a:solidFill>
                <a:latin typeface="Comic Sans MS" panose="030F0702030302020204" pitchFamily="66" charset="0"/>
              </a:rPr>
              <a:t>is</a:t>
            </a:r>
            <a:r>
              <a:rPr lang="de-DE" sz="2200" dirty="0">
                <a:solidFill>
                  <a:schemeClr val="accent2"/>
                </a:solidFill>
                <a:latin typeface="Comic Sans MS" panose="030F0702030302020204" pitchFamily="66" charset="0"/>
              </a:rPr>
              <a:t> </a:t>
            </a:r>
            <a:r>
              <a:rPr lang="de-DE" sz="2200" b="1" dirty="0" err="1">
                <a:solidFill>
                  <a:schemeClr val="accent2"/>
                </a:solidFill>
                <a:latin typeface="Comic Sans MS" panose="030F0702030302020204" pitchFamily="66" charset="0"/>
              </a:rPr>
              <a:t>small</a:t>
            </a:r>
            <a:r>
              <a:rPr lang="de-DE" sz="2200" dirty="0">
                <a:solidFill>
                  <a:schemeClr val="accent2"/>
                </a:solidFill>
                <a:latin typeface="Comic Sans MS" panose="030F0702030302020204" pitchFamily="66" charset="0"/>
              </a:rPr>
              <a:t>.</a:t>
            </a:r>
            <a:endParaRPr lang="en-GB" sz="2200" dirty="0">
              <a:solidFill>
                <a:schemeClr val="accent2"/>
              </a:solidFill>
              <a:latin typeface="Comic Sans MS" panose="030F0702030302020204" pitchFamily="66" charset="0"/>
            </a:endParaRPr>
          </a:p>
        </p:txBody>
      </p:sp>
      <p:pic>
        <p:nvPicPr>
          <p:cNvPr id="9" name="Aufgezeichneter Sound">
            <a:hlinkClick r:id="" action="ppaction://media"/>
            <a:extLst>
              <a:ext uri="{FF2B5EF4-FFF2-40B4-BE49-F238E27FC236}">
                <a16:creationId xmlns:a16="http://schemas.microsoft.com/office/drawing/2014/main" id="{96FA628C-446E-477E-9B87-C5FDABB9F3B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587729" y="563480"/>
            <a:ext cx="521970" cy="521970"/>
          </a:xfrm>
          <a:prstGeom prst="rect">
            <a:avLst/>
          </a:prstGeom>
        </p:spPr>
      </p:pic>
      <p:sp>
        <p:nvSpPr>
          <p:cNvPr id="12" name="Fußzeilenplatzhalter 3">
            <a:extLst>
              <a:ext uri="{FF2B5EF4-FFF2-40B4-BE49-F238E27FC236}">
                <a16:creationId xmlns:a16="http://schemas.microsoft.com/office/drawing/2014/main" id="{5AB90225-FAB7-46E4-8D4C-19DF654F09C0}"/>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3" name="Foliennummernplatzhalter 4">
            <a:extLst>
              <a:ext uri="{FF2B5EF4-FFF2-40B4-BE49-F238E27FC236}">
                <a16:creationId xmlns:a16="http://schemas.microsoft.com/office/drawing/2014/main" id="{5C3A5A58-FA7F-4E23-B4C6-5F99C439F026}"/>
              </a:ext>
            </a:extLst>
          </p:cNvPr>
          <p:cNvSpPr txBox="1">
            <a:spLocks/>
          </p:cNvSpPr>
          <p:nvPr/>
        </p:nvSpPr>
        <p:spPr bwMode="auto">
          <a:xfrm>
            <a:off x="9835529" y="6958806"/>
            <a:ext cx="607347" cy="401638"/>
          </a:xfrm>
        </p:spPr>
        <p:txBody>
          <a:bodyPr anchor="ctr">
            <a:norm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5</a:t>
            </a:fld>
            <a:endParaRPr lang="en-GB" sz="105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3284392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229"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75373E-9815-4F13-A467-9F0DE2076743}"/>
              </a:ext>
            </a:extLst>
          </p:cNvPr>
          <p:cNvSpPr>
            <a:spLocks noGrp="1"/>
          </p:cNvSpPr>
          <p:nvPr>
            <p:ph type="title"/>
          </p:nvPr>
        </p:nvSpPr>
        <p:spPr/>
        <p:txBody>
          <a:bodyPr wrap="square" anchor="ctr">
            <a:noAutofit/>
          </a:bodyPr>
          <a:lstStyle/>
          <a:p>
            <a:r>
              <a:rPr lang="en-GB" sz="3600" noProof="0" dirty="0"/>
              <a:t>How old is my school?</a:t>
            </a:r>
          </a:p>
        </p:txBody>
      </p:sp>
      <p:pic>
        <p:nvPicPr>
          <p:cNvPr id="6" name="Picture 9" descr="A drawing of a person&#10;&#10;Description automatically generated">
            <a:extLst>
              <a:ext uri="{FF2B5EF4-FFF2-40B4-BE49-F238E27FC236}">
                <a16:creationId xmlns:a16="http://schemas.microsoft.com/office/drawing/2014/main" id="{52DC7AA5-5114-4F93-A610-38008A204443}"/>
              </a:ext>
            </a:extLst>
          </p:cNvPr>
          <p:cNvPicPr>
            <a:picLocks noGrp="1" noChangeAspect="1"/>
          </p:cNvPicPr>
          <p:nvPr>
            <p:ph sz="half" idx="1"/>
          </p:nvPr>
        </p:nvPicPr>
        <p:blipFill>
          <a:blip r:embed="rId4" cstate="hqprint">
            <a:extLst>
              <a:ext uri="{28A0092B-C50C-407E-A947-70E740481C1C}">
                <a14:useLocalDpi xmlns:a14="http://schemas.microsoft.com/office/drawing/2010/main" val="0"/>
              </a:ext>
            </a:extLst>
          </a:blip>
          <a:stretch>
            <a:fillRect/>
          </a:stretch>
        </p:blipFill>
        <p:spPr>
          <a:xfrm>
            <a:off x="4046539" y="4054972"/>
            <a:ext cx="2557549" cy="3397135"/>
          </a:xfrm>
          <a:prstGeom prst="rect">
            <a:avLst/>
          </a:prstGeom>
          <a:noFill/>
        </p:spPr>
      </p:pic>
      <p:sp>
        <p:nvSpPr>
          <p:cNvPr id="4" name="Inhaltsplatzhalter 3">
            <a:extLst>
              <a:ext uri="{FF2B5EF4-FFF2-40B4-BE49-F238E27FC236}">
                <a16:creationId xmlns:a16="http://schemas.microsoft.com/office/drawing/2014/main" id="{C716A2C3-2FBB-4B79-B477-DA9F1916EC42}"/>
              </a:ext>
            </a:extLst>
          </p:cNvPr>
          <p:cNvSpPr>
            <a:spLocks noGrp="1"/>
          </p:cNvSpPr>
          <p:nvPr>
            <p:ph sz="half" idx="2"/>
          </p:nvPr>
        </p:nvSpPr>
        <p:spPr>
          <a:xfrm>
            <a:off x="3382606" y="1716159"/>
            <a:ext cx="3885414" cy="784751"/>
          </a:xfrm>
        </p:spPr>
        <p:txBody>
          <a:bodyPr>
            <a:normAutofit lnSpcReduction="10000"/>
          </a:bodyPr>
          <a:lstStyle/>
          <a:p>
            <a:pPr algn="ctr"/>
            <a:r>
              <a:rPr lang="en-GB" sz="2400">
                <a:solidFill>
                  <a:srgbClr val="002060"/>
                </a:solidFill>
              </a:rPr>
              <a:t>Wie alt ist meine Schule? </a:t>
            </a:r>
          </a:p>
          <a:p>
            <a:pPr algn="ctr"/>
            <a:r>
              <a:rPr lang="en-GB" sz="2400">
                <a:solidFill>
                  <a:schemeClr val="accent2"/>
                </a:solidFill>
              </a:rPr>
              <a:t>How old is my school?</a:t>
            </a:r>
            <a:endParaRPr lang="en-GB" sz="2400" dirty="0">
              <a:solidFill>
                <a:schemeClr val="accent2"/>
              </a:solidFill>
            </a:endParaRPr>
          </a:p>
        </p:txBody>
      </p:sp>
      <p:sp>
        <p:nvSpPr>
          <p:cNvPr id="11" name="Foliennummernplatzhalter 4">
            <a:extLst>
              <a:ext uri="{FF2B5EF4-FFF2-40B4-BE49-F238E27FC236}">
                <a16:creationId xmlns:a16="http://schemas.microsoft.com/office/drawing/2014/main" id="{AE7CE822-24B2-4642-B634-568B4F861186}"/>
              </a:ext>
            </a:extLst>
          </p:cNvPr>
          <p:cNvSpPr>
            <a:spLocks noGrp="1"/>
          </p:cNvSpPr>
          <p:nvPr>
            <p:ph type="sldNum" sz="quarter" idx="10"/>
          </p:nvPr>
        </p:nvSpPr>
        <p:spPr bwMode="auto"/>
        <p:txBody>
          <a:bodyPr anchor="ctr">
            <a:normAutofit fontScale="25000" lnSpcReduction="20000"/>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6</a:t>
            </a:fld>
            <a:endParaRPr lang="en-GB" sz="1050" b="0" dirty="0">
              <a:solidFill>
                <a:schemeClr val="bg2"/>
              </a:solidFill>
              <a:latin typeface="Comic Sans MS" panose="030F0702030302020204" pitchFamily="66" charset="0"/>
            </a:endParaRPr>
          </a:p>
        </p:txBody>
      </p:sp>
      <p:sp>
        <p:nvSpPr>
          <p:cNvPr id="7" name="Sprechblase: oval 6">
            <a:extLst>
              <a:ext uri="{FF2B5EF4-FFF2-40B4-BE49-F238E27FC236}">
                <a16:creationId xmlns:a16="http://schemas.microsoft.com/office/drawing/2014/main" id="{6EDED8C5-AC20-4F9F-8B67-381A1259B0F2}"/>
              </a:ext>
            </a:extLst>
          </p:cNvPr>
          <p:cNvSpPr/>
          <p:nvPr/>
        </p:nvSpPr>
        <p:spPr>
          <a:xfrm>
            <a:off x="504017" y="2483101"/>
            <a:ext cx="3885414" cy="2153126"/>
          </a:xfrm>
          <a:prstGeom prst="wedgeEllipseCallout">
            <a:avLst>
              <a:gd name="adj1" fmla="val 45601"/>
              <a:gd name="adj2" fmla="val 47939"/>
            </a:avLst>
          </a:prstGeom>
          <a:noFill/>
          <a:ln w="25400" cap="flat" cmpd="sng" algn="ctr">
            <a:solidFill>
              <a:srgbClr val="002060">
                <a:shade val="50000"/>
              </a:srgbClr>
            </a:solidFill>
            <a:prstDash val="solid"/>
          </a:ln>
          <a:effectLst/>
        </p:spPr>
        <p:txBody>
          <a:bodyPr rtlCol="0" anchor="ctr"/>
          <a:lstStyle/>
          <a:p>
            <a:pPr algn="ctr" defTabSz="783001" eaLnBrk="0" fontAlgn="base" hangingPunct="0">
              <a:spcBef>
                <a:spcPct val="0"/>
              </a:spcBef>
              <a:spcAft>
                <a:spcPct val="0"/>
              </a:spcAft>
              <a:defRPr/>
            </a:pPr>
            <a:r>
              <a:rPr lang="de-DE" sz="2200" kern="0" dirty="0">
                <a:solidFill>
                  <a:schemeClr val="bg2"/>
                </a:solidFill>
                <a:latin typeface="Comic Sans MS" panose="030F0702030302020204" pitchFamily="66" charset="0"/>
              </a:rPr>
              <a:t>Meine Schule ist </a:t>
            </a:r>
            <a:r>
              <a:rPr lang="de-DE" sz="2200" b="1" kern="0" dirty="0">
                <a:solidFill>
                  <a:schemeClr val="bg2"/>
                </a:solidFill>
                <a:latin typeface="Comic Sans MS" panose="030F0702030302020204" pitchFamily="66" charset="0"/>
              </a:rPr>
              <a:t>(sehr) alt</a:t>
            </a:r>
            <a:r>
              <a:rPr lang="de-DE" sz="2200" kern="0" dirty="0">
                <a:solidFill>
                  <a:schemeClr val="bg2"/>
                </a:solidFill>
                <a:latin typeface="Comic Sans MS" panose="030F0702030302020204" pitchFamily="66" charset="0"/>
              </a:rPr>
              <a:t>. </a:t>
            </a:r>
          </a:p>
          <a:p>
            <a:pPr algn="ctr" defTabSz="783001" eaLnBrk="0" fontAlgn="base" hangingPunct="0">
              <a:spcBef>
                <a:spcPct val="0"/>
              </a:spcBef>
              <a:spcAft>
                <a:spcPct val="0"/>
              </a:spcAft>
              <a:defRPr/>
            </a:pPr>
            <a:endParaRPr lang="de-DE" sz="2200" kern="0" dirty="0">
              <a:solidFill>
                <a:srgbClr val="C00000"/>
              </a:solidFill>
              <a:latin typeface="Comic Sans MS" panose="030F0702030302020204" pitchFamily="66" charset="0"/>
            </a:endParaRPr>
          </a:p>
          <a:p>
            <a:pPr algn="ctr" defTabSz="783001" eaLnBrk="0" fontAlgn="base" hangingPunct="0">
              <a:spcBef>
                <a:spcPct val="0"/>
              </a:spcBef>
              <a:spcAft>
                <a:spcPct val="0"/>
              </a:spcAft>
              <a:defRPr/>
            </a:pPr>
            <a:r>
              <a:rPr lang="de-DE" sz="2200" kern="0" dirty="0" err="1">
                <a:solidFill>
                  <a:schemeClr val="accent2"/>
                </a:solidFill>
                <a:latin typeface="Comic Sans MS" panose="030F0702030302020204" pitchFamily="66" charset="0"/>
              </a:rPr>
              <a:t>My</a:t>
            </a:r>
            <a:r>
              <a:rPr lang="de-DE" sz="2200" kern="0" dirty="0">
                <a:solidFill>
                  <a:schemeClr val="accent2"/>
                </a:solidFill>
                <a:latin typeface="Comic Sans MS" panose="030F0702030302020204" pitchFamily="66" charset="0"/>
              </a:rPr>
              <a:t> </a:t>
            </a:r>
            <a:r>
              <a:rPr lang="de-DE" sz="2200" kern="0" dirty="0" err="1">
                <a:solidFill>
                  <a:schemeClr val="accent2"/>
                </a:solidFill>
                <a:latin typeface="Comic Sans MS" panose="030F0702030302020204" pitchFamily="66" charset="0"/>
              </a:rPr>
              <a:t>school</a:t>
            </a:r>
            <a:r>
              <a:rPr lang="de-DE" sz="2200" kern="0" dirty="0">
                <a:solidFill>
                  <a:schemeClr val="accent2"/>
                </a:solidFill>
                <a:latin typeface="Comic Sans MS" panose="030F0702030302020204" pitchFamily="66" charset="0"/>
              </a:rPr>
              <a:t> </a:t>
            </a:r>
            <a:r>
              <a:rPr lang="de-DE" sz="2200" kern="0" dirty="0" err="1">
                <a:solidFill>
                  <a:schemeClr val="accent2"/>
                </a:solidFill>
                <a:latin typeface="Comic Sans MS" panose="030F0702030302020204" pitchFamily="66" charset="0"/>
              </a:rPr>
              <a:t>is</a:t>
            </a:r>
            <a:r>
              <a:rPr lang="de-DE" sz="2200" kern="0" dirty="0">
                <a:solidFill>
                  <a:schemeClr val="accent2"/>
                </a:solidFill>
                <a:latin typeface="Comic Sans MS" panose="030F0702030302020204" pitchFamily="66" charset="0"/>
              </a:rPr>
              <a:t> </a:t>
            </a:r>
            <a:r>
              <a:rPr lang="de-DE" sz="2200" b="1" kern="0" dirty="0">
                <a:solidFill>
                  <a:schemeClr val="accent2"/>
                </a:solidFill>
                <a:latin typeface="Comic Sans MS" panose="030F0702030302020204" pitchFamily="66" charset="0"/>
              </a:rPr>
              <a:t>(</a:t>
            </a:r>
            <a:r>
              <a:rPr lang="de-DE" sz="2200" b="1" kern="0" dirty="0" err="1">
                <a:solidFill>
                  <a:schemeClr val="accent2"/>
                </a:solidFill>
                <a:latin typeface="Comic Sans MS" panose="030F0702030302020204" pitchFamily="66" charset="0"/>
              </a:rPr>
              <a:t>very</a:t>
            </a:r>
            <a:r>
              <a:rPr lang="de-DE" sz="2200" b="1" kern="0" dirty="0">
                <a:solidFill>
                  <a:schemeClr val="accent2"/>
                </a:solidFill>
                <a:latin typeface="Comic Sans MS" panose="030F0702030302020204" pitchFamily="66" charset="0"/>
              </a:rPr>
              <a:t>) </a:t>
            </a:r>
            <a:r>
              <a:rPr lang="de-DE" sz="2200" b="1" kern="0" dirty="0" err="1">
                <a:solidFill>
                  <a:schemeClr val="accent2"/>
                </a:solidFill>
                <a:latin typeface="Comic Sans MS" panose="030F0702030302020204" pitchFamily="66" charset="0"/>
              </a:rPr>
              <a:t>old</a:t>
            </a:r>
            <a:r>
              <a:rPr lang="de-DE" sz="2200" kern="0" dirty="0">
                <a:solidFill>
                  <a:schemeClr val="accent2"/>
                </a:solidFill>
                <a:latin typeface="Comic Sans MS" panose="030F0702030302020204" pitchFamily="66" charset="0"/>
              </a:rPr>
              <a:t>.</a:t>
            </a:r>
            <a:endParaRPr lang="en-GB" sz="2200" kern="0" dirty="0">
              <a:solidFill>
                <a:schemeClr val="accent2"/>
              </a:solidFill>
              <a:latin typeface="Comic Sans MS" panose="030F0702030302020204" pitchFamily="66" charset="0"/>
            </a:endParaRPr>
          </a:p>
        </p:txBody>
      </p:sp>
      <p:sp>
        <p:nvSpPr>
          <p:cNvPr id="8" name="Sprechblase: oval 7">
            <a:extLst>
              <a:ext uri="{FF2B5EF4-FFF2-40B4-BE49-F238E27FC236}">
                <a16:creationId xmlns:a16="http://schemas.microsoft.com/office/drawing/2014/main" id="{35F0C0F4-44CC-4DFA-9032-278A0E88F23E}"/>
              </a:ext>
            </a:extLst>
          </p:cNvPr>
          <p:cNvSpPr/>
          <p:nvPr/>
        </p:nvSpPr>
        <p:spPr>
          <a:xfrm flipH="1">
            <a:off x="6124450" y="2483101"/>
            <a:ext cx="4022160" cy="2153126"/>
          </a:xfrm>
          <a:prstGeom prst="wedgeEllipseCallout">
            <a:avLst>
              <a:gd name="adj1" fmla="val 37891"/>
              <a:gd name="adj2" fmla="val 44625"/>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83001">
              <a:defRPr/>
            </a:pPr>
            <a:r>
              <a:rPr lang="de-DE" sz="2200" dirty="0">
                <a:solidFill>
                  <a:schemeClr val="bg2"/>
                </a:solidFill>
                <a:latin typeface="Comic Sans MS" panose="030F0702030302020204" pitchFamily="66" charset="0"/>
              </a:rPr>
              <a:t>Meine Schule ist </a:t>
            </a:r>
            <a:r>
              <a:rPr lang="de-DE" sz="2200" b="1" dirty="0">
                <a:solidFill>
                  <a:schemeClr val="bg2"/>
                </a:solidFill>
                <a:latin typeface="Comic Sans MS" panose="030F0702030302020204" pitchFamily="66" charset="0"/>
              </a:rPr>
              <a:t>(sehr) neu</a:t>
            </a:r>
            <a:r>
              <a:rPr lang="de-DE" sz="2200" dirty="0">
                <a:solidFill>
                  <a:schemeClr val="bg2"/>
                </a:solidFill>
                <a:latin typeface="Comic Sans MS" panose="030F0702030302020204" pitchFamily="66" charset="0"/>
              </a:rPr>
              <a:t>. </a:t>
            </a:r>
          </a:p>
          <a:p>
            <a:pPr algn="ctr" defTabSz="783001">
              <a:defRPr/>
            </a:pPr>
            <a:r>
              <a:rPr lang="de-DE" sz="2200" dirty="0">
                <a:solidFill>
                  <a:srgbClr val="C00000"/>
                </a:solidFill>
                <a:latin typeface="Comic Sans MS" panose="030F0702030302020204" pitchFamily="66" charset="0"/>
              </a:rPr>
              <a:t> </a:t>
            </a:r>
          </a:p>
          <a:p>
            <a:pPr algn="ctr" defTabSz="783001">
              <a:defRPr/>
            </a:pPr>
            <a:r>
              <a:rPr lang="de-DE" sz="2200" dirty="0" err="1">
                <a:solidFill>
                  <a:schemeClr val="accent2"/>
                </a:solidFill>
                <a:latin typeface="Comic Sans MS" panose="030F0702030302020204" pitchFamily="66" charset="0"/>
              </a:rPr>
              <a:t>My</a:t>
            </a:r>
            <a:r>
              <a:rPr lang="de-DE" sz="2200" dirty="0">
                <a:solidFill>
                  <a:schemeClr val="accent2"/>
                </a:solidFill>
                <a:latin typeface="Comic Sans MS" panose="030F0702030302020204" pitchFamily="66" charset="0"/>
              </a:rPr>
              <a:t> </a:t>
            </a:r>
            <a:r>
              <a:rPr lang="de-DE" sz="2200" dirty="0" err="1">
                <a:solidFill>
                  <a:schemeClr val="accent2"/>
                </a:solidFill>
                <a:latin typeface="Comic Sans MS" panose="030F0702030302020204" pitchFamily="66" charset="0"/>
              </a:rPr>
              <a:t>school</a:t>
            </a:r>
            <a:r>
              <a:rPr lang="de-DE" sz="2200" dirty="0">
                <a:solidFill>
                  <a:schemeClr val="accent2"/>
                </a:solidFill>
                <a:latin typeface="Comic Sans MS" panose="030F0702030302020204" pitchFamily="66" charset="0"/>
              </a:rPr>
              <a:t> </a:t>
            </a:r>
            <a:r>
              <a:rPr lang="de-DE" sz="2200" dirty="0" err="1">
                <a:solidFill>
                  <a:schemeClr val="accent2"/>
                </a:solidFill>
                <a:latin typeface="Comic Sans MS" panose="030F0702030302020204" pitchFamily="66" charset="0"/>
              </a:rPr>
              <a:t>is</a:t>
            </a:r>
            <a:r>
              <a:rPr lang="de-DE" sz="2200" dirty="0">
                <a:solidFill>
                  <a:schemeClr val="accent2"/>
                </a:solidFill>
                <a:latin typeface="Comic Sans MS" panose="030F0702030302020204" pitchFamily="66" charset="0"/>
              </a:rPr>
              <a:t> </a:t>
            </a:r>
            <a:r>
              <a:rPr lang="de-DE" sz="2200" b="1" dirty="0">
                <a:solidFill>
                  <a:schemeClr val="accent2"/>
                </a:solidFill>
                <a:latin typeface="Comic Sans MS" panose="030F0702030302020204" pitchFamily="66" charset="0"/>
              </a:rPr>
              <a:t>(</a:t>
            </a:r>
            <a:r>
              <a:rPr lang="de-DE" sz="2200" b="1" dirty="0" err="1">
                <a:solidFill>
                  <a:schemeClr val="accent2"/>
                </a:solidFill>
                <a:latin typeface="Comic Sans MS" panose="030F0702030302020204" pitchFamily="66" charset="0"/>
              </a:rPr>
              <a:t>very</a:t>
            </a:r>
            <a:r>
              <a:rPr lang="de-DE" sz="2200" b="1" dirty="0">
                <a:solidFill>
                  <a:schemeClr val="accent2"/>
                </a:solidFill>
                <a:latin typeface="Comic Sans MS" panose="030F0702030302020204" pitchFamily="66" charset="0"/>
              </a:rPr>
              <a:t>) </a:t>
            </a:r>
            <a:r>
              <a:rPr lang="de-DE" sz="2200" b="1" dirty="0" err="1">
                <a:solidFill>
                  <a:schemeClr val="accent2"/>
                </a:solidFill>
                <a:latin typeface="Comic Sans MS" panose="030F0702030302020204" pitchFamily="66" charset="0"/>
              </a:rPr>
              <a:t>new</a:t>
            </a:r>
            <a:r>
              <a:rPr lang="de-DE" sz="2200" dirty="0">
                <a:solidFill>
                  <a:schemeClr val="accent2"/>
                </a:solidFill>
                <a:latin typeface="Comic Sans MS" panose="030F0702030302020204" pitchFamily="66" charset="0"/>
              </a:rPr>
              <a:t>.</a:t>
            </a:r>
            <a:endParaRPr lang="en-GB" sz="2200" dirty="0">
              <a:solidFill>
                <a:schemeClr val="accent2"/>
              </a:solidFill>
              <a:latin typeface="Comic Sans MS" panose="030F0702030302020204" pitchFamily="66" charset="0"/>
            </a:endParaRPr>
          </a:p>
        </p:txBody>
      </p:sp>
      <p:pic>
        <p:nvPicPr>
          <p:cNvPr id="3" name="Aufgezeichneter Sound">
            <a:hlinkClick r:id="" action="ppaction://media"/>
            <a:extLst>
              <a:ext uri="{FF2B5EF4-FFF2-40B4-BE49-F238E27FC236}">
                <a16:creationId xmlns:a16="http://schemas.microsoft.com/office/drawing/2014/main" id="{AE5C3F4E-F788-4490-B040-73F81345BFA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29187" y="667702"/>
            <a:ext cx="521970" cy="521970"/>
          </a:xfrm>
          <a:prstGeom prst="rect">
            <a:avLst/>
          </a:prstGeom>
        </p:spPr>
      </p:pic>
      <p:sp>
        <p:nvSpPr>
          <p:cNvPr id="10" name="Fußzeilenplatzhalter 3">
            <a:extLst>
              <a:ext uri="{FF2B5EF4-FFF2-40B4-BE49-F238E27FC236}">
                <a16:creationId xmlns:a16="http://schemas.microsoft.com/office/drawing/2014/main" id="{3B2E5F72-34A4-4B0B-BBB6-5C99B93FE39B}"/>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2" name="Foliennummernplatzhalter 4">
            <a:extLst>
              <a:ext uri="{FF2B5EF4-FFF2-40B4-BE49-F238E27FC236}">
                <a16:creationId xmlns:a16="http://schemas.microsoft.com/office/drawing/2014/main" id="{64A2AE19-4B20-49EB-8898-4136554CAEE1}"/>
              </a:ext>
            </a:extLst>
          </p:cNvPr>
          <p:cNvSpPr txBox="1">
            <a:spLocks/>
          </p:cNvSpPr>
          <p:nvPr/>
        </p:nvSpPr>
        <p:spPr bwMode="auto">
          <a:xfrm>
            <a:off x="9835529" y="6958806"/>
            <a:ext cx="607347" cy="401638"/>
          </a:xfrm>
        </p:spPr>
        <p:txBody>
          <a:bodyPr anchor="ctr">
            <a:norm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6</a:t>
            </a:fld>
            <a:endParaRPr lang="en-GB" sz="105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170054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55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75373E-9815-4F13-A467-9F0DE2076743}"/>
              </a:ext>
            </a:extLst>
          </p:cNvPr>
          <p:cNvSpPr>
            <a:spLocks noGrp="1"/>
          </p:cNvSpPr>
          <p:nvPr>
            <p:ph type="title"/>
          </p:nvPr>
        </p:nvSpPr>
        <p:spPr>
          <a:xfrm>
            <a:off x="536441" y="523527"/>
            <a:ext cx="9394825" cy="977871"/>
          </a:xfrm>
        </p:spPr>
        <p:txBody>
          <a:bodyPr wrap="square" anchor="ctr">
            <a:noAutofit/>
          </a:bodyPr>
          <a:lstStyle/>
          <a:p>
            <a:r>
              <a:rPr lang="en-GB" sz="3600" noProof="0" dirty="0"/>
              <a:t>How many students are at my school?</a:t>
            </a:r>
          </a:p>
        </p:txBody>
      </p:sp>
      <p:pic>
        <p:nvPicPr>
          <p:cNvPr id="10" name="Inhaltsplatzhalter 9">
            <a:extLst>
              <a:ext uri="{FF2B5EF4-FFF2-40B4-BE49-F238E27FC236}">
                <a16:creationId xmlns:a16="http://schemas.microsoft.com/office/drawing/2014/main" id="{2EB1D196-951B-4F43-87E5-BA9AE910712C}"/>
              </a:ext>
            </a:extLst>
          </p:cNvPr>
          <p:cNvPicPr>
            <a:picLocks noGrp="1" noChangeAspect="1"/>
          </p:cNvPicPr>
          <p:nvPr>
            <p:ph idx="1"/>
          </p:nvPr>
        </p:nvPicPr>
        <p:blipFill>
          <a:blip r:embed="rId4"/>
          <a:stretch>
            <a:fillRect/>
          </a:stretch>
        </p:blipFill>
        <p:spPr>
          <a:xfrm>
            <a:off x="2971655" y="4305731"/>
            <a:ext cx="2262199" cy="2781323"/>
          </a:xfrm>
          <a:prstGeom prst="rect">
            <a:avLst/>
          </a:prstGeom>
        </p:spPr>
      </p:pic>
      <p:sp>
        <p:nvSpPr>
          <p:cNvPr id="7" name="Sprechblase: oval 6">
            <a:extLst>
              <a:ext uri="{FF2B5EF4-FFF2-40B4-BE49-F238E27FC236}">
                <a16:creationId xmlns:a16="http://schemas.microsoft.com/office/drawing/2014/main" id="{6EDED8C5-AC20-4F9F-8B67-381A1259B0F2}"/>
              </a:ext>
            </a:extLst>
          </p:cNvPr>
          <p:cNvSpPr/>
          <p:nvPr/>
        </p:nvSpPr>
        <p:spPr>
          <a:xfrm>
            <a:off x="300200" y="2596527"/>
            <a:ext cx="3844518" cy="2032264"/>
          </a:xfrm>
          <a:prstGeom prst="wedgeEllipseCallout">
            <a:avLst>
              <a:gd name="adj1" fmla="val 38953"/>
              <a:gd name="adj2" fmla="val 48647"/>
            </a:avLst>
          </a:prstGeom>
          <a:noFill/>
          <a:ln w="25400" cap="flat" cmpd="sng" algn="ctr">
            <a:solidFill>
              <a:srgbClr val="002060">
                <a:shade val="50000"/>
              </a:srgbClr>
            </a:solidFill>
            <a:prstDash val="solid"/>
          </a:ln>
          <a:effectLst/>
        </p:spPr>
        <p:txBody>
          <a:bodyPr rtlCol="0" anchor="ctr"/>
          <a:lstStyle/>
          <a:p>
            <a:pPr algn="ctr" defTabSz="783001" eaLnBrk="0" fontAlgn="base" hangingPunct="0">
              <a:spcBef>
                <a:spcPct val="0"/>
              </a:spcBef>
              <a:spcAft>
                <a:spcPct val="0"/>
              </a:spcAft>
              <a:defRPr/>
            </a:pPr>
            <a:r>
              <a:rPr lang="de-DE" sz="2200" kern="0" dirty="0">
                <a:solidFill>
                  <a:srgbClr val="002060"/>
                </a:solidFill>
                <a:latin typeface="Comic Sans MS" panose="030F0702030302020204" pitchFamily="66" charset="0"/>
              </a:rPr>
              <a:t>Meine Schule hat </a:t>
            </a:r>
            <a:r>
              <a:rPr lang="de-DE" sz="2200" b="1" kern="0" dirty="0">
                <a:solidFill>
                  <a:srgbClr val="002060"/>
                </a:solidFill>
                <a:latin typeface="Comic Sans MS" panose="030F0702030302020204" pitchFamily="66" charset="0"/>
              </a:rPr>
              <a:t>viele Schüler</a:t>
            </a:r>
            <a:r>
              <a:rPr lang="de-DE" sz="2200" kern="0" dirty="0">
                <a:solidFill>
                  <a:srgbClr val="002060"/>
                </a:solidFill>
                <a:latin typeface="Comic Sans MS" panose="030F0702030302020204" pitchFamily="66" charset="0"/>
              </a:rPr>
              <a:t>.</a:t>
            </a:r>
          </a:p>
          <a:p>
            <a:pPr algn="ctr" defTabSz="783001" eaLnBrk="0" fontAlgn="base" hangingPunct="0">
              <a:spcBef>
                <a:spcPct val="0"/>
              </a:spcBef>
              <a:spcAft>
                <a:spcPct val="0"/>
              </a:spcAft>
              <a:defRPr/>
            </a:pPr>
            <a:r>
              <a:rPr lang="de-DE" sz="2200" kern="0" dirty="0">
                <a:solidFill>
                  <a:schemeClr val="accent2"/>
                </a:solidFill>
                <a:latin typeface="Comic Sans MS" panose="030F0702030302020204" pitchFamily="66" charset="0"/>
              </a:rPr>
              <a:t> </a:t>
            </a:r>
          </a:p>
          <a:p>
            <a:pPr algn="ctr" defTabSz="783001" eaLnBrk="0" fontAlgn="base" hangingPunct="0">
              <a:spcBef>
                <a:spcPct val="0"/>
              </a:spcBef>
              <a:spcAft>
                <a:spcPct val="0"/>
              </a:spcAft>
              <a:defRPr/>
            </a:pPr>
            <a:r>
              <a:rPr lang="de-DE" sz="2200" kern="0" dirty="0" err="1">
                <a:solidFill>
                  <a:schemeClr val="accent2"/>
                </a:solidFill>
                <a:latin typeface="Comic Sans MS" panose="030F0702030302020204" pitchFamily="66" charset="0"/>
              </a:rPr>
              <a:t>My</a:t>
            </a:r>
            <a:r>
              <a:rPr lang="de-DE" sz="2200" kern="0" dirty="0">
                <a:solidFill>
                  <a:schemeClr val="accent2"/>
                </a:solidFill>
                <a:latin typeface="Comic Sans MS" panose="030F0702030302020204" pitchFamily="66" charset="0"/>
              </a:rPr>
              <a:t> </a:t>
            </a:r>
            <a:r>
              <a:rPr lang="de-DE" sz="2200" kern="0" dirty="0" err="1">
                <a:solidFill>
                  <a:schemeClr val="accent2"/>
                </a:solidFill>
                <a:latin typeface="Comic Sans MS" panose="030F0702030302020204" pitchFamily="66" charset="0"/>
              </a:rPr>
              <a:t>school</a:t>
            </a:r>
            <a:r>
              <a:rPr lang="de-DE" sz="2200" kern="0" dirty="0">
                <a:solidFill>
                  <a:schemeClr val="accent2"/>
                </a:solidFill>
                <a:latin typeface="Comic Sans MS" panose="030F0702030302020204" pitchFamily="66" charset="0"/>
              </a:rPr>
              <a:t> </a:t>
            </a:r>
            <a:r>
              <a:rPr lang="de-DE" sz="2200" kern="0" dirty="0" err="1">
                <a:solidFill>
                  <a:schemeClr val="accent2"/>
                </a:solidFill>
                <a:latin typeface="Comic Sans MS" panose="030F0702030302020204" pitchFamily="66" charset="0"/>
              </a:rPr>
              <a:t>has</a:t>
            </a:r>
            <a:r>
              <a:rPr lang="de-DE" sz="2200" kern="0" dirty="0">
                <a:solidFill>
                  <a:schemeClr val="accent2"/>
                </a:solidFill>
                <a:latin typeface="Comic Sans MS" panose="030F0702030302020204" pitchFamily="66" charset="0"/>
              </a:rPr>
              <a:t> </a:t>
            </a:r>
            <a:r>
              <a:rPr lang="de-DE" sz="2200" b="1" kern="0" dirty="0" err="1">
                <a:solidFill>
                  <a:schemeClr val="accent2"/>
                </a:solidFill>
                <a:latin typeface="Comic Sans MS" panose="030F0702030302020204" pitchFamily="66" charset="0"/>
              </a:rPr>
              <a:t>many</a:t>
            </a:r>
            <a:r>
              <a:rPr lang="de-DE" sz="2200" b="1" kern="0" dirty="0">
                <a:solidFill>
                  <a:schemeClr val="accent2"/>
                </a:solidFill>
                <a:latin typeface="Comic Sans MS" panose="030F0702030302020204" pitchFamily="66" charset="0"/>
              </a:rPr>
              <a:t> </a:t>
            </a:r>
            <a:r>
              <a:rPr lang="de-DE" sz="2200" b="1" kern="0" dirty="0" err="1">
                <a:solidFill>
                  <a:schemeClr val="accent2"/>
                </a:solidFill>
                <a:latin typeface="Comic Sans MS" panose="030F0702030302020204" pitchFamily="66" charset="0"/>
              </a:rPr>
              <a:t>students</a:t>
            </a:r>
            <a:r>
              <a:rPr lang="de-DE" sz="2200" b="1" kern="0" dirty="0">
                <a:solidFill>
                  <a:schemeClr val="accent2"/>
                </a:solidFill>
                <a:latin typeface="Comic Sans MS" panose="030F0702030302020204" pitchFamily="66" charset="0"/>
              </a:rPr>
              <a:t>.</a:t>
            </a:r>
            <a:endParaRPr lang="en-GB" sz="2200" kern="0" dirty="0">
              <a:solidFill>
                <a:schemeClr val="accent2"/>
              </a:solidFill>
              <a:latin typeface="Comic Sans MS" panose="030F0702030302020204" pitchFamily="66" charset="0"/>
            </a:endParaRPr>
          </a:p>
        </p:txBody>
      </p:sp>
      <p:sp>
        <p:nvSpPr>
          <p:cNvPr id="8" name="Sprechblase: oval 7">
            <a:extLst>
              <a:ext uri="{FF2B5EF4-FFF2-40B4-BE49-F238E27FC236}">
                <a16:creationId xmlns:a16="http://schemas.microsoft.com/office/drawing/2014/main" id="{35F0C0F4-44CC-4DFA-9032-278A0E88F23E}"/>
              </a:ext>
            </a:extLst>
          </p:cNvPr>
          <p:cNvSpPr/>
          <p:nvPr/>
        </p:nvSpPr>
        <p:spPr>
          <a:xfrm flipH="1">
            <a:off x="6392862" y="2678375"/>
            <a:ext cx="3821114" cy="1927272"/>
          </a:xfrm>
          <a:prstGeom prst="wedgeEllipseCallout">
            <a:avLst>
              <a:gd name="adj1" fmla="val 35590"/>
              <a:gd name="adj2" fmla="val 51500"/>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83001">
              <a:defRPr/>
            </a:pPr>
            <a:r>
              <a:rPr lang="de-DE" sz="2200" dirty="0">
                <a:solidFill>
                  <a:srgbClr val="002060"/>
                </a:solidFill>
                <a:latin typeface="Comic Sans MS" panose="030F0702030302020204" pitchFamily="66" charset="0"/>
              </a:rPr>
              <a:t>Meine Schule hat </a:t>
            </a:r>
            <a:r>
              <a:rPr lang="de-DE" sz="2200" b="1" dirty="0">
                <a:solidFill>
                  <a:srgbClr val="002060"/>
                </a:solidFill>
                <a:latin typeface="Comic Sans MS" panose="030F0702030302020204" pitchFamily="66" charset="0"/>
              </a:rPr>
              <a:t>wenige Schüler</a:t>
            </a:r>
            <a:r>
              <a:rPr lang="de-DE" sz="2200" dirty="0">
                <a:solidFill>
                  <a:srgbClr val="002060"/>
                </a:solidFill>
                <a:latin typeface="Comic Sans MS" panose="030F0702030302020204" pitchFamily="66" charset="0"/>
              </a:rPr>
              <a:t>. </a:t>
            </a:r>
          </a:p>
          <a:p>
            <a:pPr algn="ctr" defTabSz="783001">
              <a:defRPr/>
            </a:pPr>
            <a:r>
              <a:rPr lang="de-DE" sz="2200" dirty="0">
                <a:solidFill>
                  <a:srgbClr val="002060"/>
                </a:solidFill>
                <a:latin typeface="Comic Sans MS" panose="030F0702030302020204" pitchFamily="66" charset="0"/>
              </a:rPr>
              <a:t> </a:t>
            </a:r>
          </a:p>
          <a:p>
            <a:pPr algn="ctr" defTabSz="783001">
              <a:defRPr/>
            </a:pPr>
            <a:r>
              <a:rPr lang="de-DE" sz="2200" dirty="0" err="1">
                <a:solidFill>
                  <a:schemeClr val="accent2"/>
                </a:solidFill>
                <a:latin typeface="Comic Sans MS" panose="030F0702030302020204" pitchFamily="66" charset="0"/>
              </a:rPr>
              <a:t>My</a:t>
            </a:r>
            <a:r>
              <a:rPr lang="de-DE" sz="2200" dirty="0">
                <a:solidFill>
                  <a:schemeClr val="accent2"/>
                </a:solidFill>
                <a:latin typeface="Comic Sans MS" panose="030F0702030302020204" pitchFamily="66" charset="0"/>
              </a:rPr>
              <a:t> </a:t>
            </a:r>
            <a:r>
              <a:rPr lang="de-DE" sz="2200" dirty="0" err="1">
                <a:solidFill>
                  <a:schemeClr val="accent2"/>
                </a:solidFill>
                <a:latin typeface="Comic Sans MS" panose="030F0702030302020204" pitchFamily="66" charset="0"/>
              </a:rPr>
              <a:t>school</a:t>
            </a:r>
            <a:r>
              <a:rPr lang="de-DE" sz="2200" dirty="0">
                <a:solidFill>
                  <a:schemeClr val="accent2"/>
                </a:solidFill>
                <a:latin typeface="Comic Sans MS" panose="030F0702030302020204" pitchFamily="66" charset="0"/>
              </a:rPr>
              <a:t> </a:t>
            </a:r>
            <a:r>
              <a:rPr lang="de-DE" sz="2200" dirty="0" err="1">
                <a:solidFill>
                  <a:schemeClr val="accent2"/>
                </a:solidFill>
                <a:latin typeface="Comic Sans MS" panose="030F0702030302020204" pitchFamily="66" charset="0"/>
              </a:rPr>
              <a:t>has</a:t>
            </a:r>
            <a:r>
              <a:rPr lang="de-DE" sz="2200" dirty="0">
                <a:solidFill>
                  <a:schemeClr val="accent2"/>
                </a:solidFill>
                <a:latin typeface="Comic Sans MS" panose="030F0702030302020204" pitchFamily="66" charset="0"/>
              </a:rPr>
              <a:t> </a:t>
            </a:r>
            <a:r>
              <a:rPr lang="de-DE" sz="2200" dirty="0" err="1">
                <a:solidFill>
                  <a:schemeClr val="accent2"/>
                </a:solidFill>
                <a:latin typeface="Comic Sans MS" panose="030F0702030302020204" pitchFamily="66" charset="0"/>
              </a:rPr>
              <a:t>only</a:t>
            </a:r>
            <a:r>
              <a:rPr lang="de-DE" sz="2200" dirty="0">
                <a:solidFill>
                  <a:schemeClr val="accent2"/>
                </a:solidFill>
                <a:latin typeface="Comic Sans MS" panose="030F0702030302020204" pitchFamily="66" charset="0"/>
              </a:rPr>
              <a:t> </a:t>
            </a:r>
            <a:r>
              <a:rPr lang="de-DE" sz="2200" b="1" dirty="0" err="1">
                <a:solidFill>
                  <a:schemeClr val="accent2"/>
                </a:solidFill>
                <a:latin typeface="Comic Sans MS" panose="030F0702030302020204" pitchFamily="66" charset="0"/>
              </a:rPr>
              <a:t>few</a:t>
            </a:r>
            <a:r>
              <a:rPr lang="de-DE" sz="2200" b="1" dirty="0">
                <a:solidFill>
                  <a:schemeClr val="accent2"/>
                </a:solidFill>
                <a:latin typeface="Comic Sans MS" panose="030F0702030302020204" pitchFamily="66" charset="0"/>
              </a:rPr>
              <a:t> </a:t>
            </a:r>
            <a:r>
              <a:rPr lang="de-DE" sz="2200" b="1" dirty="0" err="1">
                <a:solidFill>
                  <a:schemeClr val="accent2"/>
                </a:solidFill>
                <a:latin typeface="Comic Sans MS" panose="030F0702030302020204" pitchFamily="66" charset="0"/>
              </a:rPr>
              <a:t>students</a:t>
            </a:r>
            <a:r>
              <a:rPr lang="de-DE" sz="2200" dirty="0">
                <a:solidFill>
                  <a:schemeClr val="accent2"/>
                </a:solidFill>
                <a:latin typeface="Comic Sans MS" panose="030F0702030302020204" pitchFamily="66" charset="0"/>
              </a:rPr>
              <a:t>.</a:t>
            </a:r>
            <a:endParaRPr lang="en-GB" sz="2200" dirty="0">
              <a:solidFill>
                <a:schemeClr val="accent2"/>
              </a:solidFill>
              <a:latin typeface="Comic Sans MS" panose="030F0702030302020204" pitchFamily="66" charset="0"/>
            </a:endParaRPr>
          </a:p>
        </p:txBody>
      </p:sp>
      <p:pic>
        <p:nvPicPr>
          <p:cNvPr id="11" name="Picture 9">
            <a:extLst>
              <a:ext uri="{FF2B5EF4-FFF2-40B4-BE49-F238E27FC236}">
                <a16:creationId xmlns:a16="http://schemas.microsoft.com/office/drawing/2014/main" id="{20D11E03-799A-40B6-918C-F9784CC3797E}"/>
              </a:ext>
            </a:extLst>
          </p:cNvPr>
          <p:cNvPicPr>
            <a:picLocks noChangeAspect="1"/>
          </p:cNvPicPr>
          <p:nvPr/>
        </p:nvPicPr>
        <p:blipFill>
          <a:blip r:embed="rId5"/>
          <a:stretch>
            <a:fillRect/>
          </a:stretch>
        </p:blipFill>
        <p:spPr>
          <a:xfrm>
            <a:off x="5681126" y="4264586"/>
            <a:ext cx="1133744" cy="2863611"/>
          </a:xfrm>
          <a:prstGeom prst="rect">
            <a:avLst/>
          </a:prstGeom>
        </p:spPr>
      </p:pic>
      <p:pic>
        <p:nvPicPr>
          <p:cNvPr id="6" name="Aufgezeichneter Sound">
            <a:hlinkClick r:id="" action="ppaction://media"/>
            <a:extLst>
              <a:ext uri="{FF2B5EF4-FFF2-40B4-BE49-F238E27FC236}">
                <a16:creationId xmlns:a16="http://schemas.microsoft.com/office/drawing/2014/main" id="{55A7F555-226E-488C-B073-40F56618EBB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708459" y="803809"/>
            <a:ext cx="417305" cy="417305"/>
          </a:xfrm>
          <a:prstGeom prst="rect">
            <a:avLst/>
          </a:prstGeom>
        </p:spPr>
      </p:pic>
      <p:sp>
        <p:nvSpPr>
          <p:cNvPr id="13" name="Foliennummernplatzhalter 4">
            <a:extLst>
              <a:ext uri="{FF2B5EF4-FFF2-40B4-BE49-F238E27FC236}">
                <a16:creationId xmlns:a16="http://schemas.microsoft.com/office/drawing/2014/main" id="{246ECA57-4FF0-40EF-AADC-4EB2A12F152C}"/>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7</a:t>
            </a:fld>
            <a:endParaRPr lang="en-GB" sz="1050" b="0" dirty="0">
              <a:solidFill>
                <a:schemeClr val="bg2"/>
              </a:solidFill>
              <a:latin typeface="Comic Sans MS" panose="030F0702030302020204" pitchFamily="66" charset="0"/>
            </a:endParaRPr>
          </a:p>
        </p:txBody>
      </p:sp>
      <p:sp>
        <p:nvSpPr>
          <p:cNvPr id="14" name="Fußzeilenplatzhalter 3">
            <a:extLst>
              <a:ext uri="{FF2B5EF4-FFF2-40B4-BE49-F238E27FC236}">
                <a16:creationId xmlns:a16="http://schemas.microsoft.com/office/drawing/2014/main" id="{0EE05C0E-C69F-42A2-B92B-9A4DC48BAF5A}"/>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3" name="Textfeld 2">
            <a:extLst>
              <a:ext uri="{FF2B5EF4-FFF2-40B4-BE49-F238E27FC236}">
                <a16:creationId xmlns:a16="http://schemas.microsoft.com/office/drawing/2014/main" id="{FC6E56EC-BBC7-4055-AF95-44D5CF69B055}"/>
              </a:ext>
            </a:extLst>
          </p:cNvPr>
          <p:cNvSpPr txBox="1"/>
          <p:nvPr/>
        </p:nvSpPr>
        <p:spPr>
          <a:xfrm>
            <a:off x="2116058" y="1633265"/>
            <a:ext cx="6504194" cy="831394"/>
          </a:xfrm>
          <a:prstGeom prst="rect">
            <a:avLst/>
          </a:prstGeom>
          <a:noFill/>
        </p:spPr>
        <p:txBody>
          <a:bodyPr wrap="square" rtlCol="0">
            <a:spAutoFit/>
          </a:bodyPr>
          <a:lstStyle/>
          <a:p>
            <a:pPr algn="ctr"/>
            <a:r>
              <a:rPr lang="de-DE" sz="2400" dirty="0">
                <a:latin typeface="Comic Sans MS" panose="030F0702030302020204" pitchFamily="66" charset="0"/>
              </a:rPr>
              <a:t>Wie viele Schüler gibt es an meiner Schule?</a:t>
            </a:r>
          </a:p>
          <a:p>
            <a:pPr algn="ctr"/>
            <a:r>
              <a:rPr lang="de-DE" sz="2400" dirty="0" err="1">
                <a:solidFill>
                  <a:schemeClr val="accent2"/>
                </a:solidFill>
                <a:latin typeface="Comic Sans MS" panose="030F0702030302020204" pitchFamily="66" charset="0"/>
              </a:rPr>
              <a:t>How</a:t>
            </a:r>
            <a:r>
              <a:rPr lang="de-DE" sz="2400" dirty="0">
                <a:solidFill>
                  <a:schemeClr val="accent2"/>
                </a:solidFill>
                <a:latin typeface="Comic Sans MS" panose="030F0702030302020204" pitchFamily="66" charset="0"/>
              </a:rPr>
              <a:t> </a:t>
            </a:r>
            <a:r>
              <a:rPr lang="de-DE" sz="2400" dirty="0" err="1">
                <a:solidFill>
                  <a:schemeClr val="accent2"/>
                </a:solidFill>
                <a:latin typeface="Comic Sans MS" panose="030F0702030302020204" pitchFamily="66" charset="0"/>
              </a:rPr>
              <a:t>many</a:t>
            </a:r>
            <a:r>
              <a:rPr lang="de-DE" sz="2400" dirty="0">
                <a:solidFill>
                  <a:schemeClr val="accent2"/>
                </a:solidFill>
                <a:latin typeface="Comic Sans MS" panose="030F0702030302020204" pitchFamily="66" charset="0"/>
              </a:rPr>
              <a:t> </a:t>
            </a:r>
            <a:r>
              <a:rPr lang="de-DE" sz="2400" dirty="0" err="1">
                <a:solidFill>
                  <a:schemeClr val="accent2"/>
                </a:solidFill>
                <a:latin typeface="Comic Sans MS" panose="030F0702030302020204" pitchFamily="66" charset="0"/>
              </a:rPr>
              <a:t>students</a:t>
            </a:r>
            <a:r>
              <a:rPr lang="de-DE" sz="2400" dirty="0">
                <a:solidFill>
                  <a:schemeClr val="accent2"/>
                </a:solidFill>
                <a:latin typeface="Comic Sans MS" panose="030F0702030302020204" pitchFamily="66" charset="0"/>
              </a:rPr>
              <a:t> </a:t>
            </a:r>
            <a:r>
              <a:rPr lang="de-DE" sz="2400" dirty="0" err="1">
                <a:solidFill>
                  <a:schemeClr val="accent2"/>
                </a:solidFill>
                <a:latin typeface="Comic Sans MS" panose="030F0702030302020204" pitchFamily="66" charset="0"/>
              </a:rPr>
              <a:t>are</a:t>
            </a:r>
            <a:r>
              <a:rPr lang="de-DE" sz="2400" dirty="0">
                <a:solidFill>
                  <a:schemeClr val="accent2"/>
                </a:solidFill>
                <a:latin typeface="Comic Sans MS" panose="030F0702030302020204" pitchFamily="66" charset="0"/>
              </a:rPr>
              <a:t> at </a:t>
            </a:r>
            <a:r>
              <a:rPr lang="de-DE" sz="2400" dirty="0" err="1">
                <a:solidFill>
                  <a:schemeClr val="accent2"/>
                </a:solidFill>
                <a:latin typeface="Comic Sans MS" panose="030F0702030302020204" pitchFamily="66" charset="0"/>
              </a:rPr>
              <a:t>my</a:t>
            </a:r>
            <a:r>
              <a:rPr lang="de-DE" sz="2400" dirty="0">
                <a:solidFill>
                  <a:schemeClr val="accent2"/>
                </a:solidFill>
                <a:latin typeface="Comic Sans MS" panose="030F0702030302020204" pitchFamily="66" charset="0"/>
              </a:rPr>
              <a:t> </a:t>
            </a:r>
            <a:r>
              <a:rPr lang="de-DE" sz="2400" dirty="0" err="1">
                <a:solidFill>
                  <a:schemeClr val="accent2"/>
                </a:solidFill>
                <a:latin typeface="Comic Sans MS" panose="030F0702030302020204" pitchFamily="66" charset="0"/>
              </a:rPr>
              <a:t>school</a:t>
            </a:r>
            <a:r>
              <a:rPr lang="de-DE" sz="2400" dirty="0">
                <a:solidFill>
                  <a:schemeClr val="accent2"/>
                </a:solidFill>
                <a:latin typeface="Comic Sans MS" panose="030F0702030302020204" pitchFamily="66" charset="0"/>
              </a:rPr>
              <a:t>?</a:t>
            </a:r>
          </a:p>
        </p:txBody>
      </p:sp>
    </p:spTree>
    <p:extLst>
      <p:ext uri="{BB962C8B-B14F-4D97-AF65-F5344CB8AC3E}">
        <p14:creationId xmlns:p14="http://schemas.microsoft.com/office/powerpoint/2010/main" val="167070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30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375373E-9815-4F13-A467-9F0DE2076743}"/>
              </a:ext>
            </a:extLst>
          </p:cNvPr>
          <p:cNvSpPr>
            <a:spLocks noGrp="1"/>
          </p:cNvSpPr>
          <p:nvPr>
            <p:ph type="title"/>
          </p:nvPr>
        </p:nvSpPr>
        <p:spPr>
          <a:xfrm>
            <a:off x="717550" y="292290"/>
            <a:ext cx="9004300" cy="1460500"/>
          </a:xfrm>
        </p:spPr>
        <p:txBody>
          <a:bodyPr wrap="square" anchor="ctr">
            <a:noAutofit/>
          </a:bodyPr>
          <a:lstStyle/>
          <a:p>
            <a:r>
              <a:rPr lang="en-GB" sz="3600" noProof="0" dirty="0"/>
              <a:t>What is special at my school?</a:t>
            </a:r>
          </a:p>
        </p:txBody>
      </p:sp>
      <p:pic>
        <p:nvPicPr>
          <p:cNvPr id="9" name="Inhaltsplatzhalter 8">
            <a:extLst>
              <a:ext uri="{FF2B5EF4-FFF2-40B4-BE49-F238E27FC236}">
                <a16:creationId xmlns:a16="http://schemas.microsoft.com/office/drawing/2014/main" id="{86D8EDE7-666E-45F6-9CB5-DCC9DFBAF676}"/>
              </a:ext>
            </a:extLst>
          </p:cNvPr>
          <p:cNvPicPr>
            <a:picLocks noGrp="1" noChangeAspect="1"/>
          </p:cNvPicPr>
          <p:nvPr>
            <p:ph sz="half" idx="1"/>
          </p:nvPr>
        </p:nvPicPr>
        <p:blipFill>
          <a:blip r:embed="rId4"/>
          <a:stretch>
            <a:fillRect/>
          </a:stretch>
        </p:blipFill>
        <p:spPr>
          <a:xfrm>
            <a:off x="6878227" y="4820617"/>
            <a:ext cx="2243522" cy="2231329"/>
          </a:xfrm>
          <a:prstGeom prst="rect">
            <a:avLst/>
          </a:prstGeom>
        </p:spPr>
      </p:pic>
      <p:sp>
        <p:nvSpPr>
          <p:cNvPr id="3" name="Inhaltsplatzhalter 2">
            <a:extLst>
              <a:ext uri="{FF2B5EF4-FFF2-40B4-BE49-F238E27FC236}">
                <a16:creationId xmlns:a16="http://schemas.microsoft.com/office/drawing/2014/main" id="{34A1BCA6-5040-49BC-B478-E9DF76E66492}"/>
              </a:ext>
            </a:extLst>
          </p:cNvPr>
          <p:cNvSpPr>
            <a:spLocks noGrp="1"/>
          </p:cNvSpPr>
          <p:nvPr>
            <p:ph sz="half" idx="2"/>
          </p:nvPr>
        </p:nvSpPr>
        <p:spPr>
          <a:xfrm>
            <a:off x="1437952" y="1627904"/>
            <a:ext cx="7563496" cy="1011452"/>
          </a:xfrm>
        </p:spPr>
        <p:txBody>
          <a:bodyPr>
            <a:normAutofit/>
          </a:bodyPr>
          <a:lstStyle/>
          <a:p>
            <a:pPr algn="ctr"/>
            <a:r>
              <a:rPr lang="en-GB" sz="2400">
                <a:solidFill>
                  <a:schemeClr val="accent1"/>
                </a:solidFill>
              </a:rPr>
              <a:t>Welche Besonderheiten hat meine Schule?</a:t>
            </a:r>
          </a:p>
          <a:p>
            <a:pPr algn="ctr"/>
            <a:r>
              <a:rPr lang="en-GB" sz="2400">
                <a:solidFill>
                  <a:schemeClr val="accent2"/>
                </a:solidFill>
              </a:rPr>
              <a:t>What is special at my school?</a:t>
            </a:r>
            <a:endParaRPr lang="en-GB" sz="2400" dirty="0">
              <a:solidFill>
                <a:schemeClr val="accent2"/>
              </a:solidFill>
            </a:endParaRPr>
          </a:p>
        </p:txBody>
      </p:sp>
      <p:sp>
        <p:nvSpPr>
          <p:cNvPr id="16" name="Foliennummernplatzhalter 4">
            <a:extLst>
              <a:ext uri="{FF2B5EF4-FFF2-40B4-BE49-F238E27FC236}">
                <a16:creationId xmlns:a16="http://schemas.microsoft.com/office/drawing/2014/main" id="{93E6D857-D5B8-4DEC-9051-6F2AAD636D6D}"/>
              </a:ext>
            </a:extLst>
          </p:cNvPr>
          <p:cNvSpPr>
            <a:spLocks noGrp="1"/>
          </p:cNvSpPr>
          <p:nvPr>
            <p:ph type="sldNum" sz="quarter" idx="10"/>
          </p:nvPr>
        </p:nvSpPr>
        <p:spPr bwMode="auto"/>
        <p:txBody>
          <a:bodyPr anchor="ctr">
            <a:normAutofit fontScale="25000" lnSpcReduction="20000"/>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8</a:t>
            </a:fld>
            <a:endParaRPr lang="en-GB" sz="1050" b="0" dirty="0">
              <a:solidFill>
                <a:schemeClr val="bg2"/>
              </a:solidFill>
              <a:latin typeface="Comic Sans MS" panose="030F0702030302020204" pitchFamily="66" charset="0"/>
            </a:endParaRPr>
          </a:p>
        </p:txBody>
      </p:sp>
      <p:pic>
        <p:nvPicPr>
          <p:cNvPr id="11" name="Picture 9">
            <a:extLst>
              <a:ext uri="{FF2B5EF4-FFF2-40B4-BE49-F238E27FC236}">
                <a16:creationId xmlns:a16="http://schemas.microsoft.com/office/drawing/2014/main" id="{20D11E03-799A-40B6-918C-F9784CC3797E}"/>
              </a:ext>
            </a:extLst>
          </p:cNvPr>
          <p:cNvPicPr>
            <a:picLocks noChangeAspect="1"/>
          </p:cNvPicPr>
          <p:nvPr/>
        </p:nvPicPr>
        <p:blipFill>
          <a:blip r:embed="rId5"/>
          <a:stretch>
            <a:fillRect/>
          </a:stretch>
        </p:blipFill>
        <p:spPr>
          <a:xfrm>
            <a:off x="4852562" y="4714333"/>
            <a:ext cx="943845" cy="2383965"/>
          </a:xfrm>
          <a:prstGeom prst="rect">
            <a:avLst/>
          </a:prstGeom>
        </p:spPr>
      </p:pic>
      <p:sp>
        <p:nvSpPr>
          <p:cNvPr id="12" name="Sprechblase: oval 11">
            <a:extLst>
              <a:ext uri="{FF2B5EF4-FFF2-40B4-BE49-F238E27FC236}">
                <a16:creationId xmlns:a16="http://schemas.microsoft.com/office/drawing/2014/main" id="{50C732AB-C38F-474C-9EDB-86924269D105}"/>
              </a:ext>
            </a:extLst>
          </p:cNvPr>
          <p:cNvSpPr/>
          <p:nvPr/>
        </p:nvSpPr>
        <p:spPr>
          <a:xfrm flipH="1">
            <a:off x="7441387" y="2822281"/>
            <a:ext cx="2863515" cy="1976913"/>
          </a:xfrm>
          <a:prstGeom prst="wedgeEllipseCallout">
            <a:avLst>
              <a:gd name="adj1" fmla="val 24570"/>
              <a:gd name="adj2" fmla="val 54117"/>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83001">
              <a:defRPr/>
            </a:pPr>
            <a:r>
              <a:rPr lang="de-DE" sz="2000" dirty="0">
                <a:solidFill>
                  <a:srgbClr val="002060"/>
                </a:solidFill>
                <a:latin typeface="Comic Sans MS" panose="030F0702030302020204" pitchFamily="66" charset="0"/>
              </a:rPr>
              <a:t>Meine Schule hat eine</a:t>
            </a:r>
            <a:r>
              <a:rPr lang="de-DE" sz="2000" b="1" dirty="0">
                <a:solidFill>
                  <a:srgbClr val="002060"/>
                </a:solidFill>
                <a:latin typeface="Comic Sans MS" panose="030F0702030302020204" pitchFamily="66" charset="0"/>
              </a:rPr>
              <a:t> Küche</a:t>
            </a:r>
            <a:r>
              <a:rPr lang="de-DE" sz="2000" dirty="0">
                <a:solidFill>
                  <a:srgbClr val="002060"/>
                </a:solidFill>
                <a:latin typeface="Comic Sans MS" panose="030F0702030302020204" pitchFamily="66" charset="0"/>
              </a:rPr>
              <a:t>. </a:t>
            </a:r>
          </a:p>
          <a:p>
            <a:pPr algn="ctr" defTabSz="783001">
              <a:defRPr/>
            </a:pPr>
            <a:endParaRPr lang="de-DE" sz="2000" dirty="0">
              <a:solidFill>
                <a:srgbClr val="002060"/>
              </a:solidFill>
              <a:latin typeface="Comic Sans MS" panose="030F0702030302020204" pitchFamily="66" charset="0"/>
            </a:endParaRPr>
          </a:p>
          <a:p>
            <a:pPr algn="ctr" defTabSz="783001">
              <a:defRPr/>
            </a:pPr>
            <a:r>
              <a:rPr lang="de-DE" sz="2000" dirty="0" err="1">
                <a:solidFill>
                  <a:schemeClr val="accent2"/>
                </a:solidFill>
                <a:latin typeface="Comic Sans MS" panose="030F0702030302020204" pitchFamily="66" charset="0"/>
              </a:rPr>
              <a:t>My</a:t>
            </a:r>
            <a:r>
              <a:rPr lang="de-DE" sz="2000" dirty="0">
                <a:solidFill>
                  <a:schemeClr val="accent2"/>
                </a:solidFill>
                <a:latin typeface="Comic Sans MS" panose="030F0702030302020204" pitchFamily="66" charset="0"/>
              </a:rPr>
              <a:t> </a:t>
            </a:r>
            <a:r>
              <a:rPr lang="de-DE" sz="2000" dirty="0" err="1">
                <a:solidFill>
                  <a:schemeClr val="accent2"/>
                </a:solidFill>
                <a:latin typeface="Comic Sans MS" panose="030F0702030302020204" pitchFamily="66" charset="0"/>
              </a:rPr>
              <a:t>school</a:t>
            </a:r>
            <a:r>
              <a:rPr lang="de-DE" sz="2000" dirty="0">
                <a:solidFill>
                  <a:schemeClr val="accent2"/>
                </a:solidFill>
                <a:latin typeface="Comic Sans MS" panose="030F0702030302020204" pitchFamily="66" charset="0"/>
              </a:rPr>
              <a:t> </a:t>
            </a:r>
            <a:r>
              <a:rPr lang="de-DE" sz="2000" dirty="0" err="1">
                <a:solidFill>
                  <a:schemeClr val="accent2"/>
                </a:solidFill>
                <a:latin typeface="Comic Sans MS" panose="030F0702030302020204" pitchFamily="66" charset="0"/>
              </a:rPr>
              <a:t>has</a:t>
            </a:r>
            <a:r>
              <a:rPr lang="de-DE" sz="2000" dirty="0">
                <a:solidFill>
                  <a:schemeClr val="accent2"/>
                </a:solidFill>
                <a:latin typeface="Comic Sans MS" panose="030F0702030302020204" pitchFamily="66" charset="0"/>
              </a:rPr>
              <a:t> a </a:t>
            </a:r>
            <a:r>
              <a:rPr lang="de-DE" sz="2000" b="1" dirty="0" err="1">
                <a:solidFill>
                  <a:schemeClr val="accent2"/>
                </a:solidFill>
                <a:latin typeface="Comic Sans MS" panose="030F0702030302020204" pitchFamily="66" charset="0"/>
              </a:rPr>
              <a:t>kitchen</a:t>
            </a:r>
            <a:r>
              <a:rPr lang="de-DE" sz="2000" b="1" dirty="0">
                <a:solidFill>
                  <a:schemeClr val="accent2"/>
                </a:solidFill>
                <a:latin typeface="Comic Sans MS" panose="030F0702030302020204" pitchFamily="66" charset="0"/>
              </a:rPr>
              <a:t>.</a:t>
            </a:r>
            <a:endParaRPr lang="en-GB" sz="2000" b="1" dirty="0">
              <a:solidFill>
                <a:schemeClr val="accent2"/>
              </a:solidFill>
              <a:latin typeface="Comic Sans MS" panose="030F0702030302020204" pitchFamily="66" charset="0"/>
            </a:endParaRPr>
          </a:p>
        </p:txBody>
      </p:sp>
      <p:pic>
        <p:nvPicPr>
          <p:cNvPr id="14" name="Picture 12" descr="A picture containing text, drawing&#10;&#10;Description automatically generated">
            <a:extLst>
              <a:ext uri="{FF2B5EF4-FFF2-40B4-BE49-F238E27FC236}">
                <a16:creationId xmlns:a16="http://schemas.microsoft.com/office/drawing/2014/main" id="{4EB90AE6-26A3-4E0B-9606-D4EA424AAE0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22427" y="4511755"/>
            <a:ext cx="2385156" cy="2648664"/>
          </a:xfrm>
          <a:prstGeom prst="rect">
            <a:avLst/>
          </a:prstGeom>
        </p:spPr>
      </p:pic>
      <p:sp>
        <p:nvSpPr>
          <p:cNvPr id="7" name="Sprechblase: oval 6">
            <a:extLst>
              <a:ext uri="{FF2B5EF4-FFF2-40B4-BE49-F238E27FC236}">
                <a16:creationId xmlns:a16="http://schemas.microsoft.com/office/drawing/2014/main" id="{6EDED8C5-AC20-4F9F-8B67-381A1259B0F2}"/>
              </a:ext>
            </a:extLst>
          </p:cNvPr>
          <p:cNvSpPr/>
          <p:nvPr/>
        </p:nvSpPr>
        <p:spPr>
          <a:xfrm>
            <a:off x="251611" y="2643741"/>
            <a:ext cx="3381916" cy="1868014"/>
          </a:xfrm>
          <a:prstGeom prst="wedgeEllipseCallout">
            <a:avLst>
              <a:gd name="adj1" fmla="val -7932"/>
              <a:gd name="adj2" fmla="val 59611"/>
            </a:avLst>
          </a:prstGeom>
          <a:noFill/>
          <a:ln w="12700" cap="flat" cmpd="sng" algn="ctr">
            <a:solidFill>
              <a:srgbClr val="002060">
                <a:shade val="50000"/>
              </a:srgbClr>
            </a:solidFill>
            <a:prstDash val="solid"/>
          </a:ln>
          <a:effectLst/>
        </p:spPr>
        <p:txBody>
          <a:bodyPr rtlCol="0" anchor="ctr"/>
          <a:lstStyle/>
          <a:p>
            <a:pPr algn="ctr" defTabSz="783001" eaLnBrk="0" fontAlgn="base" hangingPunct="0">
              <a:spcBef>
                <a:spcPct val="0"/>
              </a:spcBef>
              <a:spcAft>
                <a:spcPct val="0"/>
              </a:spcAft>
              <a:defRPr/>
            </a:pPr>
            <a:r>
              <a:rPr lang="de-DE" sz="2000" kern="0" dirty="0">
                <a:solidFill>
                  <a:srgbClr val="002060"/>
                </a:solidFill>
                <a:latin typeface="Comic Sans MS" panose="030F0702030302020204" pitchFamily="66" charset="0"/>
              </a:rPr>
              <a:t>Meine Schule hat eine </a:t>
            </a:r>
            <a:r>
              <a:rPr lang="de-DE" sz="2000" b="1" kern="0" dirty="0">
                <a:solidFill>
                  <a:srgbClr val="002060"/>
                </a:solidFill>
                <a:latin typeface="Comic Sans MS" panose="030F0702030302020204" pitchFamily="66" charset="0"/>
              </a:rPr>
              <a:t>Werkstatt</a:t>
            </a:r>
            <a:r>
              <a:rPr lang="de-DE" sz="2000" kern="0" dirty="0">
                <a:solidFill>
                  <a:srgbClr val="002060"/>
                </a:solidFill>
                <a:latin typeface="Comic Sans MS" panose="030F0702030302020204" pitchFamily="66" charset="0"/>
              </a:rPr>
              <a:t>. </a:t>
            </a:r>
          </a:p>
          <a:p>
            <a:pPr algn="ctr" defTabSz="783001" eaLnBrk="0" fontAlgn="base" hangingPunct="0">
              <a:spcBef>
                <a:spcPct val="0"/>
              </a:spcBef>
              <a:spcAft>
                <a:spcPct val="0"/>
              </a:spcAft>
              <a:defRPr/>
            </a:pPr>
            <a:endParaRPr lang="de-DE" sz="2000" kern="0" dirty="0">
              <a:solidFill>
                <a:srgbClr val="002060"/>
              </a:solidFill>
              <a:latin typeface="Comic Sans MS" panose="030F0702030302020204" pitchFamily="66" charset="0"/>
            </a:endParaRPr>
          </a:p>
          <a:p>
            <a:pPr algn="ctr" defTabSz="783001" eaLnBrk="0" fontAlgn="base" hangingPunct="0">
              <a:spcBef>
                <a:spcPct val="0"/>
              </a:spcBef>
              <a:spcAft>
                <a:spcPct val="0"/>
              </a:spcAft>
              <a:defRPr/>
            </a:pPr>
            <a:r>
              <a:rPr lang="de-DE" sz="2000" kern="0" dirty="0" err="1">
                <a:solidFill>
                  <a:schemeClr val="accent2"/>
                </a:solidFill>
                <a:latin typeface="Comic Sans MS" panose="030F0702030302020204" pitchFamily="66" charset="0"/>
              </a:rPr>
              <a:t>My</a:t>
            </a:r>
            <a:r>
              <a:rPr lang="de-DE" sz="2000" kern="0" dirty="0">
                <a:solidFill>
                  <a:schemeClr val="accent2"/>
                </a:solidFill>
                <a:latin typeface="Comic Sans MS" panose="030F0702030302020204" pitchFamily="66" charset="0"/>
              </a:rPr>
              <a:t> </a:t>
            </a:r>
            <a:r>
              <a:rPr lang="de-DE" sz="2000" kern="0" dirty="0" err="1">
                <a:solidFill>
                  <a:schemeClr val="accent2"/>
                </a:solidFill>
                <a:latin typeface="Comic Sans MS" panose="030F0702030302020204" pitchFamily="66" charset="0"/>
              </a:rPr>
              <a:t>school</a:t>
            </a:r>
            <a:r>
              <a:rPr lang="de-DE" sz="2000" kern="0" dirty="0">
                <a:solidFill>
                  <a:schemeClr val="accent2"/>
                </a:solidFill>
                <a:latin typeface="Comic Sans MS" panose="030F0702030302020204" pitchFamily="66" charset="0"/>
              </a:rPr>
              <a:t> </a:t>
            </a:r>
            <a:r>
              <a:rPr lang="de-DE" sz="2000" kern="0" dirty="0" err="1">
                <a:solidFill>
                  <a:schemeClr val="accent2"/>
                </a:solidFill>
                <a:latin typeface="Comic Sans MS" panose="030F0702030302020204" pitchFamily="66" charset="0"/>
              </a:rPr>
              <a:t>has</a:t>
            </a:r>
            <a:r>
              <a:rPr lang="de-DE" sz="2000" kern="0" dirty="0">
                <a:solidFill>
                  <a:schemeClr val="accent2"/>
                </a:solidFill>
                <a:latin typeface="Comic Sans MS" panose="030F0702030302020204" pitchFamily="66" charset="0"/>
              </a:rPr>
              <a:t> an</a:t>
            </a:r>
            <a:r>
              <a:rPr lang="de-DE" sz="2000" b="1" kern="0" dirty="0">
                <a:solidFill>
                  <a:schemeClr val="accent2"/>
                </a:solidFill>
                <a:latin typeface="Comic Sans MS" panose="030F0702030302020204" pitchFamily="66" charset="0"/>
              </a:rPr>
              <a:t> </a:t>
            </a:r>
            <a:r>
              <a:rPr lang="de-DE" sz="2000" b="1" kern="0" dirty="0" err="1">
                <a:solidFill>
                  <a:schemeClr val="accent2"/>
                </a:solidFill>
                <a:latin typeface="Comic Sans MS" panose="030F0702030302020204" pitchFamily="66" charset="0"/>
              </a:rPr>
              <a:t>atelier</a:t>
            </a:r>
            <a:r>
              <a:rPr lang="de-DE" sz="2000" kern="0" dirty="0">
                <a:solidFill>
                  <a:schemeClr val="accent2"/>
                </a:solidFill>
                <a:latin typeface="Comic Sans MS" panose="030F0702030302020204" pitchFamily="66" charset="0"/>
              </a:rPr>
              <a:t>.</a:t>
            </a:r>
            <a:endParaRPr lang="en-GB" sz="2000" kern="0" dirty="0">
              <a:solidFill>
                <a:schemeClr val="accent2"/>
              </a:solidFill>
              <a:latin typeface="Comic Sans MS" panose="030F0702030302020204" pitchFamily="66" charset="0"/>
            </a:endParaRPr>
          </a:p>
        </p:txBody>
      </p:sp>
      <p:sp>
        <p:nvSpPr>
          <p:cNvPr id="8" name="Sprechblase: oval 7">
            <a:extLst>
              <a:ext uri="{FF2B5EF4-FFF2-40B4-BE49-F238E27FC236}">
                <a16:creationId xmlns:a16="http://schemas.microsoft.com/office/drawing/2014/main" id="{35F0C0F4-44CC-4DFA-9032-278A0E88F23E}"/>
              </a:ext>
            </a:extLst>
          </p:cNvPr>
          <p:cNvSpPr/>
          <p:nvPr/>
        </p:nvSpPr>
        <p:spPr>
          <a:xfrm flipH="1">
            <a:off x="3943134" y="2688388"/>
            <a:ext cx="3188646" cy="1976913"/>
          </a:xfrm>
          <a:prstGeom prst="wedgeEllipseCallout">
            <a:avLst>
              <a:gd name="adj1" fmla="val 5234"/>
              <a:gd name="adj2" fmla="val 59535"/>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783001">
              <a:defRPr/>
            </a:pPr>
            <a:r>
              <a:rPr lang="de-DE" sz="2000" dirty="0">
                <a:solidFill>
                  <a:srgbClr val="002060"/>
                </a:solidFill>
                <a:latin typeface="Comic Sans MS" panose="030F0702030302020204" pitchFamily="66" charset="0"/>
              </a:rPr>
              <a:t>Meine Schule hat ein</a:t>
            </a:r>
            <a:r>
              <a:rPr lang="de-DE" sz="2000" b="1" dirty="0">
                <a:solidFill>
                  <a:srgbClr val="002060"/>
                </a:solidFill>
                <a:latin typeface="Comic Sans MS" panose="030F0702030302020204" pitchFamily="66" charset="0"/>
              </a:rPr>
              <a:t> Schwimmbad</a:t>
            </a:r>
            <a:r>
              <a:rPr lang="de-DE" sz="2000" dirty="0">
                <a:solidFill>
                  <a:srgbClr val="002060"/>
                </a:solidFill>
                <a:latin typeface="Comic Sans MS" panose="030F0702030302020204" pitchFamily="66" charset="0"/>
              </a:rPr>
              <a:t>. </a:t>
            </a:r>
          </a:p>
          <a:p>
            <a:pPr algn="ctr" defTabSz="783001">
              <a:defRPr/>
            </a:pPr>
            <a:endParaRPr lang="de-DE" sz="2000" dirty="0">
              <a:solidFill>
                <a:srgbClr val="002060"/>
              </a:solidFill>
              <a:latin typeface="Comic Sans MS" panose="030F0702030302020204" pitchFamily="66" charset="0"/>
            </a:endParaRPr>
          </a:p>
          <a:p>
            <a:pPr algn="ctr" defTabSz="783001">
              <a:defRPr/>
            </a:pPr>
            <a:r>
              <a:rPr lang="de-DE" sz="2000" dirty="0" err="1">
                <a:solidFill>
                  <a:schemeClr val="accent2"/>
                </a:solidFill>
                <a:latin typeface="Comic Sans MS" panose="030F0702030302020204" pitchFamily="66" charset="0"/>
              </a:rPr>
              <a:t>My</a:t>
            </a:r>
            <a:r>
              <a:rPr lang="de-DE" sz="2000" dirty="0">
                <a:solidFill>
                  <a:schemeClr val="accent2"/>
                </a:solidFill>
                <a:latin typeface="Comic Sans MS" panose="030F0702030302020204" pitchFamily="66" charset="0"/>
              </a:rPr>
              <a:t> </a:t>
            </a:r>
            <a:r>
              <a:rPr lang="de-DE" sz="2000" dirty="0" err="1">
                <a:solidFill>
                  <a:schemeClr val="accent2"/>
                </a:solidFill>
                <a:latin typeface="Comic Sans MS" panose="030F0702030302020204" pitchFamily="66" charset="0"/>
              </a:rPr>
              <a:t>school</a:t>
            </a:r>
            <a:r>
              <a:rPr lang="de-DE" sz="2000" dirty="0">
                <a:solidFill>
                  <a:schemeClr val="accent2"/>
                </a:solidFill>
                <a:latin typeface="Comic Sans MS" panose="030F0702030302020204" pitchFamily="66" charset="0"/>
              </a:rPr>
              <a:t> </a:t>
            </a:r>
            <a:r>
              <a:rPr lang="de-DE" sz="2000" dirty="0" err="1">
                <a:solidFill>
                  <a:schemeClr val="accent2"/>
                </a:solidFill>
                <a:latin typeface="Comic Sans MS" panose="030F0702030302020204" pitchFamily="66" charset="0"/>
              </a:rPr>
              <a:t>has</a:t>
            </a:r>
            <a:r>
              <a:rPr lang="de-DE" sz="2000" dirty="0">
                <a:solidFill>
                  <a:schemeClr val="accent2"/>
                </a:solidFill>
                <a:latin typeface="Comic Sans MS" panose="030F0702030302020204" pitchFamily="66" charset="0"/>
              </a:rPr>
              <a:t> a </a:t>
            </a:r>
            <a:r>
              <a:rPr lang="de-DE" sz="2000" b="1" dirty="0" err="1">
                <a:solidFill>
                  <a:schemeClr val="accent2"/>
                </a:solidFill>
                <a:latin typeface="Comic Sans MS" panose="030F0702030302020204" pitchFamily="66" charset="0"/>
              </a:rPr>
              <a:t>swimming</a:t>
            </a:r>
            <a:r>
              <a:rPr lang="de-DE" sz="2000" b="1" dirty="0">
                <a:solidFill>
                  <a:schemeClr val="accent2"/>
                </a:solidFill>
                <a:latin typeface="Comic Sans MS" panose="030F0702030302020204" pitchFamily="66" charset="0"/>
              </a:rPr>
              <a:t> pool</a:t>
            </a:r>
            <a:r>
              <a:rPr lang="de-DE" sz="2000" dirty="0">
                <a:solidFill>
                  <a:schemeClr val="accent2"/>
                </a:solidFill>
                <a:latin typeface="Comic Sans MS" panose="030F0702030302020204" pitchFamily="66" charset="0"/>
              </a:rPr>
              <a:t>.</a:t>
            </a:r>
            <a:endParaRPr lang="en-GB" sz="2000" dirty="0">
              <a:solidFill>
                <a:schemeClr val="accent2"/>
              </a:solidFill>
              <a:latin typeface="Comic Sans MS" panose="030F0702030302020204" pitchFamily="66" charset="0"/>
            </a:endParaRPr>
          </a:p>
        </p:txBody>
      </p:sp>
      <p:pic>
        <p:nvPicPr>
          <p:cNvPr id="15" name="Aufgezeichneter Sound">
            <a:hlinkClick r:id="" action="ppaction://media"/>
            <a:extLst>
              <a:ext uri="{FF2B5EF4-FFF2-40B4-BE49-F238E27FC236}">
                <a16:creationId xmlns:a16="http://schemas.microsoft.com/office/drawing/2014/main" id="{AD12E640-16FE-4E95-A8D4-A7B70424746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565122" y="748275"/>
            <a:ext cx="417305" cy="417305"/>
          </a:xfrm>
          <a:prstGeom prst="rect">
            <a:avLst/>
          </a:prstGeom>
        </p:spPr>
      </p:pic>
      <p:sp>
        <p:nvSpPr>
          <p:cNvPr id="17" name="Fußzeilenplatzhalter 3">
            <a:extLst>
              <a:ext uri="{FF2B5EF4-FFF2-40B4-BE49-F238E27FC236}">
                <a16:creationId xmlns:a16="http://schemas.microsoft.com/office/drawing/2014/main" id="{05716F1E-45B1-4862-BBF7-D81D226EEBF0}"/>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
        <p:nvSpPr>
          <p:cNvPr id="13" name="Foliennummernplatzhalter 4">
            <a:extLst>
              <a:ext uri="{FF2B5EF4-FFF2-40B4-BE49-F238E27FC236}">
                <a16:creationId xmlns:a16="http://schemas.microsoft.com/office/drawing/2014/main" id="{21ED46E7-19D5-44A5-987D-8CB6418E5DCC}"/>
              </a:ext>
            </a:extLst>
          </p:cNvPr>
          <p:cNvSpPr txBox="1">
            <a:spLocks/>
          </p:cNvSpPr>
          <p:nvPr/>
        </p:nvSpPr>
        <p:spPr bwMode="auto">
          <a:xfrm>
            <a:off x="9835529" y="6958806"/>
            <a:ext cx="607347" cy="401638"/>
          </a:xfrm>
        </p:spPr>
        <p:txBody>
          <a:bodyPr anchor="ctr">
            <a:norm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600"/>
              </a:spcAft>
              <a:defRPr/>
            </a:pPr>
            <a:fld id="{1C6A1CB6-5D98-4296-B8F9-B78E6A9A9E34}" type="slidenum">
              <a:rPr lang="en-GB" sz="1050" smtClean="0">
                <a:solidFill>
                  <a:schemeClr val="bg2"/>
                </a:solidFill>
                <a:latin typeface="Comic Sans MS" panose="030F0702030302020204" pitchFamily="66" charset="0"/>
              </a:rPr>
              <a:pPr algn="ctr">
                <a:spcAft>
                  <a:spcPts val="600"/>
                </a:spcAft>
                <a:defRPr/>
              </a:pPr>
              <a:t>8</a:t>
            </a:fld>
            <a:endParaRPr lang="en-GB" sz="1050" dirty="0">
              <a:solidFill>
                <a:schemeClr val="bg2"/>
              </a:solidFill>
              <a:latin typeface="Comic Sans MS" panose="030F0702030302020204" pitchFamily="66" charset="0"/>
            </a:endParaRPr>
          </a:p>
        </p:txBody>
      </p:sp>
    </p:spTree>
    <p:extLst>
      <p:ext uri="{BB962C8B-B14F-4D97-AF65-F5344CB8AC3E}">
        <p14:creationId xmlns:p14="http://schemas.microsoft.com/office/powerpoint/2010/main" val="1262086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2990"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5"/>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1570870" y="532856"/>
            <a:ext cx="7297660" cy="977871"/>
          </a:xfrm>
        </p:spPr>
        <p:txBody>
          <a:bodyPr wrap="square" anchor="ctr">
            <a:normAutofit/>
          </a:bodyPr>
          <a:lstStyle/>
          <a:p>
            <a:r>
              <a:rPr lang="en-GB" sz="3600" dirty="0"/>
              <a:t>Exercise</a:t>
            </a:r>
            <a:r>
              <a:rPr lang="en-GB" sz="3600" noProof="0" dirty="0"/>
              <a:t> 1</a:t>
            </a:r>
          </a:p>
        </p:txBody>
      </p:sp>
      <p:sp>
        <p:nvSpPr>
          <p:cNvPr id="12" name="Content Placeholder 3">
            <a:extLst>
              <a:ext uri="{FF2B5EF4-FFF2-40B4-BE49-F238E27FC236}">
                <a16:creationId xmlns:a16="http://schemas.microsoft.com/office/drawing/2014/main" id="{C3749583-842C-4520-BBC9-EF13DF5785C4}"/>
              </a:ext>
            </a:extLst>
          </p:cNvPr>
          <p:cNvSpPr>
            <a:spLocks noGrp="1"/>
          </p:cNvSpPr>
          <p:nvPr>
            <p:ph sz="half" idx="1"/>
          </p:nvPr>
        </p:nvSpPr>
        <p:spPr>
          <a:xfrm>
            <a:off x="4147227" y="2227414"/>
            <a:ext cx="5362533" cy="4539146"/>
          </a:xfrm>
        </p:spPr>
        <p:txBody>
          <a:bodyPr>
            <a:normAutofit/>
          </a:bodyPr>
          <a:lstStyle/>
          <a:p>
            <a:r>
              <a:rPr lang="en-GB" sz="2400" noProof="0" dirty="0" err="1">
                <a:solidFill>
                  <a:schemeClr val="bg2"/>
                </a:solidFill>
              </a:rPr>
              <a:t>Beschreibe</a:t>
            </a:r>
            <a:r>
              <a:rPr lang="en-GB" sz="2400" noProof="0" dirty="0">
                <a:solidFill>
                  <a:schemeClr val="bg2"/>
                </a:solidFill>
              </a:rPr>
              <a:t> </a:t>
            </a:r>
            <a:r>
              <a:rPr lang="en-GB" sz="2400" noProof="0" dirty="0" err="1">
                <a:solidFill>
                  <a:schemeClr val="bg2"/>
                </a:solidFill>
              </a:rPr>
              <a:t>deine</a:t>
            </a:r>
            <a:r>
              <a:rPr lang="en-GB" sz="2400" noProof="0" dirty="0">
                <a:solidFill>
                  <a:schemeClr val="bg2"/>
                </a:solidFill>
              </a:rPr>
              <a:t> Schule in 3 bis 4 </a:t>
            </a:r>
            <a:r>
              <a:rPr lang="en-GB" sz="2400" noProof="0" dirty="0" err="1">
                <a:solidFill>
                  <a:schemeClr val="bg2"/>
                </a:solidFill>
              </a:rPr>
              <a:t>kurzen</a:t>
            </a:r>
            <a:r>
              <a:rPr lang="en-GB" sz="2400" noProof="0" dirty="0">
                <a:solidFill>
                  <a:schemeClr val="bg2"/>
                </a:solidFill>
              </a:rPr>
              <a:t> </a:t>
            </a:r>
            <a:r>
              <a:rPr lang="en-GB" sz="2400" noProof="0" dirty="0" err="1">
                <a:solidFill>
                  <a:schemeClr val="bg2"/>
                </a:solidFill>
              </a:rPr>
              <a:t>Sätzen</a:t>
            </a:r>
            <a:r>
              <a:rPr lang="en-GB" sz="2400" noProof="0" dirty="0">
                <a:solidFill>
                  <a:schemeClr val="bg2"/>
                </a:solidFill>
              </a:rPr>
              <a:t>. </a:t>
            </a:r>
            <a:r>
              <a:rPr lang="en-GB" sz="2400" noProof="0" dirty="0" err="1">
                <a:solidFill>
                  <a:schemeClr val="bg2"/>
                </a:solidFill>
              </a:rPr>
              <a:t>Schreib</a:t>
            </a:r>
            <a:r>
              <a:rPr lang="en-GB" sz="2400" dirty="0">
                <a:solidFill>
                  <a:schemeClr val="bg2"/>
                </a:solidFill>
              </a:rPr>
              <a:t>e </a:t>
            </a:r>
            <a:r>
              <a:rPr lang="en-GB" sz="2400" dirty="0" err="1">
                <a:solidFill>
                  <a:schemeClr val="bg2"/>
                </a:solidFill>
              </a:rPr>
              <a:t>über</a:t>
            </a:r>
            <a:r>
              <a:rPr lang="en-GB" sz="2400" dirty="0">
                <a:solidFill>
                  <a:schemeClr val="bg2"/>
                </a:solidFill>
              </a:rPr>
              <a:t> </a:t>
            </a:r>
          </a:p>
          <a:p>
            <a:pPr marL="342900" indent="-342900">
              <a:buFont typeface="Arial" panose="020B0604020202020204" pitchFamily="34" charset="0"/>
              <a:buChar char="•"/>
            </a:pPr>
            <a:r>
              <a:rPr lang="en-GB" sz="2400" noProof="0" dirty="0">
                <a:solidFill>
                  <a:schemeClr val="bg2"/>
                </a:solidFill>
              </a:rPr>
              <a:t>die </a:t>
            </a:r>
            <a:r>
              <a:rPr lang="en-GB" sz="2400" noProof="0" dirty="0" err="1">
                <a:solidFill>
                  <a:schemeClr val="bg2"/>
                </a:solidFill>
              </a:rPr>
              <a:t>Größe</a:t>
            </a:r>
            <a:endParaRPr lang="en-GB" sz="2400" noProof="0" dirty="0">
              <a:solidFill>
                <a:schemeClr val="bg2"/>
              </a:solidFill>
            </a:endParaRPr>
          </a:p>
          <a:p>
            <a:pPr marL="342900" indent="-342900">
              <a:buFont typeface="Arial" panose="020B0604020202020204" pitchFamily="34" charset="0"/>
              <a:buChar char="•"/>
            </a:pPr>
            <a:r>
              <a:rPr lang="en-GB" sz="2400" noProof="0" dirty="0">
                <a:solidFill>
                  <a:schemeClr val="bg2"/>
                </a:solidFill>
              </a:rPr>
              <a:t>das Alter </a:t>
            </a:r>
          </a:p>
          <a:p>
            <a:pPr marL="342900" indent="-342900">
              <a:buFont typeface="Arial" panose="020B0604020202020204" pitchFamily="34" charset="0"/>
              <a:buChar char="•"/>
            </a:pPr>
            <a:r>
              <a:rPr lang="en-GB" sz="2400" noProof="0" dirty="0">
                <a:solidFill>
                  <a:schemeClr val="bg2"/>
                </a:solidFill>
              </a:rPr>
              <a:t>und die </a:t>
            </a:r>
            <a:r>
              <a:rPr lang="en-GB" sz="2400" noProof="0" dirty="0" err="1">
                <a:solidFill>
                  <a:schemeClr val="bg2"/>
                </a:solidFill>
              </a:rPr>
              <a:t>Besonderheiten</a:t>
            </a:r>
            <a:r>
              <a:rPr lang="en-GB" sz="2400" noProof="0" dirty="0">
                <a:solidFill>
                  <a:schemeClr val="bg2"/>
                </a:solidFill>
              </a:rPr>
              <a:t>. </a:t>
            </a:r>
          </a:p>
          <a:p>
            <a:endParaRPr lang="en-GB" sz="2400" noProof="0" dirty="0">
              <a:solidFill>
                <a:schemeClr val="bg2"/>
              </a:solidFill>
            </a:endParaRPr>
          </a:p>
          <a:p>
            <a:r>
              <a:rPr lang="en-GB" sz="2400" noProof="0" dirty="0">
                <a:solidFill>
                  <a:schemeClr val="accent2"/>
                </a:solidFill>
              </a:rPr>
              <a:t>Describe your school in 3 to 4 short sentences. </a:t>
            </a:r>
            <a:r>
              <a:rPr lang="en-GB" sz="2400" dirty="0">
                <a:solidFill>
                  <a:schemeClr val="accent2"/>
                </a:solidFill>
              </a:rPr>
              <a:t>Write about</a:t>
            </a:r>
          </a:p>
          <a:p>
            <a:pPr marL="342900" indent="-342900">
              <a:buFont typeface="Arial" panose="020B0604020202020204" pitchFamily="34" charset="0"/>
              <a:buChar char="•"/>
            </a:pPr>
            <a:r>
              <a:rPr lang="en-GB" sz="2400" noProof="0" dirty="0">
                <a:solidFill>
                  <a:schemeClr val="accent2"/>
                </a:solidFill>
              </a:rPr>
              <a:t>its size</a:t>
            </a:r>
            <a:endParaRPr lang="en-GB" sz="2400" dirty="0">
              <a:solidFill>
                <a:schemeClr val="accent2"/>
              </a:solidFill>
            </a:endParaRPr>
          </a:p>
          <a:p>
            <a:pPr marL="342900" indent="-342900">
              <a:buFont typeface="Arial" panose="020B0604020202020204" pitchFamily="34" charset="0"/>
              <a:buChar char="•"/>
            </a:pPr>
            <a:r>
              <a:rPr lang="en-GB" sz="2400" noProof="0" dirty="0">
                <a:solidFill>
                  <a:schemeClr val="accent2"/>
                </a:solidFill>
              </a:rPr>
              <a:t>its age </a:t>
            </a:r>
          </a:p>
          <a:p>
            <a:pPr marL="342900" indent="-342900">
              <a:buFont typeface="Arial" panose="020B0604020202020204" pitchFamily="34" charset="0"/>
              <a:buChar char="•"/>
            </a:pPr>
            <a:r>
              <a:rPr lang="en-GB" sz="2400" noProof="0" dirty="0">
                <a:solidFill>
                  <a:schemeClr val="accent2"/>
                </a:solidFill>
              </a:rPr>
              <a:t>and special features.</a:t>
            </a:r>
          </a:p>
        </p:txBody>
      </p:sp>
      <p:pic>
        <p:nvPicPr>
          <p:cNvPr id="7" name="Picture 8" descr="Ein Bild, das Zeichnung enthält.&#10;&#10;Automatisch generierte Beschreibung">
            <a:extLst>
              <a:ext uri="{FF2B5EF4-FFF2-40B4-BE49-F238E27FC236}">
                <a16:creationId xmlns:a16="http://schemas.microsoft.com/office/drawing/2014/main" id="{1B97A801-AFE8-4E9E-A166-3287E546B957}"/>
              </a:ext>
            </a:extLst>
          </p:cNvPr>
          <p:cNvPicPr>
            <a:picLocks noChangeAspect="1"/>
          </p:cNvPicPr>
          <p:nvPr/>
        </p:nvPicPr>
        <p:blipFill>
          <a:blip r:embed="rId4"/>
          <a:stretch>
            <a:fillRect/>
          </a:stretch>
        </p:blipFill>
        <p:spPr>
          <a:xfrm>
            <a:off x="1149765" y="1952778"/>
            <a:ext cx="3013375" cy="3875726"/>
          </a:xfrm>
          <a:prstGeom prst="rect">
            <a:avLst/>
          </a:prstGeom>
          <a:noFill/>
        </p:spPr>
      </p:pic>
      <p:pic>
        <p:nvPicPr>
          <p:cNvPr id="6" name="Aufgezeichneter Sound">
            <a:hlinkClick r:id="" action="ppaction://media"/>
            <a:extLst>
              <a:ext uri="{FF2B5EF4-FFF2-40B4-BE49-F238E27FC236}">
                <a16:creationId xmlns:a16="http://schemas.microsoft.com/office/drawing/2014/main" id="{85EFCE8C-8F92-420D-BE98-56008D673EE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56430" y="733391"/>
            <a:ext cx="521970" cy="521970"/>
          </a:xfrm>
          <a:prstGeom prst="rect">
            <a:avLst/>
          </a:prstGeom>
        </p:spPr>
      </p:pic>
      <p:sp>
        <p:nvSpPr>
          <p:cNvPr id="9" name="Foliennummernplatzhalter 4">
            <a:extLst>
              <a:ext uri="{FF2B5EF4-FFF2-40B4-BE49-F238E27FC236}">
                <a16:creationId xmlns:a16="http://schemas.microsoft.com/office/drawing/2014/main" id="{46931355-0F26-46EE-B5E8-7E843167A4F7}"/>
              </a:ext>
            </a:extLst>
          </p:cNvPr>
          <p:cNvSpPr>
            <a:spLocks noGrp="1"/>
          </p:cNvSpPr>
          <p:nvPr>
            <p:ph type="sldNum" sz="quarter" idx="10"/>
          </p:nvPr>
        </p:nvSpPr>
        <p:spPr bwMode="auto">
          <a:xfrm>
            <a:off x="9835529" y="6970838"/>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9</a:t>
            </a:fld>
            <a:endParaRPr lang="en-GB" sz="1050" b="0" dirty="0">
              <a:solidFill>
                <a:schemeClr val="bg2"/>
              </a:solidFill>
              <a:latin typeface="Comic Sans MS" panose="030F0702030302020204" pitchFamily="66" charset="0"/>
            </a:endParaRPr>
          </a:p>
        </p:txBody>
      </p:sp>
      <p:sp>
        <p:nvSpPr>
          <p:cNvPr id="10" name="Fußzeilenplatzhalter 3">
            <a:extLst>
              <a:ext uri="{FF2B5EF4-FFF2-40B4-BE49-F238E27FC236}">
                <a16:creationId xmlns:a16="http://schemas.microsoft.com/office/drawing/2014/main" id="{1C01F627-5240-4ACA-A0AE-F67479538FF2}"/>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238310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16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8E7AE3-A2BF-4B31-85FB-C94A4552ECD1}"/>
              </a:ext>
            </a:extLst>
          </p:cNvPr>
          <p:cNvSpPr>
            <a:spLocks noGrp="1"/>
          </p:cNvSpPr>
          <p:nvPr>
            <p:ph type="title"/>
          </p:nvPr>
        </p:nvSpPr>
        <p:spPr>
          <a:xfrm>
            <a:off x="1570870" y="508961"/>
            <a:ext cx="7297660" cy="977871"/>
          </a:xfrm>
        </p:spPr>
        <p:txBody>
          <a:bodyPr wrap="square" anchor="ctr">
            <a:normAutofit/>
          </a:bodyPr>
          <a:lstStyle/>
          <a:p>
            <a:r>
              <a:rPr lang="en-GB" sz="3600" dirty="0"/>
              <a:t>Exercise</a:t>
            </a:r>
            <a:r>
              <a:rPr lang="en-GB" sz="3600" noProof="0" dirty="0"/>
              <a:t> 2</a:t>
            </a:r>
          </a:p>
        </p:txBody>
      </p:sp>
      <p:sp>
        <p:nvSpPr>
          <p:cNvPr id="12" name="Content Placeholder 3">
            <a:extLst>
              <a:ext uri="{FF2B5EF4-FFF2-40B4-BE49-F238E27FC236}">
                <a16:creationId xmlns:a16="http://schemas.microsoft.com/office/drawing/2014/main" id="{C3749583-842C-4520-BBC9-EF13DF5785C4}"/>
              </a:ext>
            </a:extLst>
          </p:cNvPr>
          <p:cNvSpPr>
            <a:spLocks noGrp="1"/>
          </p:cNvSpPr>
          <p:nvPr>
            <p:ph sz="half" idx="1"/>
          </p:nvPr>
        </p:nvSpPr>
        <p:spPr>
          <a:xfrm>
            <a:off x="4308419" y="2213763"/>
            <a:ext cx="4600047" cy="4073635"/>
          </a:xfrm>
        </p:spPr>
        <p:txBody>
          <a:bodyPr>
            <a:noAutofit/>
          </a:bodyPr>
          <a:lstStyle/>
          <a:p>
            <a:r>
              <a:rPr lang="en-GB" sz="2400" noProof="0" dirty="0" err="1">
                <a:solidFill>
                  <a:schemeClr val="bg2"/>
                </a:solidFill>
              </a:rPr>
              <a:t>Teile</a:t>
            </a:r>
            <a:r>
              <a:rPr lang="en-GB" sz="2400" noProof="0" dirty="0">
                <a:solidFill>
                  <a:schemeClr val="bg2"/>
                </a:solidFill>
              </a:rPr>
              <a:t> und </a:t>
            </a:r>
            <a:r>
              <a:rPr lang="en-GB" sz="2400" noProof="0" dirty="0" err="1">
                <a:solidFill>
                  <a:schemeClr val="bg2"/>
                </a:solidFill>
              </a:rPr>
              <a:t>vergleiche</a:t>
            </a:r>
            <a:r>
              <a:rPr lang="en-GB" sz="2400" noProof="0" dirty="0">
                <a:solidFill>
                  <a:schemeClr val="bg2"/>
                </a:solidFill>
              </a:rPr>
              <a:t> </a:t>
            </a:r>
            <a:r>
              <a:rPr lang="en-GB" sz="2400" noProof="0" dirty="0" err="1">
                <a:solidFill>
                  <a:schemeClr val="bg2"/>
                </a:solidFill>
              </a:rPr>
              <a:t>deine</a:t>
            </a:r>
            <a:r>
              <a:rPr lang="en-GB" sz="2400" noProof="0" dirty="0">
                <a:solidFill>
                  <a:schemeClr val="bg2"/>
                </a:solidFill>
              </a:rPr>
              <a:t> </a:t>
            </a:r>
            <a:r>
              <a:rPr lang="en-GB" sz="2400" noProof="0" dirty="0" err="1">
                <a:solidFill>
                  <a:schemeClr val="bg2"/>
                </a:solidFill>
              </a:rPr>
              <a:t>Ergebnisse</a:t>
            </a:r>
            <a:r>
              <a:rPr lang="en-GB" sz="2400" noProof="0" dirty="0">
                <a:solidFill>
                  <a:schemeClr val="bg2"/>
                </a:solidFill>
              </a:rPr>
              <a:t> </a:t>
            </a:r>
            <a:r>
              <a:rPr lang="en-GB" sz="2400" noProof="0" dirty="0" err="1">
                <a:solidFill>
                  <a:schemeClr val="bg2"/>
                </a:solidFill>
              </a:rPr>
              <a:t>mit</a:t>
            </a:r>
            <a:r>
              <a:rPr lang="en-GB" sz="2400" noProof="0" dirty="0">
                <a:solidFill>
                  <a:schemeClr val="bg2"/>
                </a:solidFill>
              </a:rPr>
              <a:t> der </a:t>
            </a:r>
            <a:r>
              <a:rPr lang="en-GB" sz="2400" noProof="0" dirty="0" err="1">
                <a:solidFill>
                  <a:schemeClr val="bg2"/>
                </a:solidFill>
              </a:rPr>
              <a:t>Klasse</a:t>
            </a:r>
            <a:r>
              <a:rPr lang="en-GB" sz="2400" noProof="0" dirty="0">
                <a:solidFill>
                  <a:schemeClr val="bg2"/>
                </a:solidFill>
              </a:rPr>
              <a:t>. Was </a:t>
            </a:r>
            <a:r>
              <a:rPr lang="en-GB" sz="2400" noProof="0" dirty="0" err="1">
                <a:solidFill>
                  <a:schemeClr val="bg2"/>
                </a:solidFill>
              </a:rPr>
              <a:t>haben</a:t>
            </a:r>
            <a:r>
              <a:rPr lang="en-GB" sz="2400" noProof="0" dirty="0">
                <a:solidFill>
                  <a:schemeClr val="bg2"/>
                </a:solidFill>
              </a:rPr>
              <a:t> </a:t>
            </a:r>
            <a:r>
              <a:rPr lang="en-GB" sz="2400" noProof="0" dirty="0" err="1">
                <a:solidFill>
                  <a:schemeClr val="bg2"/>
                </a:solidFill>
              </a:rPr>
              <a:t>deine</a:t>
            </a:r>
            <a:r>
              <a:rPr lang="en-GB" sz="2400" noProof="0" dirty="0">
                <a:solidFill>
                  <a:schemeClr val="bg2"/>
                </a:solidFill>
              </a:rPr>
              <a:t> </a:t>
            </a:r>
            <a:r>
              <a:rPr lang="en-GB" sz="2400" noProof="0" dirty="0" err="1">
                <a:solidFill>
                  <a:schemeClr val="bg2"/>
                </a:solidFill>
              </a:rPr>
              <a:t>Mitschüler</a:t>
            </a:r>
            <a:r>
              <a:rPr lang="en-GB" sz="2400" noProof="0" dirty="0">
                <a:solidFill>
                  <a:schemeClr val="bg2"/>
                </a:solidFill>
              </a:rPr>
              <a:t> </a:t>
            </a:r>
            <a:r>
              <a:rPr lang="en-GB" sz="2400" noProof="0" dirty="0" err="1">
                <a:solidFill>
                  <a:schemeClr val="bg2"/>
                </a:solidFill>
              </a:rPr>
              <a:t>beschrieben</a:t>
            </a:r>
            <a:r>
              <a:rPr lang="en-GB" sz="2400" noProof="0" dirty="0">
                <a:solidFill>
                  <a:schemeClr val="bg2"/>
                </a:solidFill>
              </a:rPr>
              <a:t>? Was hast du </a:t>
            </a:r>
            <a:r>
              <a:rPr lang="en-GB" sz="2400" noProof="0" dirty="0" err="1">
                <a:solidFill>
                  <a:schemeClr val="bg2"/>
                </a:solidFill>
              </a:rPr>
              <a:t>beschrieben</a:t>
            </a:r>
            <a:r>
              <a:rPr lang="en-GB" sz="2400" noProof="0" dirty="0">
                <a:solidFill>
                  <a:schemeClr val="bg2"/>
                </a:solidFill>
              </a:rPr>
              <a:t>?</a:t>
            </a:r>
          </a:p>
          <a:p>
            <a:endParaRPr lang="en-GB" sz="2400" noProof="0" dirty="0">
              <a:solidFill>
                <a:schemeClr val="bg2"/>
              </a:solidFill>
            </a:endParaRPr>
          </a:p>
          <a:p>
            <a:r>
              <a:rPr lang="en-GB" sz="2400" noProof="0" dirty="0">
                <a:solidFill>
                  <a:schemeClr val="accent2"/>
                </a:solidFill>
              </a:rPr>
              <a:t>Share and compare your results with your classmates. Which things did they describe? Which things did you describe?</a:t>
            </a:r>
          </a:p>
        </p:txBody>
      </p:sp>
      <p:pic>
        <p:nvPicPr>
          <p:cNvPr id="7" name="Picture 8" descr="Ein Bild, das Zeichnung enthält.&#10;&#10;Automatisch generierte Beschreibung">
            <a:extLst>
              <a:ext uri="{FF2B5EF4-FFF2-40B4-BE49-F238E27FC236}">
                <a16:creationId xmlns:a16="http://schemas.microsoft.com/office/drawing/2014/main" id="{1B97A801-AFE8-4E9E-A166-3287E546B957}"/>
              </a:ext>
            </a:extLst>
          </p:cNvPr>
          <p:cNvPicPr>
            <a:picLocks noChangeAspect="1"/>
          </p:cNvPicPr>
          <p:nvPr/>
        </p:nvPicPr>
        <p:blipFill>
          <a:blip r:embed="rId4"/>
          <a:stretch>
            <a:fillRect/>
          </a:stretch>
        </p:blipFill>
        <p:spPr>
          <a:xfrm>
            <a:off x="1234908" y="2213763"/>
            <a:ext cx="3013375" cy="3875726"/>
          </a:xfrm>
          <a:prstGeom prst="rect">
            <a:avLst/>
          </a:prstGeom>
          <a:noFill/>
        </p:spPr>
      </p:pic>
      <p:pic>
        <p:nvPicPr>
          <p:cNvPr id="8" name="Aufgezeichneter Sound">
            <a:hlinkClick r:id="" action="ppaction://media"/>
            <a:extLst>
              <a:ext uri="{FF2B5EF4-FFF2-40B4-BE49-F238E27FC236}">
                <a16:creationId xmlns:a16="http://schemas.microsoft.com/office/drawing/2014/main" id="{EC561E33-9040-4F86-A0EB-14D73CEA56D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94678" y="750307"/>
            <a:ext cx="521970" cy="521970"/>
          </a:xfrm>
          <a:prstGeom prst="rect">
            <a:avLst/>
          </a:prstGeom>
        </p:spPr>
      </p:pic>
      <p:sp>
        <p:nvSpPr>
          <p:cNvPr id="10" name="Foliennummernplatzhalter 4">
            <a:extLst>
              <a:ext uri="{FF2B5EF4-FFF2-40B4-BE49-F238E27FC236}">
                <a16:creationId xmlns:a16="http://schemas.microsoft.com/office/drawing/2014/main" id="{C5685BB9-420E-4F15-98D2-AEC096FF9D9A}"/>
              </a:ext>
            </a:extLst>
          </p:cNvPr>
          <p:cNvSpPr>
            <a:spLocks noGrp="1"/>
          </p:cNvSpPr>
          <p:nvPr>
            <p:ph type="sldNum" sz="quarter" idx="10"/>
          </p:nvPr>
        </p:nvSpPr>
        <p:spPr bwMode="auto">
          <a:xfrm>
            <a:off x="9835529" y="6958806"/>
            <a:ext cx="607347" cy="401638"/>
          </a:xfrm>
        </p:spPr>
        <p:txBody>
          <a:bodyPr anchor="ctr">
            <a:normAutofit/>
          </a:bodyPr>
          <a:lstStyle/>
          <a:p>
            <a:pPr algn="ctr">
              <a:spcAft>
                <a:spcPts val="600"/>
              </a:spcAft>
              <a:defRPr/>
            </a:pPr>
            <a:fld id="{1C6A1CB6-5D98-4296-B8F9-B78E6A9A9E34}" type="slidenum">
              <a:rPr lang="en-GB" sz="1050" b="0">
                <a:solidFill>
                  <a:schemeClr val="bg2"/>
                </a:solidFill>
                <a:latin typeface="Comic Sans MS" panose="030F0702030302020204" pitchFamily="66" charset="0"/>
              </a:rPr>
              <a:pPr algn="ctr">
                <a:spcAft>
                  <a:spcPts val="600"/>
                </a:spcAft>
                <a:defRPr/>
              </a:pPr>
              <a:t>10</a:t>
            </a:fld>
            <a:endParaRPr lang="en-GB" sz="1050" b="0" dirty="0">
              <a:solidFill>
                <a:schemeClr val="bg2"/>
              </a:solidFill>
              <a:latin typeface="Comic Sans MS" panose="030F0702030302020204" pitchFamily="66" charset="0"/>
            </a:endParaRPr>
          </a:p>
        </p:txBody>
      </p:sp>
      <p:sp>
        <p:nvSpPr>
          <p:cNvPr id="11" name="Fußzeilenplatzhalter 3">
            <a:extLst>
              <a:ext uri="{FF2B5EF4-FFF2-40B4-BE49-F238E27FC236}">
                <a16:creationId xmlns:a16="http://schemas.microsoft.com/office/drawing/2014/main" id="{B17BE2C0-B992-413A-9A8C-8D20131E04A8}"/>
              </a:ext>
            </a:extLst>
          </p:cNvPr>
          <p:cNvSpPr>
            <a:spLocks/>
          </p:cNvSpPr>
          <p:nvPr/>
        </p:nvSpPr>
        <p:spPr bwMode="auto">
          <a:xfrm>
            <a:off x="6392862" y="6959600"/>
            <a:ext cx="3524250" cy="401638"/>
          </a:xfrm>
          <a:prstGeom prst="rect">
            <a:avLst/>
          </a:prstGeom>
        </p:spPr>
        <p:txBody>
          <a:bodyPr vert="horz" lIns="91440" tIns="45720" rIns="91440" bIns="45720" rtlCol="0" anchor="ctr"/>
          <a:lstStyle>
            <a:defPPr>
              <a:defRPr lang="de-DE"/>
            </a:defPPr>
            <a:lvl1pPr algn="r">
              <a:spcBef>
                <a:spcPts val="0"/>
              </a:spcBef>
              <a:spcAft>
                <a:spcPts val="0"/>
              </a:spcAft>
              <a:defRPr sz="1200" b="1">
                <a:solidFill>
                  <a:schemeClr val="bg2"/>
                </a:solidFill>
                <a:latin typeface="Comic Sans MS"/>
                <a:ea typeface="+mn-ea"/>
                <a:cs typeface="+mn-cs"/>
              </a:defRPr>
            </a:lvl1pPr>
            <a:lvl2pPr marL="455613" indent="1587" algn="l">
              <a:spcBef>
                <a:spcPts val="0"/>
              </a:spcBef>
              <a:spcAft>
                <a:spcPts val="0"/>
              </a:spcAft>
              <a:defRPr sz="1300" b="1">
                <a:solidFill>
                  <a:schemeClr val="tx1"/>
                </a:solidFill>
                <a:latin typeface="Tahoma"/>
                <a:ea typeface="+mn-ea"/>
                <a:cs typeface="+mn-cs"/>
              </a:defRPr>
            </a:lvl2pPr>
            <a:lvl3pPr marL="912813" indent="1587" algn="l">
              <a:spcBef>
                <a:spcPts val="0"/>
              </a:spcBef>
              <a:spcAft>
                <a:spcPts val="0"/>
              </a:spcAft>
              <a:defRPr sz="1300" b="1">
                <a:solidFill>
                  <a:schemeClr val="tx1"/>
                </a:solidFill>
                <a:latin typeface="Tahoma"/>
                <a:ea typeface="+mn-ea"/>
                <a:cs typeface="+mn-cs"/>
              </a:defRPr>
            </a:lvl3pPr>
            <a:lvl4pPr marL="1370013" indent="1587" algn="l">
              <a:spcBef>
                <a:spcPts val="0"/>
              </a:spcBef>
              <a:spcAft>
                <a:spcPts val="0"/>
              </a:spcAft>
              <a:defRPr sz="1300" b="1">
                <a:solidFill>
                  <a:schemeClr val="tx1"/>
                </a:solidFill>
                <a:latin typeface="Tahoma"/>
                <a:ea typeface="+mn-ea"/>
                <a:cs typeface="+mn-cs"/>
              </a:defRPr>
            </a:lvl4pPr>
            <a:lvl5pPr marL="1827213" indent="1587" algn="l">
              <a:spcBef>
                <a:spcPts val="0"/>
              </a:spcBef>
              <a:spcAft>
                <a:spcPts val="0"/>
              </a:spcAft>
              <a:defRPr sz="1300" b="1">
                <a:solidFill>
                  <a:schemeClr val="tx1"/>
                </a:solidFill>
                <a:latin typeface="Tahoma"/>
                <a:ea typeface="+mn-ea"/>
                <a:cs typeface="+mn-cs"/>
              </a:defRPr>
            </a:lvl5pPr>
            <a:lvl6pPr marL="2286000" algn="l" defTabSz="914400">
              <a:defRPr sz="1300" b="1">
                <a:solidFill>
                  <a:schemeClr val="tx1"/>
                </a:solidFill>
                <a:latin typeface="Tahoma"/>
                <a:ea typeface="+mn-ea"/>
                <a:cs typeface="+mn-cs"/>
              </a:defRPr>
            </a:lvl6pPr>
            <a:lvl7pPr marL="2743200" algn="l" defTabSz="914400">
              <a:defRPr sz="1300" b="1">
                <a:solidFill>
                  <a:schemeClr val="tx1"/>
                </a:solidFill>
                <a:latin typeface="Tahoma"/>
                <a:ea typeface="+mn-ea"/>
                <a:cs typeface="+mn-cs"/>
              </a:defRPr>
            </a:lvl7pPr>
            <a:lvl8pPr marL="3200400" algn="l" defTabSz="914400">
              <a:defRPr sz="1300" b="1">
                <a:solidFill>
                  <a:schemeClr val="tx1"/>
                </a:solidFill>
                <a:latin typeface="Tahoma"/>
                <a:ea typeface="+mn-ea"/>
                <a:cs typeface="+mn-cs"/>
              </a:defRPr>
            </a:lvl8pPr>
            <a:lvl9pPr marL="3657600" algn="l" defTabSz="914400">
              <a:defRPr sz="1300" b="1">
                <a:solidFill>
                  <a:schemeClr val="tx1"/>
                </a:solidFill>
                <a:latin typeface="Tahoma"/>
                <a:ea typeface="+mn-ea"/>
                <a:cs typeface="+mn-cs"/>
              </a:defRPr>
            </a:lvl9pPr>
          </a:lstStyle>
          <a:p>
            <a:pPr>
              <a:defRPr/>
            </a:pPr>
            <a:r>
              <a:rPr lang="de-DE" sz="1050" b="0" dirty="0"/>
              <a:t>© GET </a:t>
            </a:r>
            <a:r>
              <a:rPr lang="de-DE" sz="1050" b="0" dirty="0" err="1"/>
              <a:t>Across</a:t>
            </a:r>
            <a:r>
              <a:rPr lang="de-DE" sz="1050" b="0" dirty="0"/>
              <a:t> Borders</a:t>
            </a:r>
            <a:endParaRPr lang="en-GB" sz="1050" b="0" dirty="0"/>
          </a:p>
        </p:txBody>
      </p:sp>
    </p:spTree>
    <p:extLst>
      <p:ext uri="{BB962C8B-B14F-4D97-AF65-F5344CB8AC3E}">
        <p14:creationId xmlns:p14="http://schemas.microsoft.com/office/powerpoint/2010/main" val="2919288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608"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4" name="Titel 1"/>
          <p:cNvSpPr>
            <a:spLocks noGrp="1"/>
          </p:cNvSpPr>
          <p:nvPr>
            <p:ph type="ctrTitle"/>
          </p:nvPr>
        </p:nvSpPr>
        <p:spPr bwMode="auto"/>
        <p:txBody>
          <a:bodyPr>
            <a:normAutofit/>
          </a:bodyPr>
          <a:lstStyle/>
          <a:p>
            <a:pPr>
              <a:defRPr/>
            </a:pPr>
            <a:r>
              <a:rPr lang="en-GB" sz="3600"/>
              <a:t>Thank you for </a:t>
            </a:r>
            <a:br>
              <a:rPr lang="en-GB" sz="3600"/>
            </a:br>
            <a:r>
              <a:rPr lang="en-GB" sz="3600"/>
              <a:t>learning German with us! </a:t>
            </a:r>
            <a:r>
              <a:rPr lang="en-GB" sz="3600">
                <a:sym typeface="Wingdings" panose="05000000000000000000" pitchFamily="2" charset="2"/>
              </a:rPr>
              <a:t></a:t>
            </a:r>
            <a:r>
              <a:rPr lang="en-GB" sz="3600"/>
              <a:t> </a:t>
            </a:r>
            <a:endParaRPr lang="en-GB" sz="3600" dirty="0"/>
          </a:p>
        </p:txBody>
      </p:sp>
      <p:sp>
        <p:nvSpPr>
          <p:cNvPr id="5" name="Untertitel 2"/>
          <p:cNvSpPr>
            <a:spLocks noGrp="1"/>
          </p:cNvSpPr>
          <p:nvPr>
            <p:ph type="subTitle" idx="1"/>
          </p:nvPr>
        </p:nvSpPr>
        <p:spPr bwMode="auto"/>
        <p:txBody>
          <a:bodyPr>
            <a:noAutofit/>
          </a:bodyPr>
          <a:lstStyle/>
          <a:p>
            <a:pPr>
              <a:defRPr/>
            </a:pPr>
            <a:r>
              <a:rPr lang="en-GB" sz="2000" dirty="0"/>
              <a:t>DISCLAIMER: Please note that any resources uploaded to this website are purely for educational purposes only. If any of the items, photos or texts uploaded are in infringement of copyright then please do not hesitate to contact us and we will have them removed. </a:t>
            </a:r>
          </a:p>
          <a:p>
            <a:pPr>
              <a:defRPr/>
            </a:pPr>
            <a:endParaRPr lang="en-GB" sz="2000" dirty="0"/>
          </a:p>
          <a:p>
            <a:pPr>
              <a:defRPr/>
            </a:pPr>
            <a:r>
              <a:rPr lang="en-GB" sz="2000" dirty="0">
                <a:solidFill>
                  <a:srgbClr val="FFC000"/>
                </a:solidFill>
              </a:rPr>
              <a:t>© 2020 – GET Across Borders and  © Leap4Joy</a:t>
            </a:r>
            <a:endParaRPr lang="en-GB" sz="2000" dirty="0"/>
          </a:p>
        </p:txBody>
      </p:sp>
      <p:pic>
        <p:nvPicPr>
          <p:cNvPr id="9" name="Grafik 2">
            <a:extLst>
              <a:ext uri="{FF2B5EF4-FFF2-40B4-BE49-F238E27FC236}">
                <a16:creationId xmlns:a16="http://schemas.microsoft.com/office/drawing/2014/main" id="{6B1150DE-1604-477E-99EE-0338E8C5A0BC}"/>
              </a:ext>
            </a:extLst>
          </p:cNvPr>
          <p:cNvPicPr>
            <a:picLocks noChangeAspect="1"/>
          </p:cNvPicPr>
          <p:nvPr/>
        </p:nvPicPr>
        <p:blipFill>
          <a:blip r:embed="rId2"/>
          <a:stretch/>
        </p:blipFill>
        <p:spPr bwMode="auto">
          <a:xfrm>
            <a:off x="1011913" y="338726"/>
            <a:ext cx="2738485" cy="1317324"/>
          </a:xfrm>
          <a:prstGeom prst="rect">
            <a:avLst/>
          </a:prstGeom>
        </p:spPr>
      </p:pic>
      <p:pic>
        <p:nvPicPr>
          <p:cNvPr id="10" name="Grafik 3">
            <a:extLst>
              <a:ext uri="{FF2B5EF4-FFF2-40B4-BE49-F238E27FC236}">
                <a16:creationId xmlns:a16="http://schemas.microsoft.com/office/drawing/2014/main" id="{9454C03F-4B4A-4470-B632-1FC5E6423CC2}"/>
              </a:ext>
            </a:extLst>
          </p:cNvPr>
          <p:cNvPicPr>
            <a:picLocks noChangeAspect="1"/>
          </p:cNvPicPr>
          <p:nvPr/>
        </p:nvPicPr>
        <p:blipFill>
          <a:blip r:embed="rId3"/>
          <a:stretch/>
        </p:blipFill>
        <p:spPr bwMode="auto">
          <a:xfrm>
            <a:off x="4783265" y="338724"/>
            <a:ext cx="2294367" cy="1317325"/>
          </a:xfrm>
          <a:prstGeom prst="rect">
            <a:avLst/>
          </a:prstGeom>
        </p:spPr>
      </p:pic>
      <p:pic>
        <p:nvPicPr>
          <p:cNvPr id="11" name="Picture 9">
            <a:extLst>
              <a:ext uri="{FF2B5EF4-FFF2-40B4-BE49-F238E27FC236}">
                <a16:creationId xmlns:a16="http://schemas.microsoft.com/office/drawing/2014/main" id="{C1843E0B-9C92-41DB-86EE-6CE871772101}"/>
              </a:ext>
            </a:extLst>
          </p:cNvPr>
          <p:cNvPicPr>
            <a:picLocks noChangeAspect="1" noChangeArrowheads="1"/>
          </p:cNvPicPr>
          <p:nvPr/>
        </p:nvPicPr>
        <p:blipFill>
          <a:blip r:embed="rId4"/>
          <a:stretch/>
        </p:blipFill>
        <p:spPr bwMode="auto">
          <a:xfrm>
            <a:off x="8108642" y="338725"/>
            <a:ext cx="1305110" cy="1317324"/>
          </a:xfrm>
          <a:prstGeom prst="rect">
            <a:avLst/>
          </a:prstGeom>
          <a:noFill/>
          <a:ln>
            <a:noFill/>
          </a:ln>
        </p:spPr>
      </p:pic>
    </p:spTree>
  </p:cSld>
  <p:clrMapOvr>
    <a:masterClrMapping/>
  </p:clrMapOvr>
</p:sld>
</file>

<file path=ppt/theme/theme1.xml><?xml version="1.0" encoding="utf-8"?>
<a:theme xmlns:a="http://schemas.openxmlformats.org/drawingml/2006/main" name="GET-Buddied-UP Master 4_SR">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2" id="{E8300B37-B096-4338-BE51-70D2ACBBC586}" vid="{79E54249-3822-4C1F-B901-3A12EAF91612}"/>
    </a:ext>
  </a:extLst>
</a:theme>
</file>

<file path=ppt/theme/theme2.xml><?xml version="1.0" encoding="utf-8"?>
<a:theme xmlns:a="http://schemas.openxmlformats.org/drawingml/2006/main" name="GET-Buddied-UP Master1">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SR Master">
      <a:majorFont>
        <a:latin typeface="Perpetua"/>
        <a:ea typeface=""/>
        <a:cs typeface=""/>
      </a:majorFont>
      <a:minorFont>
        <a:latin typeface="Perpetua"/>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GET-Buddied-UP Master3_Schluss">
  <a:themeElements>
    <a:clrScheme name="Master Teaching Resources">
      <a:dk1>
        <a:srgbClr val="002060"/>
      </a:dk1>
      <a:lt1>
        <a:sysClr val="window" lastClr="FFFFFF"/>
      </a:lt1>
      <a:dk2>
        <a:srgbClr val="FFFFFF"/>
      </a:dk2>
      <a:lt2>
        <a:srgbClr val="002060"/>
      </a:lt2>
      <a:accent1>
        <a:srgbClr val="002060"/>
      </a:accent1>
      <a:accent2>
        <a:srgbClr val="D71F39"/>
      </a:accent2>
      <a:accent3>
        <a:srgbClr val="FFC000"/>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560</Words>
  <Application>Microsoft Office PowerPoint</Application>
  <PresentationFormat>Benutzerdefiniert</PresentationFormat>
  <Paragraphs>114</Paragraphs>
  <Slides>11</Slides>
  <Notes>0</Notes>
  <HiddenSlides>0</HiddenSlides>
  <MMClips>8</MMClips>
  <ScaleCrop>false</ScaleCrop>
  <HeadingPairs>
    <vt:vector size="6" baseType="variant">
      <vt:variant>
        <vt:lpstr>Verwendete Schriftarten</vt:lpstr>
      </vt:variant>
      <vt:variant>
        <vt:i4>4</vt:i4>
      </vt:variant>
      <vt:variant>
        <vt:lpstr>Design</vt:lpstr>
      </vt:variant>
      <vt:variant>
        <vt:i4>3</vt:i4>
      </vt:variant>
      <vt:variant>
        <vt:lpstr>Folientitel</vt:lpstr>
      </vt:variant>
      <vt:variant>
        <vt:i4>11</vt:i4>
      </vt:variant>
    </vt:vector>
  </HeadingPairs>
  <TitlesOfParts>
    <vt:vector size="18" baseType="lpstr">
      <vt:lpstr>Arial</vt:lpstr>
      <vt:lpstr>Calibri</vt:lpstr>
      <vt:lpstr>Comic Sans MS</vt:lpstr>
      <vt:lpstr>Perpetua</vt:lpstr>
      <vt:lpstr>GET-Buddied-UP Master 4_SR</vt:lpstr>
      <vt:lpstr>GET-Buddied-UP Master1</vt:lpstr>
      <vt:lpstr>GET-Buddied-UP Master3_Schluss</vt:lpstr>
      <vt:lpstr>GET Buddied Up</vt:lpstr>
      <vt:lpstr>    Deutsch lernen  mit Ali, unserem Adler     Sigrid Rieuwerts get-across-borders@uni-mainz.de</vt:lpstr>
      <vt:lpstr>Welcome!</vt:lpstr>
      <vt:lpstr>How do I describe my school?</vt:lpstr>
      <vt:lpstr>How big is my school?</vt:lpstr>
      <vt:lpstr>How old is my school?</vt:lpstr>
      <vt:lpstr>How many students are at my school?</vt:lpstr>
      <vt:lpstr>What is special at my school?</vt:lpstr>
      <vt:lpstr>Exercise 1</vt:lpstr>
      <vt:lpstr>Exercise 2</vt:lpstr>
      <vt:lpstr>Thank you for  learning German with us!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 Buddied Up</dc:title>
  <dc:creator>Luca Bindi</dc:creator>
  <cp:lastModifiedBy>Bachmann, Hannah Ruth</cp:lastModifiedBy>
  <cp:revision>11</cp:revision>
  <dcterms:created xsi:type="dcterms:W3CDTF">2020-12-05T11:38:15Z</dcterms:created>
  <dcterms:modified xsi:type="dcterms:W3CDTF">2021-03-03T15:22:17Z</dcterms:modified>
</cp:coreProperties>
</file>