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5.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5947" r:id="rId1"/>
    <p:sldMasterId id="2147486043" r:id="rId2"/>
    <p:sldMasterId id="2147486085" r:id="rId3"/>
    <p:sldMasterId id="2147486086" r:id="rId4"/>
    <p:sldMasterId id="2147486099" r:id="rId5"/>
    <p:sldMasterId id="2147486111" r:id="rId6"/>
  </p:sldMasterIdLst>
  <p:notesMasterIdLst>
    <p:notesMasterId r:id="rId19"/>
  </p:notesMasterIdLst>
  <p:handoutMasterIdLst>
    <p:handoutMasterId r:id="rId20"/>
  </p:handoutMasterIdLst>
  <p:sldIdLst>
    <p:sldId id="256" r:id="rId7"/>
    <p:sldId id="257" r:id="rId8"/>
    <p:sldId id="1401" r:id="rId9"/>
    <p:sldId id="1402" r:id="rId10"/>
    <p:sldId id="1403" r:id="rId11"/>
    <p:sldId id="1404" r:id="rId12"/>
    <p:sldId id="1405" r:id="rId13"/>
    <p:sldId id="1406" r:id="rId14"/>
    <p:sldId id="1407" r:id="rId15"/>
    <p:sldId id="1408" r:id="rId16"/>
    <p:sldId id="1398" r:id="rId17"/>
    <p:sldId id="264" r:id="rId18"/>
  </p:sldIdLst>
  <p:sldSz cx="10439400" cy="7559675"/>
  <p:notesSz cx="6662738" cy="9866313"/>
  <p:defaultTextStyle>
    <a:defPPr>
      <a:defRPr lang="de-DE"/>
    </a:defPPr>
    <a:lvl1pPr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p:defaultTextStyle>
  <p:extLst>
    <p:ext uri="{EFAFB233-063F-42B5-8137-9DF3F51BA10A}">
      <p15:sldGuideLst xmlns:p15="http://schemas.microsoft.com/office/powerpoint/2012/main">
        <p15:guide id="1" orient="horz" pos="1258">
          <p15:clr>
            <a:srgbClr val="A4A3A4"/>
          </p15:clr>
        </p15:guide>
        <p15:guide id="2" pos="640">
          <p15:clr>
            <a:srgbClr val="A4A3A4"/>
          </p15:clr>
        </p15:guide>
      </p15:sldGuideLst>
    </p:ext>
    <p:ext uri="{2D200454-40CA-4A62-9FC3-DE9A4176ACB9}">
      <p15:notesGuideLst xmlns:p15="http://schemas.microsoft.com/office/powerpoint/2012/main">
        <p15:guide id="1" orient="horz" pos="3107">
          <p15:clr>
            <a:srgbClr val="A4A3A4"/>
          </p15:clr>
        </p15:guide>
        <p15:guide id="2" pos="209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66"/>
    <a:srgbClr val="FF9900"/>
    <a:srgbClr val="333399"/>
    <a:srgbClr val="FF0000"/>
    <a:srgbClr val="E2E2F6"/>
    <a:srgbClr val="FF9999"/>
    <a:srgbClr val="FFFF00"/>
    <a:srgbClr val="6B6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79A00C-7B0A-4408-8FDC-EDE802A422CC}" v="68" dt="2021-03-14T19:02:21.159"/>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0" autoAdjust="0"/>
    <p:restoredTop sz="86471" autoAdjust="0"/>
  </p:normalViewPr>
  <p:slideViewPr>
    <p:cSldViewPr snapToGrid="0">
      <p:cViewPr varScale="1">
        <p:scale>
          <a:sx n="45" d="100"/>
          <a:sy n="45" d="100"/>
        </p:scale>
        <p:origin x="920" y="48"/>
      </p:cViewPr>
      <p:guideLst>
        <p:guide orient="horz" pos="1258"/>
        <p:guide pos="640"/>
      </p:guideLst>
    </p:cSldViewPr>
  </p:slideViewPr>
  <p:outlineViewPr>
    <p:cViewPr>
      <p:scale>
        <a:sx n="33" d="100"/>
        <a:sy n="33" d="100"/>
      </p:scale>
      <p:origin x="0" y="-6408"/>
    </p:cViewPr>
  </p:outlin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52" d="100"/>
          <a:sy n="52" d="100"/>
        </p:scale>
        <p:origin x="-2994" y="-90"/>
      </p:cViewPr>
      <p:guideLst>
        <p:guide orient="horz" pos="3107"/>
        <p:guide pos="2097"/>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5/10/relationships/revisionInfo" Target="revisionInfo.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FF79A00C-7B0A-4408-8FDC-EDE802A422CC}"/>
    <pc:docChg chg="undo redo custSel addSld delSld modSld">
      <pc:chgData name="Bachmann, Hannah Ruth" userId="e7c09bfb-72c2-42e5-912c-bd6874d853db" providerId="ADAL" clId="{FF79A00C-7B0A-4408-8FDC-EDE802A422CC}" dt="2021-03-14T19:02:21.159" v="1002" actId="14100"/>
      <pc:docMkLst>
        <pc:docMk/>
      </pc:docMkLst>
      <pc:sldChg chg="addSp delSp modSp add">
        <pc:chgData name="Bachmann, Hannah Ruth" userId="e7c09bfb-72c2-42e5-912c-bd6874d853db" providerId="ADAL" clId="{FF79A00C-7B0A-4408-8FDC-EDE802A422CC}" dt="2021-03-05T19:46:59.454" v="749"/>
        <pc:sldMkLst>
          <pc:docMk/>
          <pc:sldMk cId="0" sldId="256"/>
        </pc:sldMkLst>
        <pc:spChg chg="add del mod">
          <ac:chgData name="Bachmann, Hannah Ruth" userId="e7c09bfb-72c2-42e5-912c-bd6874d853db" providerId="ADAL" clId="{FF79A00C-7B0A-4408-8FDC-EDE802A422CC}" dt="2021-03-05T19:46:59.454" v="749"/>
          <ac:spMkLst>
            <pc:docMk/>
            <pc:sldMk cId="0" sldId="256"/>
            <ac:spMk id="15" creationId="{DE20BBEC-1273-4E2C-81B7-998575585B19}"/>
          </ac:spMkLst>
        </pc:spChg>
      </pc:sldChg>
      <pc:sldChg chg="add">
        <pc:chgData name="Bachmann, Hannah Ruth" userId="e7c09bfb-72c2-42e5-912c-bd6874d853db" providerId="ADAL" clId="{FF79A00C-7B0A-4408-8FDC-EDE802A422CC}" dt="2021-03-05T19:21:19.626" v="2"/>
        <pc:sldMkLst>
          <pc:docMk/>
          <pc:sldMk cId="0" sldId="257"/>
        </pc:sldMkLst>
      </pc:sldChg>
      <pc:sldChg chg="modSp add">
        <pc:chgData name="Bachmann, Hannah Ruth" userId="e7c09bfb-72c2-42e5-912c-bd6874d853db" providerId="ADAL" clId="{FF79A00C-7B0A-4408-8FDC-EDE802A422CC}" dt="2021-03-05T19:59:40.119" v="965" actId="20577"/>
        <pc:sldMkLst>
          <pc:docMk/>
          <pc:sldMk cId="0" sldId="264"/>
        </pc:sldMkLst>
        <pc:spChg chg="mod">
          <ac:chgData name="Bachmann, Hannah Ruth" userId="e7c09bfb-72c2-42e5-912c-bd6874d853db" providerId="ADAL" clId="{FF79A00C-7B0A-4408-8FDC-EDE802A422CC}" dt="2021-03-05T19:59:40.119" v="965" actId="20577"/>
          <ac:spMkLst>
            <pc:docMk/>
            <pc:sldMk cId="0" sldId="264"/>
            <ac:spMk id="5" creationId="{00000000-0000-0000-0000-000000000000}"/>
          </ac:spMkLst>
        </pc:spChg>
      </pc:sldChg>
      <pc:sldChg chg="del">
        <pc:chgData name="Bachmann, Hannah Ruth" userId="e7c09bfb-72c2-42e5-912c-bd6874d853db" providerId="ADAL" clId="{FF79A00C-7B0A-4408-8FDC-EDE802A422CC}" dt="2021-03-05T19:21:48.466" v="5" actId="2696"/>
        <pc:sldMkLst>
          <pc:docMk/>
          <pc:sldMk cId="884004034" sldId="1392"/>
        </pc:sldMkLst>
      </pc:sldChg>
      <pc:sldChg chg="del">
        <pc:chgData name="Bachmann, Hannah Ruth" userId="e7c09bfb-72c2-42e5-912c-bd6874d853db" providerId="ADAL" clId="{FF79A00C-7B0A-4408-8FDC-EDE802A422CC}" dt="2021-03-05T19:21:13.864" v="1" actId="2696"/>
        <pc:sldMkLst>
          <pc:docMk/>
          <pc:sldMk cId="2186225901" sldId="1395"/>
        </pc:sldMkLst>
      </pc:sldChg>
      <pc:sldChg chg="addSp delSp modSp mod">
        <pc:chgData name="Bachmann, Hannah Ruth" userId="e7c09bfb-72c2-42e5-912c-bd6874d853db" providerId="ADAL" clId="{FF79A00C-7B0A-4408-8FDC-EDE802A422CC}" dt="2021-03-05T19:51:51.359" v="933" actId="207"/>
        <pc:sldMkLst>
          <pc:docMk/>
          <pc:sldMk cId="1899391020" sldId="1398"/>
        </pc:sldMkLst>
        <pc:spChg chg="mod">
          <ac:chgData name="Bachmann, Hannah Ruth" userId="e7c09bfb-72c2-42e5-912c-bd6874d853db" providerId="ADAL" clId="{FF79A00C-7B0A-4408-8FDC-EDE802A422CC}" dt="2021-03-05T19:51:51.359" v="933" actId="207"/>
          <ac:spMkLst>
            <pc:docMk/>
            <pc:sldMk cId="1899391020" sldId="1398"/>
            <ac:spMk id="2" creationId="{AC284810-2428-466D-B869-22185656E3A7}"/>
          </ac:spMkLst>
        </pc:spChg>
        <pc:spChg chg="del">
          <ac:chgData name="Bachmann, Hannah Ruth" userId="e7c09bfb-72c2-42e5-912c-bd6874d853db" providerId="ADAL" clId="{FF79A00C-7B0A-4408-8FDC-EDE802A422CC}" dt="2021-03-05T19:45:45.321" v="735" actId="478"/>
          <ac:spMkLst>
            <pc:docMk/>
            <pc:sldMk cId="1899391020" sldId="1398"/>
            <ac:spMk id="4" creationId="{8D099E31-4DF6-4C53-AB53-7620DCCCF7E2}"/>
          </ac:spMkLst>
        </pc:spChg>
        <pc:spChg chg="del">
          <ac:chgData name="Bachmann, Hannah Ruth" userId="e7c09bfb-72c2-42e5-912c-bd6874d853db" providerId="ADAL" clId="{FF79A00C-7B0A-4408-8FDC-EDE802A422CC}" dt="2021-03-05T19:45:46.312" v="736" actId="478"/>
          <ac:spMkLst>
            <pc:docMk/>
            <pc:sldMk cId="1899391020" sldId="1398"/>
            <ac:spMk id="5" creationId="{0730DD38-6928-4719-9BEB-470A52ECA203}"/>
          </ac:spMkLst>
        </pc:spChg>
        <pc:spChg chg="add mod">
          <ac:chgData name="Bachmann, Hannah Ruth" userId="e7c09bfb-72c2-42e5-912c-bd6874d853db" providerId="ADAL" clId="{FF79A00C-7B0A-4408-8FDC-EDE802A422CC}" dt="2021-03-05T19:46:35.565" v="747"/>
          <ac:spMkLst>
            <pc:docMk/>
            <pc:sldMk cId="1899391020" sldId="1398"/>
            <ac:spMk id="8" creationId="{F6EF7BEA-CB5B-4288-85D3-27B68B273547}"/>
          </ac:spMkLst>
        </pc:spChg>
        <pc:spChg chg="add mod">
          <ac:chgData name="Bachmann, Hannah Ruth" userId="e7c09bfb-72c2-42e5-912c-bd6874d853db" providerId="ADAL" clId="{FF79A00C-7B0A-4408-8FDC-EDE802A422CC}" dt="2021-03-05T19:47:09.362" v="758"/>
          <ac:spMkLst>
            <pc:docMk/>
            <pc:sldMk cId="1899391020" sldId="1398"/>
            <ac:spMk id="9" creationId="{10401D4C-BF2E-44D9-A72E-CBF64456F424}"/>
          </ac:spMkLst>
        </pc:spChg>
        <pc:spChg chg="mod">
          <ac:chgData name="Bachmann, Hannah Ruth" userId="e7c09bfb-72c2-42e5-912c-bd6874d853db" providerId="ADAL" clId="{FF79A00C-7B0A-4408-8FDC-EDE802A422CC}" dt="2021-03-05T19:39:47.224" v="696" actId="14100"/>
          <ac:spMkLst>
            <pc:docMk/>
            <pc:sldMk cId="1899391020" sldId="1398"/>
            <ac:spMk id="12" creationId="{68A12010-6D41-411C-93B2-4E46D5E8882B}"/>
          </ac:spMkLst>
        </pc:spChg>
      </pc:sldChg>
      <pc:sldChg chg="del">
        <pc:chgData name="Bachmann, Hannah Ruth" userId="e7c09bfb-72c2-42e5-912c-bd6874d853db" providerId="ADAL" clId="{FF79A00C-7B0A-4408-8FDC-EDE802A422CC}" dt="2021-03-05T19:24:21.234" v="6" actId="2696"/>
        <pc:sldMkLst>
          <pc:docMk/>
          <pc:sldMk cId="187482558" sldId="1400"/>
        </pc:sldMkLst>
      </pc:sldChg>
      <pc:sldChg chg="addSp delSp modSp mod">
        <pc:chgData name="Bachmann, Hannah Ruth" userId="e7c09bfb-72c2-42e5-912c-bd6874d853db" providerId="ADAL" clId="{FF79A00C-7B0A-4408-8FDC-EDE802A422CC}" dt="2021-03-05T19:59:30.888" v="961" actId="20577"/>
        <pc:sldMkLst>
          <pc:docMk/>
          <pc:sldMk cId="2461512244" sldId="1401"/>
        </pc:sldMkLst>
        <pc:spChg chg="mod">
          <ac:chgData name="Bachmann, Hannah Ruth" userId="e7c09bfb-72c2-42e5-912c-bd6874d853db" providerId="ADAL" clId="{FF79A00C-7B0A-4408-8FDC-EDE802A422CC}" dt="2021-03-05T19:24:31.334" v="18" actId="20577"/>
          <ac:spMkLst>
            <pc:docMk/>
            <pc:sldMk cId="2461512244" sldId="1401"/>
            <ac:spMk id="2" creationId="{AC284810-2428-466D-B869-22185656E3A7}"/>
          </ac:spMkLst>
        </pc:spChg>
        <pc:spChg chg="del">
          <ac:chgData name="Bachmann, Hannah Ruth" userId="e7c09bfb-72c2-42e5-912c-bd6874d853db" providerId="ADAL" clId="{FF79A00C-7B0A-4408-8FDC-EDE802A422CC}" dt="2021-03-05T19:45:53.610" v="737" actId="478"/>
          <ac:spMkLst>
            <pc:docMk/>
            <pc:sldMk cId="2461512244" sldId="1401"/>
            <ac:spMk id="4" creationId="{8D099E31-4DF6-4C53-AB53-7620DCCCF7E2}"/>
          </ac:spMkLst>
        </pc:spChg>
        <pc:spChg chg="del">
          <ac:chgData name="Bachmann, Hannah Ruth" userId="e7c09bfb-72c2-42e5-912c-bd6874d853db" providerId="ADAL" clId="{FF79A00C-7B0A-4408-8FDC-EDE802A422CC}" dt="2021-03-05T19:45:54.724" v="738" actId="478"/>
          <ac:spMkLst>
            <pc:docMk/>
            <pc:sldMk cId="2461512244" sldId="1401"/>
            <ac:spMk id="5" creationId="{0730DD38-6928-4719-9BEB-470A52ECA203}"/>
          </ac:spMkLst>
        </pc:spChg>
        <pc:spChg chg="add mod">
          <ac:chgData name="Bachmann, Hannah Ruth" userId="e7c09bfb-72c2-42e5-912c-bd6874d853db" providerId="ADAL" clId="{FF79A00C-7B0A-4408-8FDC-EDE802A422CC}" dt="2021-03-05T19:46:27.719" v="739"/>
          <ac:spMkLst>
            <pc:docMk/>
            <pc:sldMk cId="2461512244" sldId="1401"/>
            <ac:spMk id="7" creationId="{731463D7-D271-4607-8C1F-0A3B1D318E2A}"/>
          </ac:spMkLst>
        </pc:spChg>
        <pc:spChg chg="add mod">
          <ac:chgData name="Bachmann, Hannah Ruth" userId="e7c09bfb-72c2-42e5-912c-bd6874d853db" providerId="ADAL" clId="{FF79A00C-7B0A-4408-8FDC-EDE802A422CC}" dt="2021-03-05T19:47:01.166" v="750"/>
          <ac:spMkLst>
            <pc:docMk/>
            <pc:sldMk cId="2461512244" sldId="1401"/>
            <ac:spMk id="8" creationId="{ED184722-D920-496E-B1EF-B7965E852DA8}"/>
          </ac:spMkLst>
        </pc:spChg>
        <pc:spChg chg="mod">
          <ac:chgData name="Bachmann, Hannah Ruth" userId="e7c09bfb-72c2-42e5-912c-bd6874d853db" providerId="ADAL" clId="{FF79A00C-7B0A-4408-8FDC-EDE802A422CC}" dt="2021-03-05T19:59:30.888" v="961" actId="20577"/>
          <ac:spMkLst>
            <pc:docMk/>
            <pc:sldMk cId="2461512244" sldId="1401"/>
            <ac:spMk id="12" creationId="{68A12010-6D41-411C-93B2-4E46D5E8882B}"/>
          </ac:spMkLst>
        </pc:spChg>
        <pc:picChg chg="mod">
          <ac:chgData name="Bachmann, Hannah Ruth" userId="e7c09bfb-72c2-42e5-912c-bd6874d853db" providerId="ADAL" clId="{FF79A00C-7B0A-4408-8FDC-EDE802A422CC}" dt="2021-03-05T19:36:47.886" v="470" actId="1076"/>
          <ac:picMkLst>
            <pc:docMk/>
            <pc:sldMk cId="2461512244" sldId="1401"/>
            <ac:picMk id="3" creationId="{6B0FA5E2-30CB-4DE0-9B67-75704DA9EC98}"/>
          </ac:picMkLst>
        </pc:picChg>
      </pc:sldChg>
      <pc:sldChg chg="addSp delSp modSp mod">
        <pc:chgData name="Bachmann, Hannah Ruth" userId="e7c09bfb-72c2-42e5-912c-bd6874d853db" providerId="ADAL" clId="{FF79A00C-7B0A-4408-8FDC-EDE802A422CC}" dt="2021-03-05T19:52:50.181" v="948" actId="313"/>
        <pc:sldMkLst>
          <pc:docMk/>
          <pc:sldMk cId="3783360963" sldId="1402"/>
        </pc:sldMkLst>
        <pc:spChg chg="mod">
          <ac:chgData name="Bachmann, Hannah Ruth" userId="e7c09bfb-72c2-42e5-912c-bd6874d853db" providerId="ADAL" clId="{FF79A00C-7B0A-4408-8FDC-EDE802A422CC}" dt="2021-03-05T19:50:34.731" v="868" actId="113"/>
          <ac:spMkLst>
            <pc:docMk/>
            <pc:sldMk cId="3783360963" sldId="1402"/>
            <ac:spMk id="2" creationId="{AC284810-2428-466D-B869-22185656E3A7}"/>
          </ac:spMkLst>
        </pc:spChg>
        <pc:spChg chg="del">
          <ac:chgData name="Bachmann, Hannah Ruth" userId="e7c09bfb-72c2-42e5-912c-bd6874d853db" providerId="ADAL" clId="{FF79A00C-7B0A-4408-8FDC-EDE802A422CC}" dt="2021-03-05T19:37:00.061" v="472" actId="478"/>
          <ac:spMkLst>
            <pc:docMk/>
            <pc:sldMk cId="3783360963" sldId="1402"/>
            <ac:spMk id="4" creationId="{8D099E31-4DF6-4C53-AB53-7620DCCCF7E2}"/>
          </ac:spMkLst>
        </pc:spChg>
        <pc:spChg chg="del">
          <ac:chgData name="Bachmann, Hannah Ruth" userId="e7c09bfb-72c2-42e5-912c-bd6874d853db" providerId="ADAL" clId="{FF79A00C-7B0A-4408-8FDC-EDE802A422CC}" dt="2021-03-05T19:37:05.264" v="473" actId="478"/>
          <ac:spMkLst>
            <pc:docMk/>
            <pc:sldMk cId="3783360963" sldId="1402"/>
            <ac:spMk id="5" creationId="{0730DD38-6928-4719-9BEB-470A52ECA203}"/>
          </ac:spMkLst>
        </pc:spChg>
        <pc:spChg chg="add mod">
          <ac:chgData name="Bachmann, Hannah Ruth" userId="e7c09bfb-72c2-42e5-912c-bd6874d853db" providerId="ADAL" clId="{FF79A00C-7B0A-4408-8FDC-EDE802A422CC}" dt="2021-03-05T19:46:29.534" v="740"/>
          <ac:spMkLst>
            <pc:docMk/>
            <pc:sldMk cId="3783360963" sldId="1402"/>
            <ac:spMk id="9" creationId="{789A1983-C1D8-47BF-ACCD-B56FB0C653CB}"/>
          </ac:spMkLst>
        </pc:spChg>
        <pc:spChg chg="add mod">
          <ac:chgData name="Bachmann, Hannah Ruth" userId="e7c09bfb-72c2-42e5-912c-bd6874d853db" providerId="ADAL" clId="{FF79A00C-7B0A-4408-8FDC-EDE802A422CC}" dt="2021-03-05T19:47:03.147" v="751"/>
          <ac:spMkLst>
            <pc:docMk/>
            <pc:sldMk cId="3783360963" sldId="1402"/>
            <ac:spMk id="10" creationId="{B57D358A-153E-4708-9DC8-C8656949E959}"/>
          </ac:spMkLst>
        </pc:spChg>
        <pc:spChg chg="mod">
          <ac:chgData name="Bachmann, Hannah Ruth" userId="e7c09bfb-72c2-42e5-912c-bd6874d853db" providerId="ADAL" clId="{FF79A00C-7B0A-4408-8FDC-EDE802A422CC}" dt="2021-03-05T19:52:50.181" v="948" actId="313"/>
          <ac:spMkLst>
            <pc:docMk/>
            <pc:sldMk cId="3783360963" sldId="1402"/>
            <ac:spMk id="12" creationId="{68A12010-6D41-411C-93B2-4E46D5E8882B}"/>
          </ac:spMkLst>
        </pc:spChg>
        <pc:picChg chg="mod">
          <ac:chgData name="Bachmann, Hannah Ruth" userId="e7c09bfb-72c2-42e5-912c-bd6874d853db" providerId="ADAL" clId="{FF79A00C-7B0A-4408-8FDC-EDE802A422CC}" dt="2021-03-05T19:37:15.037" v="476" actId="1076"/>
          <ac:picMkLst>
            <pc:docMk/>
            <pc:sldMk cId="3783360963" sldId="1402"/>
            <ac:picMk id="3" creationId="{6B0FA5E2-30CB-4DE0-9B67-75704DA9EC98}"/>
          </ac:picMkLst>
        </pc:picChg>
        <pc:picChg chg="mod">
          <ac:chgData name="Bachmann, Hannah Ruth" userId="e7c09bfb-72c2-42e5-912c-bd6874d853db" providerId="ADAL" clId="{FF79A00C-7B0A-4408-8FDC-EDE802A422CC}" dt="2021-03-05T19:42:45.182" v="708" actId="1076"/>
          <ac:picMkLst>
            <pc:docMk/>
            <pc:sldMk cId="3783360963" sldId="1402"/>
            <ac:picMk id="6" creationId="{45B00350-9A0E-4C82-846B-F755F377309D}"/>
          </ac:picMkLst>
        </pc:picChg>
        <pc:picChg chg="mod">
          <ac:chgData name="Bachmann, Hannah Ruth" userId="e7c09bfb-72c2-42e5-912c-bd6874d853db" providerId="ADAL" clId="{FF79A00C-7B0A-4408-8FDC-EDE802A422CC}" dt="2021-03-05T19:42:48.283" v="709" actId="1076"/>
          <ac:picMkLst>
            <pc:docMk/>
            <pc:sldMk cId="3783360963" sldId="1402"/>
            <ac:picMk id="7" creationId="{ABFD0132-E324-4806-8CD1-41D17C62D71E}"/>
          </ac:picMkLst>
        </pc:picChg>
      </pc:sldChg>
      <pc:sldChg chg="addSp delSp modSp mod">
        <pc:chgData name="Bachmann, Hannah Ruth" userId="e7c09bfb-72c2-42e5-912c-bd6874d853db" providerId="ADAL" clId="{FF79A00C-7B0A-4408-8FDC-EDE802A422CC}" dt="2021-03-05T19:50:48.388" v="878" actId="20577"/>
        <pc:sldMkLst>
          <pc:docMk/>
          <pc:sldMk cId="3566137588" sldId="1403"/>
        </pc:sldMkLst>
        <pc:spChg chg="mod">
          <ac:chgData name="Bachmann, Hannah Ruth" userId="e7c09bfb-72c2-42e5-912c-bd6874d853db" providerId="ADAL" clId="{FF79A00C-7B0A-4408-8FDC-EDE802A422CC}" dt="2021-03-05T19:50:48.388" v="878" actId="20577"/>
          <ac:spMkLst>
            <pc:docMk/>
            <pc:sldMk cId="3566137588" sldId="1403"/>
            <ac:spMk id="2" creationId="{3A65446E-9C69-4E50-BAC5-FB5597AFCBA6}"/>
          </ac:spMkLst>
        </pc:spChg>
        <pc:spChg chg="mod">
          <ac:chgData name="Bachmann, Hannah Ruth" userId="e7c09bfb-72c2-42e5-912c-bd6874d853db" providerId="ADAL" clId="{FF79A00C-7B0A-4408-8FDC-EDE802A422CC}" dt="2021-03-05T19:44:28.307" v="712" actId="14100"/>
          <ac:spMkLst>
            <pc:docMk/>
            <pc:sldMk cId="3566137588" sldId="1403"/>
            <ac:spMk id="3" creationId="{64E3CBD3-84E4-4624-85DD-F595A38978BC}"/>
          </ac:spMkLst>
        </pc:spChg>
        <pc:spChg chg="mod">
          <ac:chgData name="Bachmann, Hannah Ruth" userId="e7c09bfb-72c2-42e5-912c-bd6874d853db" providerId="ADAL" clId="{FF79A00C-7B0A-4408-8FDC-EDE802A422CC}" dt="2021-03-05T19:44:16.424" v="710" actId="255"/>
          <ac:spMkLst>
            <pc:docMk/>
            <pc:sldMk cId="3566137588" sldId="1403"/>
            <ac:spMk id="4" creationId="{FD9FCF29-AC57-4D9A-9D85-69A71634C619}"/>
          </ac:spMkLst>
        </pc:spChg>
        <pc:spChg chg="del">
          <ac:chgData name="Bachmann, Hannah Ruth" userId="e7c09bfb-72c2-42e5-912c-bd6874d853db" providerId="ADAL" clId="{FF79A00C-7B0A-4408-8FDC-EDE802A422CC}" dt="2021-03-05T19:37:17.388" v="477" actId="478"/>
          <ac:spMkLst>
            <pc:docMk/>
            <pc:sldMk cId="3566137588" sldId="1403"/>
            <ac:spMk id="5" creationId="{4CDB1026-B4D7-4D61-AE11-92E6BE4E4ED0}"/>
          </ac:spMkLst>
        </pc:spChg>
        <pc:spChg chg="del">
          <ac:chgData name="Bachmann, Hannah Ruth" userId="e7c09bfb-72c2-42e5-912c-bd6874d853db" providerId="ADAL" clId="{FF79A00C-7B0A-4408-8FDC-EDE802A422CC}" dt="2021-03-05T19:37:19.208" v="478" actId="478"/>
          <ac:spMkLst>
            <pc:docMk/>
            <pc:sldMk cId="3566137588" sldId="1403"/>
            <ac:spMk id="6" creationId="{853915B4-682E-4C7A-B07E-C318C90D18C3}"/>
          </ac:spMkLst>
        </pc:spChg>
        <pc:spChg chg="add mod">
          <ac:chgData name="Bachmann, Hannah Ruth" userId="e7c09bfb-72c2-42e5-912c-bd6874d853db" providerId="ADAL" clId="{FF79A00C-7B0A-4408-8FDC-EDE802A422CC}" dt="2021-03-05T19:46:30.741" v="741"/>
          <ac:spMkLst>
            <pc:docMk/>
            <pc:sldMk cId="3566137588" sldId="1403"/>
            <ac:spMk id="10" creationId="{2C40F8D2-23FB-4BDB-991B-B90F07CBDBB3}"/>
          </ac:spMkLst>
        </pc:spChg>
        <pc:spChg chg="add mod">
          <ac:chgData name="Bachmann, Hannah Ruth" userId="e7c09bfb-72c2-42e5-912c-bd6874d853db" providerId="ADAL" clId="{FF79A00C-7B0A-4408-8FDC-EDE802A422CC}" dt="2021-03-05T19:47:04.550" v="752"/>
          <ac:spMkLst>
            <pc:docMk/>
            <pc:sldMk cId="3566137588" sldId="1403"/>
            <ac:spMk id="11" creationId="{B45A3DEB-7196-4C72-AE51-9EF39DDCA613}"/>
          </ac:spMkLst>
        </pc:spChg>
        <pc:picChg chg="mod">
          <ac:chgData name="Bachmann, Hannah Ruth" userId="e7c09bfb-72c2-42e5-912c-bd6874d853db" providerId="ADAL" clId="{FF79A00C-7B0A-4408-8FDC-EDE802A422CC}" dt="2021-03-05T19:25:46.501" v="83" actId="1076"/>
          <ac:picMkLst>
            <pc:docMk/>
            <pc:sldMk cId="3566137588" sldId="1403"/>
            <ac:picMk id="7" creationId="{314A44A1-6D3A-4EBB-84D3-B8CA318BA3A6}"/>
          </ac:picMkLst>
        </pc:picChg>
        <pc:picChg chg="mod">
          <ac:chgData name="Bachmann, Hannah Ruth" userId="e7c09bfb-72c2-42e5-912c-bd6874d853db" providerId="ADAL" clId="{FF79A00C-7B0A-4408-8FDC-EDE802A422CC}" dt="2021-03-05T19:26:33.383" v="137" actId="1076"/>
          <ac:picMkLst>
            <pc:docMk/>
            <pc:sldMk cId="3566137588" sldId="1403"/>
            <ac:picMk id="8" creationId="{34A39D88-B6E0-40C7-8D12-14AD2AF4D439}"/>
          </ac:picMkLst>
        </pc:picChg>
        <pc:picChg chg="mod">
          <ac:chgData name="Bachmann, Hannah Ruth" userId="e7c09bfb-72c2-42e5-912c-bd6874d853db" providerId="ADAL" clId="{FF79A00C-7B0A-4408-8FDC-EDE802A422CC}" dt="2021-03-05T19:28:17.805" v="180" actId="1076"/>
          <ac:picMkLst>
            <pc:docMk/>
            <pc:sldMk cId="3566137588" sldId="1403"/>
            <ac:picMk id="9" creationId="{B2107394-42AE-4C4F-8137-128A5F54090F}"/>
          </ac:picMkLst>
        </pc:picChg>
      </pc:sldChg>
      <pc:sldChg chg="addSp delSp modSp mod">
        <pc:chgData name="Bachmann, Hannah Ruth" userId="e7c09bfb-72c2-42e5-912c-bd6874d853db" providerId="ADAL" clId="{FF79A00C-7B0A-4408-8FDC-EDE802A422CC}" dt="2021-03-05T19:53:59.236" v="951" actId="113"/>
        <pc:sldMkLst>
          <pc:docMk/>
          <pc:sldMk cId="3844995214" sldId="1404"/>
        </pc:sldMkLst>
        <pc:spChg chg="mod">
          <ac:chgData name="Bachmann, Hannah Ruth" userId="e7c09bfb-72c2-42e5-912c-bd6874d853db" providerId="ADAL" clId="{FF79A00C-7B0A-4408-8FDC-EDE802A422CC}" dt="2021-03-05T19:53:59.236" v="951" actId="113"/>
          <ac:spMkLst>
            <pc:docMk/>
            <pc:sldMk cId="3844995214" sldId="1404"/>
            <ac:spMk id="2" creationId="{3AACD138-E08D-44FB-BDE3-F004FC1575A0}"/>
          </ac:spMkLst>
        </pc:spChg>
        <pc:spChg chg="mod">
          <ac:chgData name="Bachmann, Hannah Ruth" userId="e7c09bfb-72c2-42e5-912c-bd6874d853db" providerId="ADAL" clId="{FF79A00C-7B0A-4408-8FDC-EDE802A422CC}" dt="2021-03-05T19:51:14.761" v="912" actId="1076"/>
          <ac:spMkLst>
            <pc:docMk/>
            <pc:sldMk cId="3844995214" sldId="1404"/>
            <ac:spMk id="3" creationId="{E032F3FE-F7FA-4F3C-A25A-B9B49D27D79E}"/>
          </ac:spMkLst>
        </pc:spChg>
        <pc:spChg chg="del">
          <ac:chgData name="Bachmann, Hannah Ruth" userId="e7c09bfb-72c2-42e5-912c-bd6874d853db" providerId="ADAL" clId="{FF79A00C-7B0A-4408-8FDC-EDE802A422CC}" dt="2021-03-05T19:37:21.911" v="479" actId="478"/>
          <ac:spMkLst>
            <pc:docMk/>
            <pc:sldMk cId="3844995214" sldId="1404"/>
            <ac:spMk id="5" creationId="{C0E1A085-14D3-4F4F-A81A-24F3FE441C34}"/>
          </ac:spMkLst>
        </pc:spChg>
        <pc:spChg chg="del">
          <ac:chgData name="Bachmann, Hannah Ruth" userId="e7c09bfb-72c2-42e5-912c-bd6874d853db" providerId="ADAL" clId="{FF79A00C-7B0A-4408-8FDC-EDE802A422CC}" dt="2021-03-05T19:37:24.624" v="480" actId="478"/>
          <ac:spMkLst>
            <pc:docMk/>
            <pc:sldMk cId="3844995214" sldId="1404"/>
            <ac:spMk id="6" creationId="{47ECD135-C1D0-47A1-A4D7-3B57071C993F}"/>
          </ac:spMkLst>
        </pc:spChg>
        <pc:spChg chg="mod">
          <ac:chgData name="Bachmann, Hannah Ruth" userId="e7c09bfb-72c2-42e5-912c-bd6874d853db" providerId="ADAL" clId="{FF79A00C-7B0A-4408-8FDC-EDE802A422CC}" dt="2021-03-05T19:51:06.897" v="909" actId="1076"/>
          <ac:spMkLst>
            <pc:docMk/>
            <pc:sldMk cId="3844995214" sldId="1404"/>
            <ac:spMk id="9" creationId="{59FADF93-BBD4-4A90-A667-8DB3D5C40993}"/>
          </ac:spMkLst>
        </pc:spChg>
        <pc:spChg chg="add mod">
          <ac:chgData name="Bachmann, Hannah Ruth" userId="e7c09bfb-72c2-42e5-912c-bd6874d853db" providerId="ADAL" clId="{FF79A00C-7B0A-4408-8FDC-EDE802A422CC}" dt="2021-03-05T19:46:31.648" v="742"/>
          <ac:spMkLst>
            <pc:docMk/>
            <pc:sldMk cId="3844995214" sldId="1404"/>
            <ac:spMk id="11" creationId="{B27431C2-AB74-498E-8AD6-57F9690765F4}"/>
          </ac:spMkLst>
        </pc:spChg>
        <pc:spChg chg="add mod">
          <ac:chgData name="Bachmann, Hannah Ruth" userId="e7c09bfb-72c2-42e5-912c-bd6874d853db" providerId="ADAL" clId="{FF79A00C-7B0A-4408-8FDC-EDE802A422CC}" dt="2021-03-05T19:47:05.469" v="753"/>
          <ac:spMkLst>
            <pc:docMk/>
            <pc:sldMk cId="3844995214" sldId="1404"/>
            <ac:spMk id="12" creationId="{6D33A9C5-A1FC-4CA2-8251-9951B57B088E}"/>
          </ac:spMkLst>
        </pc:spChg>
        <pc:spChg chg="mod">
          <ac:chgData name="Bachmann, Hannah Ruth" userId="e7c09bfb-72c2-42e5-912c-bd6874d853db" providerId="ADAL" clId="{FF79A00C-7B0A-4408-8FDC-EDE802A422CC}" dt="2021-03-05T19:51:11.372" v="911" actId="1076"/>
          <ac:spMkLst>
            <pc:docMk/>
            <pc:sldMk cId="3844995214" sldId="1404"/>
            <ac:spMk id="14" creationId="{7D411BE8-8706-4572-80A3-2CD645925B1C}"/>
          </ac:spMkLst>
        </pc:spChg>
        <pc:picChg chg="mod">
          <ac:chgData name="Bachmann, Hannah Ruth" userId="e7c09bfb-72c2-42e5-912c-bd6874d853db" providerId="ADAL" clId="{FF79A00C-7B0A-4408-8FDC-EDE802A422CC}" dt="2021-03-05T19:51:04.745" v="908" actId="1076"/>
          <ac:picMkLst>
            <pc:docMk/>
            <pc:sldMk cId="3844995214" sldId="1404"/>
            <ac:picMk id="7" creationId="{5F7C2572-D7DA-43D7-9632-4209C0C8D5A0}"/>
          </ac:picMkLst>
        </pc:picChg>
        <pc:picChg chg="mod">
          <ac:chgData name="Bachmann, Hannah Ruth" userId="e7c09bfb-72c2-42e5-912c-bd6874d853db" providerId="ADAL" clId="{FF79A00C-7B0A-4408-8FDC-EDE802A422CC}" dt="2021-03-05T19:51:09.329" v="910" actId="1076"/>
          <ac:picMkLst>
            <pc:docMk/>
            <pc:sldMk cId="3844995214" sldId="1404"/>
            <ac:picMk id="10" creationId="{7585F496-DD6B-4540-B1D4-4E00D1375E3B}"/>
          </ac:picMkLst>
        </pc:picChg>
        <pc:picChg chg="mod">
          <ac:chgData name="Bachmann, Hannah Ruth" userId="e7c09bfb-72c2-42e5-912c-bd6874d853db" providerId="ADAL" clId="{FF79A00C-7B0A-4408-8FDC-EDE802A422CC}" dt="2021-03-05T19:51:15.972" v="913" actId="1076"/>
          <ac:picMkLst>
            <pc:docMk/>
            <pc:sldMk cId="3844995214" sldId="1404"/>
            <ac:picMk id="15" creationId="{EC6903BD-6ADF-418F-A647-943F8A1C6365}"/>
          </ac:picMkLst>
        </pc:picChg>
      </pc:sldChg>
      <pc:sldChg chg="addSp delSp modSp mod">
        <pc:chgData name="Bachmann, Hannah Ruth" userId="e7c09bfb-72c2-42e5-912c-bd6874d853db" providerId="ADAL" clId="{FF79A00C-7B0A-4408-8FDC-EDE802A422CC}" dt="2021-03-05T19:47:06.304" v="754"/>
        <pc:sldMkLst>
          <pc:docMk/>
          <pc:sldMk cId="508443478" sldId="1405"/>
        </pc:sldMkLst>
        <pc:spChg chg="mod">
          <ac:chgData name="Bachmann, Hannah Ruth" userId="e7c09bfb-72c2-42e5-912c-bd6874d853db" providerId="ADAL" clId="{FF79A00C-7B0A-4408-8FDC-EDE802A422CC}" dt="2021-03-05T19:45:12.358" v="724" actId="255"/>
          <ac:spMkLst>
            <pc:docMk/>
            <pc:sldMk cId="508443478" sldId="1405"/>
            <ac:spMk id="3" creationId="{A7801AB5-5211-41D6-8B5C-9F17D104F8FC}"/>
          </ac:spMkLst>
        </pc:spChg>
        <pc:spChg chg="del">
          <ac:chgData name="Bachmann, Hannah Ruth" userId="e7c09bfb-72c2-42e5-912c-bd6874d853db" providerId="ADAL" clId="{FF79A00C-7B0A-4408-8FDC-EDE802A422CC}" dt="2021-03-05T19:45:34.942" v="729" actId="478"/>
          <ac:spMkLst>
            <pc:docMk/>
            <pc:sldMk cId="508443478" sldId="1405"/>
            <ac:spMk id="4" creationId="{E99179C0-2127-40F2-A29D-0DCDFA3788AF}"/>
          </ac:spMkLst>
        </pc:spChg>
        <pc:spChg chg="del">
          <ac:chgData name="Bachmann, Hannah Ruth" userId="e7c09bfb-72c2-42e5-912c-bd6874d853db" providerId="ADAL" clId="{FF79A00C-7B0A-4408-8FDC-EDE802A422CC}" dt="2021-03-05T19:45:36.106" v="730" actId="478"/>
          <ac:spMkLst>
            <pc:docMk/>
            <pc:sldMk cId="508443478" sldId="1405"/>
            <ac:spMk id="5" creationId="{D51C3EDA-9A0D-4A48-99E1-CFF1A7FCD38B}"/>
          </ac:spMkLst>
        </pc:spChg>
        <pc:spChg chg="mod">
          <ac:chgData name="Bachmann, Hannah Ruth" userId="e7c09bfb-72c2-42e5-912c-bd6874d853db" providerId="ADAL" clId="{FF79A00C-7B0A-4408-8FDC-EDE802A422CC}" dt="2021-03-05T19:45:33.677" v="728" actId="115"/>
          <ac:spMkLst>
            <pc:docMk/>
            <pc:sldMk cId="508443478" sldId="1405"/>
            <ac:spMk id="6" creationId="{F0EC833F-2E40-4000-80DD-50A163BED460}"/>
          </ac:spMkLst>
        </pc:spChg>
        <pc:spChg chg="add mod">
          <ac:chgData name="Bachmann, Hannah Ruth" userId="e7c09bfb-72c2-42e5-912c-bd6874d853db" providerId="ADAL" clId="{FF79A00C-7B0A-4408-8FDC-EDE802A422CC}" dt="2021-03-05T19:46:32.544" v="743"/>
          <ac:spMkLst>
            <pc:docMk/>
            <pc:sldMk cId="508443478" sldId="1405"/>
            <ac:spMk id="11" creationId="{E297D13D-099D-4941-8B9B-BDBD1C8F965C}"/>
          </ac:spMkLst>
        </pc:spChg>
        <pc:spChg chg="add mod">
          <ac:chgData name="Bachmann, Hannah Ruth" userId="e7c09bfb-72c2-42e5-912c-bd6874d853db" providerId="ADAL" clId="{FF79A00C-7B0A-4408-8FDC-EDE802A422CC}" dt="2021-03-05T19:47:06.304" v="754"/>
          <ac:spMkLst>
            <pc:docMk/>
            <pc:sldMk cId="508443478" sldId="1405"/>
            <ac:spMk id="12" creationId="{AD628086-2EBA-4C90-8A36-2D88B8CB2A52}"/>
          </ac:spMkLst>
        </pc:spChg>
        <pc:picChg chg="mod">
          <ac:chgData name="Bachmann, Hannah Ruth" userId="e7c09bfb-72c2-42e5-912c-bd6874d853db" providerId="ADAL" clId="{FF79A00C-7B0A-4408-8FDC-EDE802A422CC}" dt="2021-03-05T19:45:05.838" v="722" actId="1076"/>
          <ac:picMkLst>
            <pc:docMk/>
            <pc:sldMk cId="508443478" sldId="1405"/>
            <ac:picMk id="8" creationId="{C620D435-15DB-4F8D-BAF2-219914C71AF5}"/>
          </ac:picMkLst>
        </pc:picChg>
        <pc:picChg chg="mod">
          <ac:chgData name="Bachmann, Hannah Ruth" userId="e7c09bfb-72c2-42e5-912c-bd6874d853db" providerId="ADAL" clId="{FF79A00C-7B0A-4408-8FDC-EDE802A422CC}" dt="2021-03-05T19:45:08.400" v="723" actId="1076"/>
          <ac:picMkLst>
            <pc:docMk/>
            <pc:sldMk cId="508443478" sldId="1405"/>
            <ac:picMk id="9" creationId="{66FCE7AF-9B26-463E-8BFD-21B12C92C9C2}"/>
          </ac:picMkLst>
        </pc:picChg>
        <pc:picChg chg="mod">
          <ac:chgData name="Bachmann, Hannah Ruth" userId="e7c09bfb-72c2-42e5-912c-bd6874d853db" providerId="ADAL" clId="{FF79A00C-7B0A-4408-8FDC-EDE802A422CC}" dt="2021-03-05T19:41:10.323" v="701" actId="1076"/>
          <ac:picMkLst>
            <pc:docMk/>
            <pc:sldMk cId="508443478" sldId="1405"/>
            <ac:picMk id="10" creationId="{02976974-8E70-47AA-99D2-F65722536350}"/>
          </ac:picMkLst>
        </pc:picChg>
      </pc:sldChg>
      <pc:sldChg chg="addSp delSp modSp mod">
        <pc:chgData name="Bachmann, Hannah Ruth" userId="e7c09bfb-72c2-42e5-912c-bd6874d853db" providerId="ADAL" clId="{FF79A00C-7B0A-4408-8FDC-EDE802A422CC}" dt="2021-03-14T19:02:02.873" v="999" actId="1076"/>
        <pc:sldMkLst>
          <pc:docMk/>
          <pc:sldMk cId="1994291014" sldId="1406"/>
        </pc:sldMkLst>
        <pc:spChg chg="mod">
          <ac:chgData name="Bachmann, Hannah Ruth" userId="e7c09bfb-72c2-42e5-912c-bd6874d853db" providerId="ADAL" clId="{FF79A00C-7B0A-4408-8FDC-EDE802A422CC}" dt="2021-03-12T18:33:44.791" v="968" actId="20577"/>
          <ac:spMkLst>
            <pc:docMk/>
            <pc:sldMk cId="1994291014" sldId="1406"/>
            <ac:spMk id="2" creationId="{0D02725C-A071-4708-A73E-BCAFFB3F0AA2}"/>
          </ac:spMkLst>
        </pc:spChg>
        <pc:spChg chg="mod">
          <ac:chgData name="Bachmann, Hannah Ruth" userId="e7c09bfb-72c2-42e5-912c-bd6874d853db" providerId="ADAL" clId="{FF79A00C-7B0A-4408-8FDC-EDE802A422CC}" dt="2021-03-14T19:02:02.873" v="999" actId="1076"/>
          <ac:spMkLst>
            <pc:docMk/>
            <pc:sldMk cId="1994291014" sldId="1406"/>
            <ac:spMk id="3" creationId="{D3D63759-2FE5-49FB-B469-3A21C14221E2}"/>
          </ac:spMkLst>
        </pc:spChg>
        <pc:spChg chg="mod">
          <ac:chgData name="Bachmann, Hannah Ruth" userId="e7c09bfb-72c2-42e5-912c-bd6874d853db" providerId="ADAL" clId="{FF79A00C-7B0A-4408-8FDC-EDE802A422CC}" dt="2021-03-12T18:33:58.166" v="995" actId="20577"/>
          <ac:spMkLst>
            <pc:docMk/>
            <pc:sldMk cId="1994291014" sldId="1406"/>
            <ac:spMk id="4" creationId="{EAC8AAAC-16D0-4E95-80B9-7171D621E02A}"/>
          </ac:spMkLst>
        </pc:spChg>
        <pc:spChg chg="del">
          <ac:chgData name="Bachmann, Hannah Ruth" userId="e7c09bfb-72c2-42e5-912c-bd6874d853db" providerId="ADAL" clId="{FF79A00C-7B0A-4408-8FDC-EDE802A422CC}" dt="2021-03-05T19:38:11.471" v="499" actId="478"/>
          <ac:spMkLst>
            <pc:docMk/>
            <pc:sldMk cId="1994291014" sldId="1406"/>
            <ac:spMk id="5" creationId="{8E4D5C9B-7CA3-49B7-95F9-9531697BCC4E}"/>
          </ac:spMkLst>
        </pc:spChg>
        <pc:spChg chg="del">
          <ac:chgData name="Bachmann, Hannah Ruth" userId="e7c09bfb-72c2-42e5-912c-bd6874d853db" providerId="ADAL" clId="{FF79A00C-7B0A-4408-8FDC-EDE802A422CC}" dt="2021-03-05T19:38:12.625" v="500" actId="478"/>
          <ac:spMkLst>
            <pc:docMk/>
            <pc:sldMk cId="1994291014" sldId="1406"/>
            <ac:spMk id="6" creationId="{8E7351BA-98FF-4402-9856-A21D04F39211}"/>
          </ac:spMkLst>
        </pc:spChg>
        <pc:spChg chg="add mod">
          <ac:chgData name="Bachmann, Hannah Ruth" userId="e7c09bfb-72c2-42e5-912c-bd6874d853db" providerId="ADAL" clId="{FF79A00C-7B0A-4408-8FDC-EDE802A422CC}" dt="2021-03-05T19:46:33.300" v="744"/>
          <ac:spMkLst>
            <pc:docMk/>
            <pc:sldMk cId="1994291014" sldId="1406"/>
            <ac:spMk id="10" creationId="{7388109D-5F93-42C5-A9AB-8AEDE0AA907D}"/>
          </ac:spMkLst>
        </pc:spChg>
        <pc:spChg chg="add mod">
          <ac:chgData name="Bachmann, Hannah Ruth" userId="e7c09bfb-72c2-42e5-912c-bd6874d853db" providerId="ADAL" clId="{FF79A00C-7B0A-4408-8FDC-EDE802A422CC}" dt="2021-03-05T19:47:07.079" v="755"/>
          <ac:spMkLst>
            <pc:docMk/>
            <pc:sldMk cId="1994291014" sldId="1406"/>
            <ac:spMk id="11" creationId="{6BBD7D2E-C9F0-4740-9699-C40D6C2B4830}"/>
          </ac:spMkLst>
        </pc:spChg>
        <pc:picChg chg="mod">
          <ac:chgData name="Bachmann, Hannah Ruth" userId="e7c09bfb-72c2-42e5-912c-bd6874d853db" providerId="ADAL" clId="{FF79A00C-7B0A-4408-8FDC-EDE802A422CC}" dt="2021-03-05T19:55:11.179" v="955" actId="1076"/>
          <ac:picMkLst>
            <pc:docMk/>
            <pc:sldMk cId="1994291014" sldId="1406"/>
            <ac:picMk id="7" creationId="{D0C63297-FC7D-4B94-887A-A595713E0E6E}"/>
          </ac:picMkLst>
        </pc:picChg>
        <pc:picChg chg="mod">
          <ac:chgData name="Bachmann, Hannah Ruth" userId="e7c09bfb-72c2-42e5-912c-bd6874d853db" providerId="ADAL" clId="{FF79A00C-7B0A-4408-8FDC-EDE802A422CC}" dt="2021-03-05T19:55:13.252" v="956" actId="1076"/>
          <ac:picMkLst>
            <pc:docMk/>
            <pc:sldMk cId="1994291014" sldId="1406"/>
            <ac:picMk id="8" creationId="{B80B6441-80BD-41A0-9A1A-B1FBB066C003}"/>
          </ac:picMkLst>
        </pc:picChg>
        <pc:picChg chg="mod">
          <ac:chgData name="Bachmann, Hannah Ruth" userId="e7c09bfb-72c2-42e5-912c-bd6874d853db" providerId="ADAL" clId="{FF79A00C-7B0A-4408-8FDC-EDE802A422CC}" dt="2021-03-05T19:49:10.481" v="823" actId="1076"/>
          <ac:picMkLst>
            <pc:docMk/>
            <pc:sldMk cId="1994291014" sldId="1406"/>
            <ac:picMk id="9" creationId="{72193E82-B592-4A7E-9FBD-2FBEB238E27F}"/>
          </ac:picMkLst>
        </pc:picChg>
      </pc:sldChg>
      <pc:sldChg chg="addSp delSp modSp mod">
        <pc:chgData name="Bachmann, Hannah Ruth" userId="e7c09bfb-72c2-42e5-912c-bd6874d853db" providerId="ADAL" clId="{FF79A00C-7B0A-4408-8FDC-EDE802A422CC}" dt="2021-03-14T19:02:21.159" v="1002" actId="14100"/>
        <pc:sldMkLst>
          <pc:docMk/>
          <pc:sldMk cId="839884255" sldId="1407"/>
        </pc:sldMkLst>
        <pc:spChg chg="mod">
          <ac:chgData name="Bachmann, Hannah Ruth" userId="e7c09bfb-72c2-42e5-912c-bd6874d853db" providerId="ADAL" clId="{FF79A00C-7B0A-4408-8FDC-EDE802A422CC}" dt="2021-03-05T19:47:31.350" v="764" actId="1076"/>
          <ac:spMkLst>
            <pc:docMk/>
            <pc:sldMk cId="839884255" sldId="1407"/>
            <ac:spMk id="2" creationId="{7FD3A369-7ACC-4766-8DF7-4BF82B74B65D}"/>
          </ac:spMkLst>
        </pc:spChg>
        <pc:spChg chg="mod">
          <ac:chgData name="Bachmann, Hannah Ruth" userId="e7c09bfb-72c2-42e5-912c-bd6874d853db" providerId="ADAL" clId="{FF79A00C-7B0A-4408-8FDC-EDE802A422CC}" dt="2021-03-14T19:02:14.362" v="1000" actId="403"/>
          <ac:spMkLst>
            <pc:docMk/>
            <pc:sldMk cId="839884255" sldId="1407"/>
            <ac:spMk id="3" creationId="{BACE191B-EE7E-44F7-B56E-470BC80390DF}"/>
          </ac:spMkLst>
        </pc:spChg>
        <pc:spChg chg="mod">
          <ac:chgData name="Bachmann, Hannah Ruth" userId="e7c09bfb-72c2-42e5-912c-bd6874d853db" providerId="ADAL" clId="{FF79A00C-7B0A-4408-8FDC-EDE802A422CC}" dt="2021-03-14T19:02:21.159" v="1002" actId="14100"/>
          <ac:spMkLst>
            <pc:docMk/>
            <pc:sldMk cId="839884255" sldId="1407"/>
            <ac:spMk id="4" creationId="{21B2A4F4-C61B-4E0F-8556-4D5B41756544}"/>
          </ac:spMkLst>
        </pc:spChg>
        <pc:spChg chg="del">
          <ac:chgData name="Bachmann, Hannah Ruth" userId="e7c09bfb-72c2-42e5-912c-bd6874d853db" providerId="ADAL" clId="{FF79A00C-7B0A-4408-8FDC-EDE802A422CC}" dt="2021-03-05T19:45:39.157" v="731" actId="478"/>
          <ac:spMkLst>
            <pc:docMk/>
            <pc:sldMk cId="839884255" sldId="1407"/>
            <ac:spMk id="5" creationId="{F7A63FDF-C780-4CC0-9B44-3A2B42CB58B6}"/>
          </ac:spMkLst>
        </pc:spChg>
        <pc:spChg chg="del">
          <ac:chgData name="Bachmann, Hannah Ruth" userId="e7c09bfb-72c2-42e5-912c-bd6874d853db" providerId="ADAL" clId="{FF79A00C-7B0A-4408-8FDC-EDE802A422CC}" dt="2021-03-05T19:45:40.248" v="732" actId="478"/>
          <ac:spMkLst>
            <pc:docMk/>
            <pc:sldMk cId="839884255" sldId="1407"/>
            <ac:spMk id="6" creationId="{36DB4535-CE2D-463C-86E7-55E45AB98806}"/>
          </ac:spMkLst>
        </pc:spChg>
        <pc:spChg chg="add mod">
          <ac:chgData name="Bachmann, Hannah Ruth" userId="e7c09bfb-72c2-42e5-912c-bd6874d853db" providerId="ADAL" clId="{FF79A00C-7B0A-4408-8FDC-EDE802A422CC}" dt="2021-03-05T19:46:34.047" v="745"/>
          <ac:spMkLst>
            <pc:docMk/>
            <pc:sldMk cId="839884255" sldId="1407"/>
            <ac:spMk id="10" creationId="{065930D6-FABE-4FD4-A484-222F763A9ED7}"/>
          </ac:spMkLst>
        </pc:spChg>
        <pc:spChg chg="add mod">
          <ac:chgData name="Bachmann, Hannah Ruth" userId="e7c09bfb-72c2-42e5-912c-bd6874d853db" providerId="ADAL" clId="{FF79A00C-7B0A-4408-8FDC-EDE802A422CC}" dt="2021-03-05T19:47:07.834" v="756"/>
          <ac:spMkLst>
            <pc:docMk/>
            <pc:sldMk cId="839884255" sldId="1407"/>
            <ac:spMk id="11" creationId="{BE820901-230A-4251-ABAA-9D2455BD9DAE}"/>
          </ac:spMkLst>
        </pc:spChg>
        <pc:picChg chg="mod">
          <ac:chgData name="Bachmann, Hannah Ruth" userId="e7c09bfb-72c2-42e5-912c-bd6874d853db" providerId="ADAL" clId="{FF79A00C-7B0A-4408-8FDC-EDE802A422CC}" dt="2021-03-05T19:32:50.848" v="417" actId="1076"/>
          <ac:picMkLst>
            <pc:docMk/>
            <pc:sldMk cId="839884255" sldId="1407"/>
            <ac:picMk id="8" creationId="{99011BD0-7722-41FF-9C48-C79DB12E9A4D}"/>
          </ac:picMkLst>
        </pc:picChg>
        <pc:picChg chg="mod">
          <ac:chgData name="Bachmann, Hannah Ruth" userId="e7c09bfb-72c2-42e5-912c-bd6874d853db" providerId="ADAL" clId="{FF79A00C-7B0A-4408-8FDC-EDE802A422CC}" dt="2021-03-05T19:41:21.678" v="703" actId="1076"/>
          <ac:picMkLst>
            <pc:docMk/>
            <pc:sldMk cId="839884255" sldId="1407"/>
            <ac:picMk id="9" creationId="{0A223257-FDBC-4980-A882-ADCA8187C315}"/>
          </ac:picMkLst>
        </pc:picChg>
      </pc:sldChg>
      <pc:sldChg chg="addSp delSp modSp mod">
        <pc:chgData name="Bachmann, Hannah Ruth" userId="e7c09bfb-72c2-42e5-912c-bd6874d853db" providerId="ADAL" clId="{FF79A00C-7B0A-4408-8FDC-EDE802A422CC}" dt="2021-03-05T19:59:56.641" v="967" actId="20577"/>
        <pc:sldMkLst>
          <pc:docMk/>
          <pc:sldMk cId="786925720" sldId="1408"/>
        </pc:sldMkLst>
        <pc:spChg chg="mod">
          <ac:chgData name="Bachmann, Hannah Ruth" userId="e7c09bfb-72c2-42e5-912c-bd6874d853db" providerId="ADAL" clId="{FF79A00C-7B0A-4408-8FDC-EDE802A422CC}" dt="2021-03-05T19:59:15.598" v="957" actId="113"/>
          <ac:spMkLst>
            <pc:docMk/>
            <pc:sldMk cId="786925720" sldId="1408"/>
            <ac:spMk id="2" creationId="{B9A871D0-4304-4CFE-8147-CB559A60B89C}"/>
          </ac:spMkLst>
        </pc:spChg>
        <pc:spChg chg="mod">
          <ac:chgData name="Bachmann, Hannah Ruth" userId="e7c09bfb-72c2-42e5-912c-bd6874d853db" providerId="ADAL" clId="{FF79A00C-7B0A-4408-8FDC-EDE802A422CC}" dt="2021-03-05T19:59:56.641" v="967" actId="20577"/>
          <ac:spMkLst>
            <pc:docMk/>
            <pc:sldMk cId="786925720" sldId="1408"/>
            <ac:spMk id="3" creationId="{8AFCFC82-096A-4A70-A2D8-75AE72492049}"/>
          </ac:spMkLst>
        </pc:spChg>
        <pc:spChg chg="del">
          <ac:chgData name="Bachmann, Hannah Ruth" userId="e7c09bfb-72c2-42e5-912c-bd6874d853db" providerId="ADAL" clId="{FF79A00C-7B0A-4408-8FDC-EDE802A422CC}" dt="2021-03-05T19:45:42.106" v="733" actId="478"/>
          <ac:spMkLst>
            <pc:docMk/>
            <pc:sldMk cId="786925720" sldId="1408"/>
            <ac:spMk id="5" creationId="{CE693C63-E8E2-4CB5-A9B3-B54CC888829C}"/>
          </ac:spMkLst>
        </pc:spChg>
        <pc:spChg chg="del">
          <ac:chgData name="Bachmann, Hannah Ruth" userId="e7c09bfb-72c2-42e5-912c-bd6874d853db" providerId="ADAL" clId="{FF79A00C-7B0A-4408-8FDC-EDE802A422CC}" dt="2021-03-05T19:45:43.099" v="734" actId="478"/>
          <ac:spMkLst>
            <pc:docMk/>
            <pc:sldMk cId="786925720" sldId="1408"/>
            <ac:spMk id="6" creationId="{41127E21-F430-41FD-89A2-3BE347E69CE2}"/>
          </ac:spMkLst>
        </pc:spChg>
        <pc:spChg chg="add mod">
          <ac:chgData name="Bachmann, Hannah Ruth" userId="e7c09bfb-72c2-42e5-912c-bd6874d853db" providerId="ADAL" clId="{FF79A00C-7B0A-4408-8FDC-EDE802A422CC}" dt="2021-03-05T19:46:34.797" v="746"/>
          <ac:spMkLst>
            <pc:docMk/>
            <pc:sldMk cId="786925720" sldId="1408"/>
            <ac:spMk id="9" creationId="{F3588A8C-207D-4024-AB48-508EF5D1073A}"/>
          </ac:spMkLst>
        </pc:spChg>
        <pc:spChg chg="add mod">
          <ac:chgData name="Bachmann, Hannah Ruth" userId="e7c09bfb-72c2-42e5-912c-bd6874d853db" providerId="ADAL" clId="{FF79A00C-7B0A-4408-8FDC-EDE802A422CC}" dt="2021-03-05T19:47:08.618" v="757"/>
          <ac:spMkLst>
            <pc:docMk/>
            <pc:sldMk cId="786925720" sldId="1408"/>
            <ac:spMk id="10" creationId="{23BBB9D1-492F-4F71-9E6A-725CA9BF6D87}"/>
          </ac:spMkLst>
        </pc:spChg>
        <pc:picChg chg="mod">
          <ac:chgData name="Bachmann, Hannah Ruth" userId="e7c09bfb-72c2-42e5-912c-bd6874d853db" providerId="ADAL" clId="{FF79A00C-7B0A-4408-8FDC-EDE802A422CC}" dt="2021-03-05T19:38:49.613" v="505" actId="1076"/>
          <ac:picMkLst>
            <pc:docMk/>
            <pc:sldMk cId="786925720" sldId="1408"/>
            <ac:picMk id="7" creationId="{CB0B86CE-D27D-4A52-A4C0-4C24B031CD21}"/>
          </ac:picMkLst>
        </pc:picChg>
        <pc:picChg chg="mod">
          <ac:chgData name="Bachmann, Hannah Ruth" userId="e7c09bfb-72c2-42e5-912c-bd6874d853db" providerId="ADAL" clId="{FF79A00C-7B0A-4408-8FDC-EDE802A422CC}" dt="2021-03-05T19:39:56.243" v="697" actId="1076"/>
          <ac:picMkLst>
            <pc:docMk/>
            <pc:sldMk cId="786925720" sldId="1408"/>
            <ac:picMk id="8" creationId="{CBE82B0B-7891-4580-8C72-1348A7295A9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6417820A-6E8E-4C42-9C84-6FF14ED85FAC}"/>
              </a:ext>
            </a:extLst>
          </p:cNvPr>
          <p:cNvSpPr>
            <a:spLocks noGrp="1" noChangeArrowheads="1"/>
          </p:cNvSpPr>
          <p:nvPr>
            <p:ph type="hdr" sz="quarter"/>
          </p:nvPr>
        </p:nvSpPr>
        <p:spPr bwMode="auto">
          <a:xfrm>
            <a:off x="0" y="0"/>
            <a:ext cx="2868613"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3" name="Rectangle 3">
            <a:extLst>
              <a:ext uri="{FF2B5EF4-FFF2-40B4-BE49-F238E27FC236}">
                <a16:creationId xmlns:a16="http://schemas.microsoft.com/office/drawing/2014/main" id="{F5FDC419-D9BC-4DFC-A0F2-D91A116D3E05}"/>
              </a:ext>
            </a:extLst>
          </p:cNvPr>
          <p:cNvSpPr>
            <a:spLocks noGrp="1" noChangeArrowheads="1"/>
          </p:cNvSpPr>
          <p:nvPr>
            <p:ph type="dt" sz="quarter" idx="1"/>
          </p:nvPr>
        </p:nvSpPr>
        <p:spPr bwMode="auto">
          <a:xfrm>
            <a:off x="3773488" y="0"/>
            <a:ext cx="2871787" cy="457200"/>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p>
        </p:txBody>
      </p:sp>
      <p:sp>
        <p:nvSpPr>
          <p:cNvPr id="56324" name="Rectangle 4">
            <a:extLst>
              <a:ext uri="{FF2B5EF4-FFF2-40B4-BE49-F238E27FC236}">
                <a16:creationId xmlns:a16="http://schemas.microsoft.com/office/drawing/2014/main" id="{6843BFF0-7223-4878-B108-4A8282207A57}"/>
              </a:ext>
            </a:extLst>
          </p:cNvPr>
          <p:cNvSpPr>
            <a:spLocks noGrp="1" noChangeArrowheads="1"/>
          </p:cNvSpPr>
          <p:nvPr>
            <p:ph type="ftr" sz="quarter" idx="2"/>
          </p:nvPr>
        </p:nvSpPr>
        <p:spPr bwMode="auto">
          <a:xfrm>
            <a:off x="0" y="9372600"/>
            <a:ext cx="2868613"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p>
        </p:txBody>
      </p:sp>
      <p:sp>
        <p:nvSpPr>
          <p:cNvPr id="56325" name="Rectangle 5">
            <a:extLst>
              <a:ext uri="{FF2B5EF4-FFF2-40B4-BE49-F238E27FC236}">
                <a16:creationId xmlns:a16="http://schemas.microsoft.com/office/drawing/2014/main" id="{0FBDF707-EEFE-4648-8DD4-CB6F7DD2D9D7}"/>
              </a:ext>
            </a:extLst>
          </p:cNvPr>
          <p:cNvSpPr>
            <a:spLocks noGrp="1" noChangeArrowheads="1"/>
          </p:cNvSpPr>
          <p:nvPr>
            <p:ph type="sldNum" sz="quarter" idx="3"/>
          </p:nvPr>
        </p:nvSpPr>
        <p:spPr bwMode="auto">
          <a:xfrm>
            <a:off x="3773488" y="9372600"/>
            <a:ext cx="2871787" cy="458788"/>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030740A3-B7F4-4EF5-825C-3263C0B4BB3F}" type="slidenum">
              <a:rPr lang="de-DE" altLang="de-DE"/>
              <a:pPr>
                <a:defRPr/>
              </a:pPr>
              <a:t>‹Nr.›</a:t>
            </a:fld>
            <a:endParaRPr lang="de-DE" alt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B084295F-40D3-4C2A-A366-811A7A63F13D}"/>
              </a:ext>
            </a:extLst>
          </p:cNvPr>
          <p:cNvSpPr>
            <a:spLocks noGrp="1" noChangeArrowheads="1"/>
          </p:cNvSpPr>
          <p:nvPr>
            <p:ph type="hdr" sz="quarter"/>
          </p:nvPr>
        </p:nvSpPr>
        <p:spPr bwMode="auto">
          <a:xfrm>
            <a:off x="0"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27" name="Rectangle 3">
            <a:extLst>
              <a:ext uri="{FF2B5EF4-FFF2-40B4-BE49-F238E27FC236}">
                <a16:creationId xmlns:a16="http://schemas.microsoft.com/office/drawing/2014/main" id="{EDE4C6E8-E543-4357-B077-F4FEBF332387}"/>
              </a:ext>
            </a:extLst>
          </p:cNvPr>
          <p:cNvSpPr>
            <a:spLocks noGrp="1" noChangeArrowheads="1"/>
          </p:cNvSpPr>
          <p:nvPr>
            <p:ph type="dt" idx="1"/>
          </p:nvPr>
        </p:nvSpPr>
        <p:spPr bwMode="auto">
          <a:xfrm>
            <a:off x="3773488" y="0"/>
            <a:ext cx="2889250" cy="493713"/>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lvl1pPr algn="r" defTabSz="895350">
              <a:defRPr sz="1200" b="0">
                <a:latin typeface="Times New Roman" charset="0"/>
              </a:defRPr>
            </a:lvl1pPr>
          </a:lstStyle>
          <a:p>
            <a:pPr>
              <a:defRPr/>
            </a:pPr>
            <a:endParaRPr lang="de-DE" altLang="de-DE"/>
          </a:p>
        </p:txBody>
      </p:sp>
      <p:sp>
        <p:nvSpPr>
          <p:cNvPr id="5124" name="Rectangle 4">
            <a:extLst>
              <a:ext uri="{FF2B5EF4-FFF2-40B4-BE49-F238E27FC236}">
                <a16:creationId xmlns:a16="http://schemas.microsoft.com/office/drawing/2014/main" id="{77DD439B-7FC2-452F-AADA-04510E03C3FF}"/>
              </a:ext>
            </a:extLst>
          </p:cNvPr>
          <p:cNvSpPr>
            <a:spLocks noGrp="1" noRot="1" noChangeAspect="1" noChangeArrowheads="1" noTextEdit="1"/>
          </p:cNvSpPr>
          <p:nvPr>
            <p:ph type="sldImg" idx="2"/>
          </p:nvPr>
        </p:nvSpPr>
        <p:spPr bwMode="auto">
          <a:xfrm>
            <a:off x="779463" y="741363"/>
            <a:ext cx="5105400" cy="36988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D25A4AD7-13D1-44EF-A801-41F76A76F24F}"/>
              </a:ext>
            </a:extLst>
          </p:cNvPr>
          <p:cNvSpPr>
            <a:spLocks noGrp="1" noChangeArrowheads="1"/>
          </p:cNvSpPr>
          <p:nvPr>
            <p:ph type="body" sz="quarter" idx="3"/>
          </p:nvPr>
        </p:nvSpPr>
        <p:spPr bwMode="auto">
          <a:xfrm>
            <a:off x="887413" y="4684713"/>
            <a:ext cx="4887912" cy="4440237"/>
          </a:xfrm>
          <a:prstGeom prst="rect">
            <a:avLst/>
          </a:prstGeom>
          <a:noFill/>
          <a:ln w="9525">
            <a:noFill/>
            <a:miter lim="800000"/>
            <a:headEnd/>
            <a:tailEnd/>
          </a:ln>
          <a:effectLst/>
        </p:spPr>
        <p:txBody>
          <a:bodyPr vert="horz" wrap="square" lIns="89653" tIns="44826" rIns="89653" bIns="44826" numCol="1" anchor="t" anchorCtr="0" compatLnSpc="1">
            <a:prstTxWarp prst="textNoShape">
              <a:avLst/>
            </a:prstTxWarp>
          </a:bodyPr>
          <a:lstStyle/>
          <a:p>
            <a:pPr lvl="0"/>
            <a:r>
              <a:rPr lang="de-DE" altLang="de-DE" noProof="0"/>
              <a:t>Klicken Sie, um die Formate des Vorlagentextes zu bearbeiten</a:t>
            </a:r>
          </a:p>
          <a:p>
            <a:pPr lvl="1"/>
            <a:r>
              <a:rPr lang="de-DE" altLang="de-DE" noProof="0"/>
              <a:t>Zweite Ebene</a:t>
            </a:r>
          </a:p>
          <a:p>
            <a:pPr lvl="2"/>
            <a:r>
              <a:rPr lang="de-DE" altLang="de-DE" noProof="0"/>
              <a:t>Dritte Ebene</a:t>
            </a:r>
          </a:p>
          <a:p>
            <a:pPr lvl="3"/>
            <a:r>
              <a:rPr lang="de-DE" altLang="de-DE" noProof="0"/>
              <a:t>Vierte Ebene</a:t>
            </a:r>
          </a:p>
          <a:p>
            <a:pPr lvl="4"/>
            <a:r>
              <a:rPr lang="de-DE" altLang="de-DE" noProof="0"/>
              <a:t>Fünfte Ebene</a:t>
            </a:r>
          </a:p>
        </p:txBody>
      </p:sp>
      <p:sp>
        <p:nvSpPr>
          <p:cNvPr id="26630" name="Rectangle 6">
            <a:extLst>
              <a:ext uri="{FF2B5EF4-FFF2-40B4-BE49-F238E27FC236}">
                <a16:creationId xmlns:a16="http://schemas.microsoft.com/office/drawing/2014/main" id="{95E0607F-EA31-4EA0-B532-3FFD7EB2EB91}"/>
              </a:ext>
            </a:extLst>
          </p:cNvPr>
          <p:cNvSpPr>
            <a:spLocks noGrp="1" noChangeArrowheads="1"/>
          </p:cNvSpPr>
          <p:nvPr>
            <p:ph type="ftr" sz="quarter" idx="4"/>
          </p:nvPr>
        </p:nvSpPr>
        <p:spPr bwMode="auto">
          <a:xfrm>
            <a:off x="0"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l" defTabSz="895350">
              <a:defRPr sz="1200" b="0">
                <a:latin typeface="Times New Roman" charset="0"/>
              </a:defRPr>
            </a:lvl1pPr>
          </a:lstStyle>
          <a:p>
            <a:pPr>
              <a:defRPr/>
            </a:pPr>
            <a:endParaRPr lang="de-DE" altLang="de-DE"/>
          </a:p>
        </p:txBody>
      </p:sp>
      <p:sp>
        <p:nvSpPr>
          <p:cNvPr id="26631" name="Rectangle 7">
            <a:extLst>
              <a:ext uri="{FF2B5EF4-FFF2-40B4-BE49-F238E27FC236}">
                <a16:creationId xmlns:a16="http://schemas.microsoft.com/office/drawing/2014/main" id="{4ED8D479-F098-42A5-9C34-07B6E07EDDA9}"/>
              </a:ext>
            </a:extLst>
          </p:cNvPr>
          <p:cNvSpPr>
            <a:spLocks noGrp="1" noChangeArrowheads="1"/>
          </p:cNvSpPr>
          <p:nvPr>
            <p:ph type="sldNum" sz="quarter" idx="5"/>
          </p:nvPr>
        </p:nvSpPr>
        <p:spPr bwMode="auto">
          <a:xfrm>
            <a:off x="3773488" y="9372600"/>
            <a:ext cx="2889250" cy="493713"/>
          </a:xfrm>
          <a:prstGeom prst="rect">
            <a:avLst/>
          </a:prstGeom>
          <a:noFill/>
          <a:ln w="9525">
            <a:noFill/>
            <a:miter lim="800000"/>
            <a:headEnd/>
            <a:tailEnd/>
          </a:ln>
          <a:effectLst/>
        </p:spPr>
        <p:txBody>
          <a:bodyPr vert="horz" wrap="square" lIns="89653" tIns="44826" rIns="89653" bIns="44826" numCol="1" anchor="b" anchorCtr="0" compatLnSpc="1">
            <a:prstTxWarp prst="textNoShape">
              <a:avLst/>
            </a:prstTxWarp>
          </a:bodyPr>
          <a:lstStyle>
            <a:lvl1pPr algn="r" defTabSz="895350">
              <a:defRPr sz="1200" b="0">
                <a:latin typeface="Times New Roman" panose="02020603050405020304" pitchFamily="18" charset="0"/>
              </a:defRPr>
            </a:lvl1pPr>
          </a:lstStyle>
          <a:p>
            <a:pPr>
              <a:defRPr/>
            </a:pPr>
            <a:fld id="{A8B09437-ED09-41F8-92C2-9622BC3C592B}"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5613"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5516" algn="l" defTabSz="914207" rtl="0" eaLnBrk="1" latinLnBrk="0" hangingPunct="1">
      <a:defRPr sz="1200" kern="1200">
        <a:solidFill>
          <a:schemeClr val="tx1"/>
        </a:solidFill>
        <a:latin typeface="+mn-lt"/>
        <a:ea typeface="+mn-ea"/>
        <a:cs typeface="+mn-cs"/>
      </a:defRPr>
    </a:lvl6pPr>
    <a:lvl7pPr marL="2742620" algn="l" defTabSz="914207" rtl="0" eaLnBrk="1" latinLnBrk="0" hangingPunct="1">
      <a:defRPr sz="1200" kern="1200">
        <a:solidFill>
          <a:schemeClr val="tx1"/>
        </a:solidFill>
        <a:latin typeface="+mn-lt"/>
        <a:ea typeface="+mn-ea"/>
        <a:cs typeface="+mn-cs"/>
      </a:defRPr>
    </a:lvl7pPr>
    <a:lvl8pPr marL="3199724" algn="l" defTabSz="914207" rtl="0" eaLnBrk="1" latinLnBrk="0" hangingPunct="1">
      <a:defRPr sz="1200" kern="1200">
        <a:solidFill>
          <a:schemeClr val="tx1"/>
        </a:solidFill>
        <a:latin typeface="+mn-lt"/>
        <a:ea typeface="+mn-ea"/>
        <a:cs typeface="+mn-cs"/>
      </a:defRPr>
    </a:lvl8pPr>
    <a:lvl9pPr marL="3656826" algn="l" defTabSz="91420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266382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8901524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2400"/>
            </a:lvl1pPr>
            <a:lvl2pPr marL="457200" indent="0">
              <a:buFontTx/>
              <a:buNone/>
              <a:defRPr sz="2400"/>
            </a:lvl2pPr>
            <a:lvl3pPr marL="914400" indent="0">
              <a:buFontTx/>
              <a:buNone/>
              <a:defRPr sz="2400"/>
            </a:lvl3pPr>
            <a:lvl4pPr marL="1371600" indent="0">
              <a:buFontTx/>
              <a:buNone/>
              <a:defRPr sz="2400"/>
            </a:lvl4pPr>
            <a:lvl5pPr marL="1828800" indent="0">
              <a:buFontTx/>
              <a:buNone/>
              <a:defRPr sz="2400"/>
            </a:lvl5pPr>
            <a:lvl6pPr>
              <a:defRPr sz="1800"/>
            </a:lvl6pPr>
            <a:lvl7pPr>
              <a:defRPr sz="1800"/>
            </a:lvl7pPr>
            <a:lvl8pPr>
              <a:defRPr sz="1800"/>
            </a:lvl8pPr>
            <a:lvl9pPr>
              <a:defRPr sz="1800"/>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2311219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1129564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Mastertitelformat bearbeiten</a:t>
            </a:r>
            <a:endParaRPr lang="en-GB" dirty="0"/>
          </a:p>
        </p:txBody>
      </p:sp>
      <p:sp>
        <p:nvSpPr>
          <p:cNvPr id="3" name="Untertitel 2"/>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149161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el und Inhalt">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lstStyle>
            <a:lvl1pPr marL="0" indent="0">
              <a:buFontTx/>
              <a:buNone/>
              <a:defRPr sz="3200">
                <a:solidFill>
                  <a:schemeClr val="tx2"/>
                </a:solidFill>
              </a:defRPr>
            </a:lvl1pPr>
            <a:lvl2pPr marL="457200" indent="0">
              <a:buFontTx/>
              <a:buNone/>
              <a:defRPr>
                <a:solidFill>
                  <a:schemeClr val="tx2"/>
                </a:solidFill>
              </a:defRPr>
            </a:lvl2pPr>
            <a:lvl3pPr marL="914400" indent="0">
              <a:buFontTx/>
              <a:buNone/>
              <a:defRPr>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Titel 3">
            <a:extLst>
              <a:ext uri="{FF2B5EF4-FFF2-40B4-BE49-F238E27FC236}">
                <a16:creationId xmlns:a16="http://schemas.microsoft.com/office/drawing/2014/main" id="{33317DF5-8DE8-4886-993F-D76DD18E04E5}"/>
              </a:ext>
            </a:extLst>
          </p:cNvPr>
          <p:cNvSpPr>
            <a:spLocks noGrp="1"/>
          </p:cNvSpPr>
          <p:nvPr>
            <p:ph type="title"/>
          </p:nvPr>
        </p:nvSpPr>
        <p:spPr/>
        <p:txBody>
          <a:bodyPr/>
          <a:lstStyle/>
          <a:p>
            <a:r>
              <a:rPr lang="de-DE"/>
              <a:t>Mastertitelformat bearbeiten</a:t>
            </a:r>
            <a:endParaRPr lang="en-GB"/>
          </a:p>
        </p:txBody>
      </p:sp>
      <p:sp>
        <p:nvSpPr>
          <p:cNvPr id="7" name="Fußzeilenplatzhalter 1">
            <a:extLst>
              <a:ext uri="{FF2B5EF4-FFF2-40B4-BE49-F238E27FC236}">
                <a16:creationId xmlns:a16="http://schemas.microsoft.com/office/drawing/2014/main" id="{8180A93C-0508-4151-A520-925BCCF30E5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2" name="Foliennummernplatzhalter 1">
            <a:extLst>
              <a:ext uri="{FF2B5EF4-FFF2-40B4-BE49-F238E27FC236}">
                <a16:creationId xmlns:a16="http://schemas.microsoft.com/office/drawing/2014/main" id="{0AD8A8A6-AC51-459A-8267-443F3EDCD985}"/>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7118135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Zwei Inhalte">
    <p:bg>
      <p:bgPr>
        <a:solidFill>
          <a:schemeClr val="bg1"/>
        </a:solidFill>
        <a:effectLst/>
      </p:bgPr>
    </p:bg>
    <p:spTree>
      <p:nvGrpSpPr>
        <p:cNvPr id="1" name=""/>
        <p:cNvGrpSpPr/>
        <p:nvPr/>
      </p:nvGrpSpPr>
      <p:grpSpPr>
        <a:xfrm>
          <a:off x="0" y="0"/>
          <a:ext cx="0" cy="0"/>
          <a:chOff x="0" y="0"/>
          <a:chExt cx="0" cy="0"/>
        </a:xfrm>
      </p:grpSpPr>
      <p:sp>
        <p:nvSpPr>
          <p:cNvPr id="3" name="Inhaltsplatzhalter 2"/>
          <p:cNvSpPr>
            <a:spLocks noGrp="1"/>
          </p:cNvSpPr>
          <p:nvPr>
            <p:ph sz="half" idx="1"/>
          </p:nvPr>
        </p:nvSpPr>
        <p:spPr>
          <a:xfrm>
            <a:off x="522288" y="1763713"/>
            <a:ext cx="4621212"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0" y="1763713"/>
            <a:ext cx="4621213" cy="4989512"/>
          </a:xfrm>
        </p:spPr>
        <p:txBody>
          <a:bodyPr/>
          <a:lstStyle>
            <a:lvl1pPr marL="0" indent="0">
              <a:buFontTx/>
              <a:buNone/>
              <a:defRPr sz="3200">
                <a:solidFill>
                  <a:schemeClr val="tx2"/>
                </a:solidFill>
              </a:defRPr>
            </a:lvl1pPr>
            <a:lvl2pPr marL="457200" indent="0">
              <a:buFontTx/>
              <a:buNone/>
              <a:defRPr sz="2800">
                <a:solidFill>
                  <a:schemeClr val="tx2"/>
                </a:solidFill>
              </a:defRPr>
            </a:lvl2pPr>
            <a:lvl3pPr marL="914400" indent="0">
              <a:buFontTx/>
              <a:buNone/>
              <a:defRPr sz="2400">
                <a:solidFill>
                  <a:schemeClr val="tx2"/>
                </a:solidFill>
              </a:defRPr>
            </a:lvl3pPr>
            <a:lvl4pPr marL="1371600" indent="0">
              <a:buFontTx/>
              <a:buNone/>
              <a:defRPr sz="2000">
                <a:solidFill>
                  <a:schemeClr val="tx2"/>
                </a:solidFill>
              </a:defRPr>
            </a:lvl4pPr>
            <a:lvl5pPr marL="1828800" indent="0">
              <a:buFontTx/>
              <a:buNone/>
              <a:defRPr sz="1800">
                <a:solidFill>
                  <a:schemeClr val="tx2"/>
                </a:solidFill>
              </a:defRPr>
            </a:lvl5pPr>
            <a:lvl6pPr>
              <a:defRPr sz="1800"/>
            </a:lvl6pPr>
            <a:lvl7pPr>
              <a:defRPr sz="1800"/>
            </a:lvl7pPr>
            <a:lvl8pPr>
              <a:defRPr sz="1800"/>
            </a:lvl8pPr>
            <a:lvl9pPr>
              <a:defRPr sz="1800"/>
            </a:lvl9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6" name="Fußzeilenplatzhalter 1">
            <a:extLst>
              <a:ext uri="{FF2B5EF4-FFF2-40B4-BE49-F238E27FC236}">
                <a16:creationId xmlns:a16="http://schemas.microsoft.com/office/drawing/2014/main" id="{65ECFBE8-D33B-4D58-9CDC-A33B69EDD4B1}"/>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defRPr>
            </a:lvl1pPr>
          </a:lstStyle>
          <a:p>
            <a:r>
              <a:rPr lang="de-DE"/>
              <a:t>© 2020 - GET Across Borders</a:t>
            </a:r>
            <a:endParaRPr lang="en-GB" dirty="0"/>
          </a:p>
        </p:txBody>
      </p:sp>
      <p:sp>
        <p:nvSpPr>
          <p:cNvPr id="7" name="Titel 6">
            <a:extLst>
              <a:ext uri="{FF2B5EF4-FFF2-40B4-BE49-F238E27FC236}">
                <a16:creationId xmlns:a16="http://schemas.microsoft.com/office/drawing/2014/main" id="{FCF65751-D986-43F2-86FC-136453134611}"/>
              </a:ext>
            </a:extLst>
          </p:cNvPr>
          <p:cNvSpPr>
            <a:spLocks noGrp="1"/>
          </p:cNvSpPr>
          <p:nvPr>
            <p:ph type="title"/>
          </p:nvPr>
        </p:nvSpPr>
        <p:spPr/>
        <p:txBody>
          <a:bodyPr/>
          <a:lstStyle/>
          <a:p>
            <a:r>
              <a:rPr lang="de-DE"/>
              <a:t>Mastertitelformat bearbeiten</a:t>
            </a:r>
            <a:endParaRPr lang="en-GB"/>
          </a:p>
        </p:txBody>
      </p:sp>
      <p:sp>
        <p:nvSpPr>
          <p:cNvPr id="2" name="Foliennummernplatzhalter 1">
            <a:extLst>
              <a:ext uri="{FF2B5EF4-FFF2-40B4-BE49-F238E27FC236}">
                <a16:creationId xmlns:a16="http://schemas.microsoft.com/office/drawing/2014/main" id="{E2258276-FFDB-44B8-A307-D5D53C49E33B}"/>
              </a:ext>
            </a:extLst>
          </p:cNvPr>
          <p:cNvSpPr>
            <a:spLocks noGrp="1"/>
          </p:cNvSpPr>
          <p:nvPr>
            <p:ph type="sldNum" sz="quarter" idx="10"/>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210540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2208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0" y="1763925"/>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5" y="1763924"/>
            <a:ext cx="4610735" cy="2409647"/>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5" name="Inhaltsplatzhalter 4"/>
          <p:cNvSpPr>
            <a:spLocks noGrp="1"/>
          </p:cNvSpPr>
          <p:nvPr>
            <p:ph sz="quarter" idx="3"/>
          </p:nvPr>
        </p:nvSpPr>
        <p:spPr>
          <a:xfrm>
            <a:off x="5306695" y="4341565"/>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FFDB9E20-5D6E-4A6E-BD97-AC2BBE07C15F}"/>
              </a:ext>
            </a:extLst>
          </p:cNvPr>
          <p:cNvSpPr>
            <a:spLocks noGrp="1"/>
          </p:cNvSpPr>
          <p:nvPr>
            <p:ph type="ftr" sz="quarter" idx="10"/>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mj-lt"/>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C3BC6D00-1404-484C-9AB8-CEA917FD5F48}"/>
              </a:ext>
            </a:extLst>
          </p:cNvPr>
          <p:cNvSpPr>
            <a:spLocks noGrp="1"/>
          </p:cNvSpPr>
          <p:nvPr>
            <p:ph type="sldNum" sz="quarter" idx="11"/>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10428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5" y="4283075"/>
            <a:ext cx="7308850" cy="1931988"/>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3515336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373456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9082294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263910912"/>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4063518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14/03/2021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281011225"/>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14/03/2021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7924284"/>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14/03/2021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919061726"/>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366226504"/>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14/03/2021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030944477"/>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8720354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14/03/2021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125677474"/>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2"/>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503919" indent="0" algn="ctr">
              <a:buNone/>
              <a:defRPr>
                <a:solidFill>
                  <a:schemeClr val="tx1">
                    <a:tint val="75000"/>
                  </a:schemeClr>
                </a:solidFill>
              </a:defRPr>
            </a:lvl2pPr>
            <a:lvl3pPr marL="1007837" indent="0" algn="ctr">
              <a:buNone/>
              <a:defRPr>
                <a:solidFill>
                  <a:schemeClr val="tx1">
                    <a:tint val="75000"/>
                  </a:schemeClr>
                </a:solidFill>
              </a:defRPr>
            </a:lvl3pPr>
            <a:lvl4pPr marL="1511756" indent="0" algn="ctr">
              <a:buNone/>
              <a:defRPr>
                <a:solidFill>
                  <a:schemeClr val="tx1">
                    <a:tint val="75000"/>
                  </a:schemeClr>
                </a:solidFill>
              </a:defRPr>
            </a:lvl4pPr>
            <a:lvl5pPr marL="2015672" indent="0" algn="ctr">
              <a:buNone/>
              <a:defRPr>
                <a:solidFill>
                  <a:schemeClr val="tx1">
                    <a:tint val="75000"/>
                  </a:schemeClr>
                </a:solidFill>
              </a:defRPr>
            </a:lvl5pPr>
            <a:lvl6pPr marL="2519592" indent="0" algn="ctr">
              <a:buNone/>
              <a:defRPr>
                <a:solidFill>
                  <a:schemeClr val="tx1">
                    <a:tint val="75000"/>
                  </a:schemeClr>
                </a:solidFill>
              </a:defRPr>
            </a:lvl6pPr>
            <a:lvl7pPr marL="3023510" indent="0" algn="ctr">
              <a:buNone/>
              <a:defRPr>
                <a:solidFill>
                  <a:schemeClr val="tx1">
                    <a:tint val="75000"/>
                  </a:schemeClr>
                </a:solidFill>
              </a:defRPr>
            </a:lvl7pPr>
            <a:lvl8pPr marL="3527428" indent="0" algn="ctr">
              <a:buNone/>
              <a:defRPr>
                <a:solidFill>
                  <a:schemeClr val="tx1">
                    <a:tint val="75000"/>
                  </a:schemeClr>
                </a:solidFill>
              </a:defRPr>
            </a:lvl8pPr>
            <a:lvl9pPr marL="4031346"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D174E74-CACA-497B-99F7-231ED2321951}"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484192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650F874-7860-4E76-B9BA-5786280081F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0755308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4"/>
            <a:ext cx="8873490" cy="1501435"/>
          </a:xfrm>
        </p:spPr>
        <p:txBody>
          <a:bodyPr anchor="t"/>
          <a:lstStyle>
            <a:lvl1pPr algn="l">
              <a:defRPr sz="4409" b="1" cap="all"/>
            </a:lvl1pPr>
          </a:lstStyle>
          <a:p>
            <a:r>
              <a:rPr lang="en-US"/>
              <a:t>Click to edit Master title style</a:t>
            </a:r>
            <a:endParaRPr lang="en-GB"/>
          </a:p>
        </p:txBody>
      </p:sp>
      <p:sp>
        <p:nvSpPr>
          <p:cNvPr id="3" name="Textplatzhalter 2"/>
          <p:cNvSpPr>
            <a:spLocks noGrp="1"/>
          </p:cNvSpPr>
          <p:nvPr>
            <p:ph type="body" idx="1"/>
          </p:nvPr>
        </p:nvSpPr>
        <p:spPr>
          <a:xfrm>
            <a:off x="824641" y="3204116"/>
            <a:ext cx="8873490" cy="1653678"/>
          </a:xfrm>
        </p:spPr>
        <p:txBody>
          <a:bodyPr anchor="b"/>
          <a:lstStyle>
            <a:lvl1pPr marL="0" indent="0">
              <a:buNone/>
              <a:defRPr sz="2205">
                <a:solidFill>
                  <a:schemeClr val="tx1">
                    <a:tint val="75000"/>
                  </a:schemeClr>
                </a:solidFill>
              </a:defRPr>
            </a:lvl1pPr>
            <a:lvl2pPr marL="503919" indent="0">
              <a:buNone/>
              <a:defRPr sz="1984">
                <a:solidFill>
                  <a:schemeClr val="tx1">
                    <a:tint val="75000"/>
                  </a:schemeClr>
                </a:solidFill>
              </a:defRPr>
            </a:lvl2pPr>
            <a:lvl3pPr marL="1007837" indent="0">
              <a:buNone/>
              <a:defRPr sz="1764">
                <a:solidFill>
                  <a:schemeClr val="tx1">
                    <a:tint val="75000"/>
                  </a:schemeClr>
                </a:solidFill>
              </a:defRPr>
            </a:lvl3pPr>
            <a:lvl4pPr marL="1511756" indent="0">
              <a:buNone/>
              <a:defRPr sz="1543">
                <a:solidFill>
                  <a:schemeClr val="tx1">
                    <a:tint val="75000"/>
                  </a:schemeClr>
                </a:solidFill>
              </a:defRPr>
            </a:lvl4pPr>
            <a:lvl5pPr marL="2015672" indent="0">
              <a:buNone/>
              <a:defRPr sz="1543">
                <a:solidFill>
                  <a:schemeClr val="tx1">
                    <a:tint val="75000"/>
                  </a:schemeClr>
                </a:solidFill>
              </a:defRPr>
            </a:lvl5pPr>
            <a:lvl6pPr marL="2519592" indent="0">
              <a:buNone/>
              <a:defRPr sz="1543">
                <a:solidFill>
                  <a:schemeClr val="tx1">
                    <a:tint val="75000"/>
                  </a:schemeClr>
                </a:solidFill>
              </a:defRPr>
            </a:lvl6pPr>
            <a:lvl7pPr marL="3023510" indent="0">
              <a:buNone/>
              <a:defRPr sz="1543">
                <a:solidFill>
                  <a:schemeClr val="tx1">
                    <a:tint val="75000"/>
                  </a:schemeClr>
                </a:solidFill>
              </a:defRPr>
            </a:lvl7pPr>
            <a:lvl8pPr marL="3527428" indent="0">
              <a:buNone/>
              <a:defRPr sz="1543">
                <a:solidFill>
                  <a:schemeClr val="tx1">
                    <a:tint val="75000"/>
                  </a:schemeClr>
                </a:solidFill>
              </a:defRPr>
            </a:lvl8pPr>
            <a:lvl9pPr marL="4031346" indent="0">
              <a:buNone/>
              <a:defRPr sz="1543">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6959908D-B457-4B66-8064-D65755BBB79F}"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8046129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0"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5" y="1763927"/>
            <a:ext cx="4610735" cy="4989036"/>
          </a:xfrm>
        </p:spPr>
        <p:txBody>
          <a:bodyPr/>
          <a:lstStyle>
            <a:lvl1pPr>
              <a:defRPr sz="3086"/>
            </a:lvl1pPr>
            <a:lvl2pPr>
              <a:defRPr sz="2646"/>
            </a:lvl2pPr>
            <a:lvl3pPr>
              <a:defRPr sz="2205"/>
            </a:lvl3pPr>
            <a:lvl4pPr>
              <a:defRPr sz="1984"/>
            </a:lvl4pPr>
            <a:lvl5pPr>
              <a:defRPr sz="1984"/>
            </a:lvl5pPr>
            <a:lvl6pPr>
              <a:defRPr sz="1984"/>
            </a:lvl6pPr>
            <a:lvl7pPr>
              <a:defRPr sz="1984"/>
            </a:lvl7pPr>
            <a:lvl8pPr>
              <a:defRPr sz="1984"/>
            </a:lvl8pPr>
            <a:lvl9pPr>
              <a:defRPr sz="198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35250F1C-BDC4-4429-AD27-F5265790A591}"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518381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646" b="1"/>
            </a:lvl1pPr>
            <a:lvl2pPr marL="503919" indent="0">
              <a:buNone/>
              <a:defRPr sz="2205" b="1"/>
            </a:lvl2pPr>
            <a:lvl3pPr marL="1007837" indent="0">
              <a:buNone/>
              <a:defRPr sz="1984" b="1"/>
            </a:lvl3pPr>
            <a:lvl4pPr marL="1511756" indent="0">
              <a:buNone/>
              <a:defRPr sz="1764" b="1"/>
            </a:lvl4pPr>
            <a:lvl5pPr marL="2015672" indent="0">
              <a:buNone/>
              <a:defRPr sz="1764" b="1"/>
            </a:lvl5pPr>
            <a:lvl6pPr marL="2519592" indent="0">
              <a:buNone/>
              <a:defRPr sz="1764" b="1"/>
            </a:lvl6pPr>
            <a:lvl7pPr marL="3023510" indent="0">
              <a:buNone/>
              <a:defRPr sz="1764" b="1"/>
            </a:lvl7pPr>
            <a:lvl8pPr marL="3527428" indent="0">
              <a:buNone/>
              <a:defRPr sz="1764" b="1"/>
            </a:lvl8pPr>
            <a:lvl9pPr marL="4031346" indent="0">
              <a:buNone/>
              <a:defRPr sz="1764"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646"/>
            </a:lvl1pPr>
            <a:lvl2pPr>
              <a:defRPr sz="2205"/>
            </a:lvl2pPr>
            <a:lvl3pPr>
              <a:defRPr sz="1984"/>
            </a:lvl3pPr>
            <a:lvl4pPr>
              <a:defRPr sz="1764"/>
            </a:lvl4pPr>
            <a:lvl5pPr>
              <a:defRPr sz="1764"/>
            </a:lvl5pPr>
            <a:lvl6pPr>
              <a:defRPr sz="1764"/>
            </a:lvl6pPr>
            <a:lvl7pPr>
              <a:defRPr sz="1764"/>
            </a:lvl7pPr>
            <a:lvl8pPr>
              <a:defRPr sz="1764"/>
            </a:lvl8pPr>
            <a:lvl9pPr>
              <a:defRPr sz="176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6413C292-8FB8-48BC-85C3-B7DA021F67D8}" type="datetime1">
              <a:rPr lang="en-GB" smtClean="0"/>
              <a:pPr/>
              <a:t>14/03/2021</a:t>
            </a:fld>
            <a:endParaRPr lang="en-GB" dirty="0"/>
          </a:p>
        </p:txBody>
      </p:sp>
      <p:sp>
        <p:nvSpPr>
          <p:cNvPr id="8" name="Fußzeilenplatzhalter 7"/>
          <p:cNvSpPr>
            <a:spLocks noGrp="1"/>
          </p:cNvSpPr>
          <p:nvPr>
            <p:ph type="ftr" sz="quarter" idx="11"/>
          </p:nvPr>
        </p:nvSpPr>
        <p:spPr/>
        <p:txBody>
          <a:bodyPr/>
          <a:lstStyle/>
          <a:p>
            <a:endParaRPr lang="en-GB" dirty="0"/>
          </a:p>
        </p:txBody>
      </p:sp>
      <p:sp>
        <p:nvSpPr>
          <p:cNvPr id="9" name="Foliennummernplatzhalter 8"/>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906044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554B045-C609-41A7-B50F-7A74B4E4DAB0}"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7296471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580A0690-B9A1-435C-8B85-59275D57CCBB}" type="datetime1">
              <a:rPr lang="en-GB" smtClean="0"/>
              <a:pPr/>
              <a:t>14/03/2021</a:t>
            </a:fld>
            <a:endParaRPr lang="en-GB" dirty="0"/>
          </a:p>
        </p:txBody>
      </p:sp>
      <p:sp>
        <p:nvSpPr>
          <p:cNvPr id="3" name="Fußzeilenplatzhalter 2"/>
          <p:cNvSpPr>
            <a:spLocks noGrp="1"/>
          </p:cNvSpPr>
          <p:nvPr>
            <p:ph type="ftr" sz="quarter" idx="11"/>
          </p:nvPr>
        </p:nvSpPr>
        <p:spPr/>
        <p:txBody>
          <a:bodyPr/>
          <a:lstStyle/>
          <a:p>
            <a:endParaRPr lang="en-GB" dirty="0"/>
          </a:p>
        </p:txBody>
      </p:sp>
      <p:sp>
        <p:nvSpPr>
          <p:cNvPr id="4" name="Foliennummernplatzhalter 3"/>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012625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2205" b="1"/>
            </a:lvl1pPr>
          </a:lstStyle>
          <a:p>
            <a:r>
              <a:rPr lang="en-US"/>
              <a:t>Click to edit Master title style</a:t>
            </a:r>
            <a:endParaRPr lang="en-GB"/>
          </a:p>
        </p:txBody>
      </p:sp>
      <p:sp>
        <p:nvSpPr>
          <p:cNvPr id="3" name="Inhaltsplatzhalter 2"/>
          <p:cNvSpPr>
            <a:spLocks noGrp="1"/>
          </p:cNvSpPr>
          <p:nvPr>
            <p:ph idx="1"/>
          </p:nvPr>
        </p:nvSpPr>
        <p:spPr>
          <a:xfrm>
            <a:off x="4081515" y="300990"/>
            <a:ext cx="5835915" cy="6451973"/>
          </a:xfrm>
        </p:spPr>
        <p:txBody>
          <a:bodyPr/>
          <a:lstStyle>
            <a:lvl1pPr>
              <a:defRPr sz="3527"/>
            </a:lvl1pPr>
            <a:lvl2pPr>
              <a:defRPr sz="3086"/>
            </a:lvl2pPr>
            <a:lvl3pPr>
              <a:defRPr sz="2646"/>
            </a:lvl3pPr>
            <a:lvl4pPr>
              <a:defRPr sz="2205"/>
            </a:lvl4pPr>
            <a:lvl5pPr>
              <a:defRPr sz="2205"/>
            </a:lvl5pPr>
            <a:lvl6pPr>
              <a:defRPr sz="2205"/>
            </a:lvl6pPr>
            <a:lvl7pPr>
              <a:defRPr sz="2205"/>
            </a:lvl7pPr>
            <a:lvl8pPr>
              <a:defRPr sz="2205"/>
            </a:lvl8pPr>
            <a:lvl9pPr>
              <a:defRPr sz="2205"/>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5"/>
            <a:ext cx="3434491" cy="5171028"/>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7A777AF5-AD89-4772-9482-E5960E258D59}"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7340062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2205"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3527"/>
            </a:lvl1pPr>
            <a:lvl2pPr marL="503919" indent="0">
              <a:buNone/>
              <a:defRPr sz="3086"/>
            </a:lvl2pPr>
            <a:lvl3pPr marL="1007837" indent="0">
              <a:buNone/>
              <a:defRPr sz="2646"/>
            </a:lvl3pPr>
            <a:lvl4pPr marL="1511756" indent="0">
              <a:buNone/>
              <a:defRPr sz="2205"/>
            </a:lvl4pPr>
            <a:lvl5pPr marL="2015672" indent="0">
              <a:buNone/>
              <a:defRPr sz="2205"/>
            </a:lvl5pPr>
            <a:lvl6pPr marL="2519592" indent="0">
              <a:buNone/>
              <a:defRPr sz="2205"/>
            </a:lvl6pPr>
            <a:lvl7pPr marL="3023510" indent="0">
              <a:buNone/>
              <a:defRPr sz="2205"/>
            </a:lvl7pPr>
            <a:lvl8pPr marL="3527428" indent="0">
              <a:buNone/>
              <a:defRPr sz="2205"/>
            </a:lvl8pPr>
            <a:lvl9pPr marL="4031346" indent="0">
              <a:buNone/>
              <a:defRPr sz="2205"/>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543"/>
            </a:lvl1pPr>
            <a:lvl2pPr marL="503919" indent="0">
              <a:buNone/>
              <a:defRPr sz="1323"/>
            </a:lvl2pPr>
            <a:lvl3pPr marL="1007837" indent="0">
              <a:buNone/>
              <a:defRPr sz="1102"/>
            </a:lvl3pPr>
            <a:lvl4pPr marL="1511756" indent="0">
              <a:buNone/>
              <a:defRPr sz="992"/>
            </a:lvl4pPr>
            <a:lvl5pPr marL="2015672" indent="0">
              <a:buNone/>
              <a:defRPr sz="992"/>
            </a:lvl5pPr>
            <a:lvl6pPr marL="2519592" indent="0">
              <a:buNone/>
              <a:defRPr sz="992"/>
            </a:lvl6pPr>
            <a:lvl7pPr marL="3023510" indent="0">
              <a:buNone/>
              <a:defRPr sz="992"/>
            </a:lvl7pPr>
            <a:lvl8pPr marL="3527428" indent="0">
              <a:buNone/>
              <a:defRPr sz="992"/>
            </a:lvl8pPr>
            <a:lvl9pPr marL="4031346" indent="0">
              <a:buNone/>
              <a:defRPr sz="992"/>
            </a:lvl9pPr>
          </a:lstStyle>
          <a:p>
            <a:pPr lvl="0"/>
            <a:r>
              <a:rPr lang="en-US"/>
              <a:t>Click to edit Master text styles</a:t>
            </a:r>
          </a:p>
        </p:txBody>
      </p:sp>
      <p:sp>
        <p:nvSpPr>
          <p:cNvPr id="5" name="Datumsplatzhalter 4"/>
          <p:cNvSpPr>
            <a:spLocks noGrp="1"/>
          </p:cNvSpPr>
          <p:nvPr>
            <p:ph type="dt" sz="half" idx="10"/>
          </p:nvPr>
        </p:nvSpPr>
        <p:spPr/>
        <p:txBody>
          <a:bodyPr/>
          <a:lstStyle/>
          <a:p>
            <a:fld id="{24AA125F-BEDC-4471-8488-0F52453129B2}" type="datetime1">
              <a:rPr lang="en-GB" smtClean="0"/>
              <a:pPr/>
              <a:t>14/03/2021</a:t>
            </a:fld>
            <a:endParaRPr lang="en-GB" dirty="0"/>
          </a:p>
        </p:txBody>
      </p:sp>
      <p:sp>
        <p:nvSpPr>
          <p:cNvPr id="6" name="Fußzeilenplatzhalter 5"/>
          <p:cNvSpPr>
            <a:spLocks noGrp="1"/>
          </p:cNvSpPr>
          <p:nvPr>
            <p:ph type="ftr" sz="quarter" idx="11"/>
          </p:nvPr>
        </p:nvSpPr>
        <p:spPr/>
        <p:txBody>
          <a:bodyPr/>
          <a:lstStyle/>
          <a:p>
            <a:endParaRPr lang="en-GB" dirty="0"/>
          </a:p>
        </p:txBody>
      </p:sp>
      <p:sp>
        <p:nvSpPr>
          <p:cNvPr id="7" name="Foliennummernplatzhalter 6"/>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5551354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BEE2D67E-E787-46DD-85CD-9DEF749A5213}"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36916317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5" y="302740"/>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0" y="302740"/>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B690F81-5FC5-4F25-992A-91F11AE065AC}" type="datetime1">
              <a:rPr lang="en-GB" smtClean="0"/>
              <a:pPr/>
              <a:t>14/03/2021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189493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B3666-B9D4-4A7F-B5AB-1B849221485D}"/>
              </a:ext>
            </a:extLst>
          </p:cNvPr>
          <p:cNvSpPr>
            <a:spLocks noGrp="1"/>
          </p:cNvSpPr>
          <p:nvPr>
            <p:ph type="ctrTitle"/>
          </p:nvPr>
        </p:nvSpPr>
        <p:spPr>
          <a:xfrm>
            <a:off x="1304925" y="1237197"/>
            <a:ext cx="7829550" cy="2631887"/>
          </a:xfrm>
        </p:spPr>
        <p:txBody>
          <a:bodyPr anchor="b"/>
          <a:lstStyle>
            <a:lvl1pPr algn="ctr">
              <a:defRPr sz="4960"/>
            </a:lvl1pPr>
          </a:lstStyle>
          <a:p>
            <a:r>
              <a:rPr lang="en-US"/>
              <a:t>Click to edit Master title style</a:t>
            </a:r>
            <a:endParaRPr lang="de-DE"/>
          </a:p>
        </p:txBody>
      </p:sp>
      <p:sp>
        <p:nvSpPr>
          <p:cNvPr id="3" name="Subtitle 2">
            <a:extLst>
              <a:ext uri="{FF2B5EF4-FFF2-40B4-BE49-F238E27FC236}">
                <a16:creationId xmlns:a16="http://schemas.microsoft.com/office/drawing/2014/main" id="{7F286C9B-D9D4-4BA9-842B-3178AECF34C1}"/>
              </a:ext>
            </a:extLst>
          </p:cNvPr>
          <p:cNvSpPr>
            <a:spLocks noGrp="1"/>
          </p:cNvSpPr>
          <p:nvPr>
            <p:ph type="subTitle" idx="1"/>
          </p:nvPr>
        </p:nvSpPr>
        <p:spPr>
          <a:xfrm>
            <a:off x="1304925" y="3970580"/>
            <a:ext cx="7829550" cy="1825171"/>
          </a:xfrm>
        </p:spPr>
        <p:txBody>
          <a:bodyPr/>
          <a:lstStyle>
            <a:lvl1pPr marL="0" indent="0" algn="ctr">
              <a:buNone/>
              <a:defRPr sz="1984"/>
            </a:lvl1pPr>
            <a:lvl2pPr marL="377979" indent="0" algn="ctr">
              <a:buNone/>
              <a:defRPr sz="1653"/>
            </a:lvl2pPr>
            <a:lvl3pPr marL="755957" indent="0" algn="ctr">
              <a:buNone/>
              <a:defRPr sz="1488"/>
            </a:lvl3pPr>
            <a:lvl4pPr marL="1133936" indent="0" algn="ctr">
              <a:buNone/>
              <a:defRPr sz="1323"/>
            </a:lvl4pPr>
            <a:lvl5pPr marL="1511915" indent="0" algn="ctr">
              <a:buNone/>
              <a:defRPr sz="1323"/>
            </a:lvl5pPr>
            <a:lvl6pPr marL="1889893" indent="0" algn="ctr">
              <a:buNone/>
              <a:defRPr sz="1323"/>
            </a:lvl6pPr>
            <a:lvl7pPr marL="2267872" indent="0" algn="ctr">
              <a:buNone/>
              <a:defRPr sz="1323"/>
            </a:lvl7pPr>
            <a:lvl8pPr marL="2645851" indent="0" algn="ctr">
              <a:buNone/>
              <a:defRPr sz="1323"/>
            </a:lvl8pPr>
            <a:lvl9pPr marL="3023829" indent="0" algn="ctr">
              <a:buNone/>
              <a:defRPr sz="1323"/>
            </a:lvl9pPr>
          </a:lstStyle>
          <a:p>
            <a:r>
              <a:rPr lang="en-US"/>
              <a:t>Click to edit Master subtitle style</a:t>
            </a:r>
            <a:endParaRPr lang="de-DE"/>
          </a:p>
        </p:txBody>
      </p:sp>
      <p:sp>
        <p:nvSpPr>
          <p:cNvPr id="4" name="Date Placeholder 3">
            <a:extLst>
              <a:ext uri="{FF2B5EF4-FFF2-40B4-BE49-F238E27FC236}">
                <a16:creationId xmlns:a16="http://schemas.microsoft.com/office/drawing/2014/main" id="{A5B50EF4-086E-447F-BE9D-0E3C2E829E7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CC3B49E6-24C3-4872-9F6F-464016402EF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C9E4DCE-6CF9-411C-A2D8-393DFB03915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607359589"/>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B395-D27D-434B-AC31-B468858D16A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1B60559E-55DF-4421-9A73-EBD11E1B53C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73F49D6-A711-427A-9849-270347797AD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B280D77C-AC84-4490-9890-02C464C8246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F5C5A1E3-8D0C-4E39-8C8C-88A4663F0AAD}"/>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51439177"/>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A0C24-AF1D-484E-85C8-F6340E37CCDD}"/>
              </a:ext>
            </a:extLst>
          </p:cNvPr>
          <p:cNvSpPr>
            <a:spLocks noGrp="1"/>
          </p:cNvSpPr>
          <p:nvPr>
            <p:ph type="title"/>
          </p:nvPr>
        </p:nvSpPr>
        <p:spPr>
          <a:xfrm>
            <a:off x="712272" y="1884671"/>
            <a:ext cx="9003983" cy="3144614"/>
          </a:xfrm>
        </p:spPr>
        <p:txBody>
          <a:bodyPr anchor="b"/>
          <a:lstStyle>
            <a:lvl1pPr>
              <a:defRPr sz="4960"/>
            </a:lvl1pPr>
          </a:lstStyle>
          <a:p>
            <a:r>
              <a:rPr lang="en-US"/>
              <a:t>Click to edit Master title style</a:t>
            </a:r>
            <a:endParaRPr lang="de-DE"/>
          </a:p>
        </p:txBody>
      </p:sp>
      <p:sp>
        <p:nvSpPr>
          <p:cNvPr id="3" name="Text Placeholder 2">
            <a:extLst>
              <a:ext uri="{FF2B5EF4-FFF2-40B4-BE49-F238E27FC236}">
                <a16:creationId xmlns:a16="http://schemas.microsoft.com/office/drawing/2014/main" id="{DA0216E2-A5E6-439E-863D-756266F8ED0F}"/>
              </a:ext>
            </a:extLst>
          </p:cNvPr>
          <p:cNvSpPr>
            <a:spLocks noGrp="1"/>
          </p:cNvSpPr>
          <p:nvPr>
            <p:ph type="body" idx="1"/>
          </p:nvPr>
        </p:nvSpPr>
        <p:spPr>
          <a:xfrm>
            <a:off x="712272" y="5059035"/>
            <a:ext cx="9003983" cy="1653678"/>
          </a:xfrm>
        </p:spPr>
        <p:txBody>
          <a:bodyPr/>
          <a:lstStyle>
            <a:lvl1pPr marL="0" indent="0">
              <a:buNone/>
              <a:defRPr sz="1984">
                <a:solidFill>
                  <a:schemeClr val="tx1">
                    <a:tint val="75000"/>
                  </a:schemeClr>
                </a:solidFill>
              </a:defRPr>
            </a:lvl1pPr>
            <a:lvl2pPr marL="377979" indent="0">
              <a:buNone/>
              <a:defRPr sz="1653">
                <a:solidFill>
                  <a:schemeClr val="tx1">
                    <a:tint val="75000"/>
                  </a:schemeClr>
                </a:solidFill>
              </a:defRPr>
            </a:lvl2pPr>
            <a:lvl3pPr marL="755957" indent="0">
              <a:buNone/>
              <a:defRPr sz="1488">
                <a:solidFill>
                  <a:schemeClr val="tx1">
                    <a:tint val="75000"/>
                  </a:schemeClr>
                </a:solidFill>
              </a:defRPr>
            </a:lvl3pPr>
            <a:lvl4pPr marL="1133936" indent="0">
              <a:buNone/>
              <a:defRPr sz="1323">
                <a:solidFill>
                  <a:schemeClr val="tx1">
                    <a:tint val="75000"/>
                  </a:schemeClr>
                </a:solidFill>
              </a:defRPr>
            </a:lvl4pPr>
            <a:lvl5pPr marL="1511915" indent="0">
              <a:buNone/>
              <a:defRPr sz="1323">
                <a:solidFill>
                  <a:schemeClr val="tx1">
                    <a:tint val="75000"/>
                  </a:schemeClr>
                </a:solidFill>
              </a:defRPr>
            </a:lvl5pPr>
            <a:lvl6pPr marL="1889893" indent="0">
              <a:buNone/>
              <a:defRPr sz="1323">
                <a:solidFill>
                  <a:schemeClr val="tx1">
                    <a:tint val="75000"/>
                  </a:schemeClr>
                </a:solidFill>
              </a:defRPr>
            </a:lvl6pPr>
            <a:lvl7pPr marL="2267872" indent="0">
              <a:buNone/>
              <a:defRPr sz="1323">
                <a:solidFill>
                  <a:schemeClr val="tx1">
                    <a:tint val="75000"/>
                  </a:schemeClr>
                </a:solidFill>
              </a:defRPr>
            </a:lvl7pPr>
            <a:lvl8pPr marL="2645851" indent="0">
              <a:buNone/>
              <a:defRPr sz="1323">
                <a:solidFill>
                  <a:schemeClr val="tx1">
                    <a:tint val="75000"/>
                  </a:schemeClr>
                </a:solidFill>
              </a:defRPr>
            </a:lvl8pPr>
            <a:lvl9pPr marL="3023829" indent="0">
              <a:buNone/>
              <a:defRPr sz="1323">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BADA8E-9CCE-46BC-AD24-8FE1AD06C45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901303F3-A43A-4AD0-A436-DB791D8B8DA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375369F9-78D6-4302-8D6E-81AEA293C4DC}"/>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733020724"/>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03773-8E2F-4096-A786-6537F603CA94}"/>
              </a:ext>
            </a:extLst>
          </p:cNvPr>
          <p:cNvSpPr>
            <a:spLocks noGrp="1"/>
          </p:cNvSpPr>
          <p:nvPr>
            <p:ph type="title"/>
          </p:nvPr>
        </p:nvSpPr>
        <p:spPr/>
        <p:txBody>
          <a:bodyPr/>
          <a:lstStyle/>
          <a:p>
            <a:r>
              <a:rPr lang="en-US"/>
              <a:t>Click to edit Master title style</a:t>
            </a:r>
            <a:endParaRPr lang="de-DE"/>
          </a:p>
        </p:txBody>
      </p:sp>
      <p:sp>
        <p:nvSpPr>
          <p:cNvPr id="3" name="Content Placeholder 2">
            <a:extLst>
              <a:ext uri="{FF2B5EF4-FFF2-40B4-BE49-F238E27FC236}">
                <a16:creationId xmlns:a16="http://schemas.microsoft.com/office/drawing/2014/main" id="{70453A0E-E1E5-4F88-A5E2-226EE1C15E73}"/>
              </a:ext>
            </a:extLst>
          </p:cNvPr>
          <p:cNvSpPr>
            <a:spLocks noGrp="1"/>
          </p:cNvSpPr>
          <p:nvPr>
            <p:ph sz="half" idx="1"/>
          </p:nvPr>
        </p:nvSpPr>
        <p:spPr>
          <a:xfrm>
            <a:off x="717709"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Content Placeholder 3">
            <a:extLst>
              <a:ext uri="{FF2B5EF4-FFF2-40B4-BE49-F238E27FC236}">
                <a16:creationId xmlns:a16="http://schemas.microsoft.com/office/drawing/2014/main" id="{1AFDE1FC-1859-495C-B6E1-442A9022F9D1}"/>
              </a:ext>
            </a:extLst>
          </p:cNvPr>
          <p:cNvSpPr>
            <a:spLocks noGrp="1"/>
          </p:cNvSpPr>
          <p:nvPr>
            <p:ph sz="half" idx="2"/>
          </p:nvPr>
        </p:nvSpPr>
        <p:spPr>
          <a:xfrm>
            <a:off x="5284946" y="2012414"/>
            <a:ext cx="4436745"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e Placeholder 4">
            <a:extLst>
              <a:ext uri="{FF2B5EF4-FFF2-40B4-BE49-F238E27FC236}">
                <a16:creationId xmlns:a16="http://schemas.microsoft.com/office/drawing/2014/main" id="{4A249A4C-57E9-4DD7-9525-1E242790B818}"/>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2C5FB6D4-74C0-4BA0-AEDA-50B5A6E2BF55}"/>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7BA730D3-F43B-42F9-90C4-A2918790FAA5}"/>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874027285"/>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5D623-89D1-40F5-955E-9C1182CEB48A}"/>
              </a:ext>
            </a:extLst>
          </p:cNvPr>
          <p:cNvSpPr>
            <a:spLocks noGrp="1"/>
          </p:cNvSpPr>
          <p:nvPr>
            <p:ph type="title"/>
          </p:nvPr>
        </p:nvSpPr>
        <p:spPr>
          <a:xfrm>
            <a:off x="719068" y="402484"/>
            <a:ext cx="9003983" cy="1461188"/>
          </a:xfrm>
        </p:spPr>
        <p:txBody>
          <a:bodyPr/>
          <a:lstStyle/>
          <a:p>
            <a:r>
              <a:rPr lang="en-US"/>
              <a:t>Click to edit Master title style</a:t>
            </a:r>
            <a:endParaRPr lang="de-DE"/>
          </a:p>
        </p:txBody>
      </p:sp>
      <p:sp>
        <p:nvSpPr>
          <p:cNvPr id="3" name="Text Placeholder 2">
            <a:extLst>
              <a:ext uri="{FF2B5EF4-FFF2-40B4-BE49-F238E27FC236}">
                <a16:creationId xmlns:a16="http://schemas.microsoft.com/office/drawing/2014/main" id="{3C997739-714E-4D06-B04F-F617EBDCE3EB}"/>
              </a:ext>
            </a:extLst>
          </p:cNvPr>
          <p:cNvSpPr>
            <a:spLocks noGrp="1"/>
          </p:cNvSpPr>
          <p:nvPr>
            <p:ph type="body" idx="1"/>
          </p:nvPr>
        </p:nvSpPr>
        <p:spPr>
          <a:xfrm>
            <a:off x="719070" y="1853171"/>
            <a:ext cx="441635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EF96EFC1-54E0-4ACD-96E8-327995199179}"/>
              </a:ext>
            </a:extLst>
          </p:cNvPr>
          <p:cNvSpPr>
            <a:spLocks noGrp="1"/>
          </p:cNvSpPr>
          <p:nvPr>
            <p:ph sz="half" idx="2"/>
          </p:nvPr>
        </p:nvSpPr>
        <p:spPr>
          <a:xfrm>
            <a:off x="719070" y="2761381"/>
            <a:ext cx="441635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 Placeholder 4">
            <a:extLst>
              <a:ext uri="{FF2B5EF4-FFF2-40B4-BE49-F238E27FC236}">
                <a16:creationId xmlns:a16="http://schemas.microsoft.com/office/drawing/2014/main" id="{46F74997-33F4-472E-A1C2-FB7551A57BE0}"/>
              </a:ext>
            </a:extLst>
          </p:cNvPr>
          <p:cNvSpPr>
            <a:spLocks noGrp="1"/>
          </p:cNvSpPr>
          <p:nvPr>
            <p:ph type="body" sz="quarter" idx="3"/>
          </p:nvPr>
        </p:nvSpPr>
        <p:spPr>
          <a:xfrm>
            <a:off x="5284947" y="1853171"/>
            <a:ext cx="4438105" cy="908210"/>
          </a:xfrm>
        </p:spPr>
        <p:txBody>
          <a:bodyPr anchor="b"/>
          <a:lstStyle>
            <a:lvl1pPr marL="0" indent="0">
              <a:buNone/>
              <a:defRPr sz="1984" b="1"/>
            </a:lvl1pPr>
            <a:lvl2pPr marL="377979" indent="0">
              <a:buNone/>
              <a:defRPr sz="1653" b="1"/>
            </a:lvl2pPr>
            <a:lvl3pPr marL="755957" indent="0">
              <a:buNone/>
              <a:defRPr sz="1488" b="1"/>
            </a:lvl3pPr>
            <a:lvl4pPr marL="1133936" indent="0">
              <a:buNone/>
              <a:defRPr sz="1323" b="1"/>
            </a:lvl4pPr>
            <a:lvl5pPr marL="1511915" indent="0">
              <a:buNone/>
              <a:defRPr sz="1323" b="1"/>
            </a:lvl5pPr>
            <a:lvl6pPr marL="1889893" indent="0">
              <a:buNone/>
              <a:defRPr sz="1323" b="1"/>
            </a:lvl6pPr>
            <a:lvl7pPr marL="2267872" indent="0">
              <a:buNone/>
              <a:defRPr sz="1323" b="1"/>
            </a:lvl7pPr>
            <a:lvl8pPr marL="2645851" indent="0">
              <a:buNone/>
              <a:defRPr sz="1323" b="1"/>
            </a:lvl8pPr>
            <a:lvl9pPr marL="3023829"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BE15DDD0-41E6-4F76-BBD4-DB8CC3ECA1FB}"/>
              </a:ext>
            </a:extLst>
          </p:cNvPr>
          <p:cNvSpPr>
            <a:spLocks noGrp="1"/>
          </p:cNvSpPr>
          <p:nvPr>
            <p:ph sz="quarter" idx="4"/>
          </p:nvPr>
        </p:nvSpPr>
        <p:spPr>
          <a:xfrm>
            <a:off x="5284947" y="2761381"/>
            <a:ext cx="4438105"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e Placeholder 6">
            <a:extLst>
              <a:ext uri="{FF2B5EF4-FFF2-40B4-BE49-F238E27FC236}">
                <a16:creationId xmlns:a16="http://schemas.microsoft.com/office/drawing/2014/main" id="{88D6DF04-3F2F-4B3C-8412-DAE9BE388D56}"/>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8" name="Footer Placeholder 7">
            <a:extLst>
              <a:ext uri="{FF2B5EF4-FFF2-40B4-BE49-F238E27FC236}">
                <a16:creationId xmlns:a16="http://schemas.microsoft.com/office/drawing/2014/main" id="{7E5F77A6-F5D0-4A32-8CE2-770578E4E75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id="{1E106DD2-CBE9-47E1-9C1D-32C2C31F6B8E}"/>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186832140"/>
      </p:ext>
    </p:extLst>
  </p:cSld>
  <p:clrMapOvr>
    <a:masterClrMapping/>
  </p:clrMapOvr>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8BA29-0C87-4E57-BCF6-C086EEB0CBF3}"/>
              </a:ext>
            </a:extLst>
          </p:cNvPr>
          <p:cNvSpPr>
            <a:spLocks noGrp="1"/>
          </p:cNvSpPr>
          <p:nvPr>
            <p:ph type="title"/>
          </p:nvPr>
        </p:nvSpPr>
        <p:spPr/>
        <p:txBody>
          <a:bodyPr/>
          <a:lstStyle/>
          <a:p>
            <a:r>
              <a:rPr lang="en-US"/>
              <a:t>Click to edit Master title style</a:t>
            </a:r>
            <a:endParaRPr lang="de-DE"/>
          </a:p>
        </p:txBody>
      </p:sp>
      <p:sp>
        <p:nvSpPr>
          <p:cNvPr id="3" name="Date Placeholder 2">
            <a:extLst>
              <a:ext uri="{FF2B5EF4-FFF2-40B4-BE49-F238E27FC236}">
                <a16:creationId xmlns:a16="http://schemas.microsoft.com/office/drawing/2014/main" id="{68326C3C-4E61-4C58-825A-BE7543D79837}"/>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4" name="Footer Placeholder 3">
            <a:extLst>
              <a:ext uri="{FF2B5EF4-FFF2-40B4-BE49-F238E27FC236}">
                <a16:creationId xmlns:a16="http://schemas.microsoft.com/office/drawing/2014/main" id="{CBED2C71-265B-4E94-994C-3ECDB6FD3620}"/>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id="{70239CFC-B5BA-4221-9916-6811C177BB6B}"/>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3956981380"/>
      </p:ext>
    </p:extLst>
  </p:cSld>
  <p:clrMapOvr>
    <a:masterClrMapping/>
  </p:clrMapOvr>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F4CC5D-54B9-4213-B16A-B92BDCF180CD}"/>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3" name="Footer Placeholder 2">
            <a:extLst>
              <a:ext uri="{FF2B5EF4-FFF2-40B4-BE49-F238E27FC236}">
                <a16:creationId xmlns:a16="http://schemas.microsoft.com/office/drawing/2014/main" id="{8251BD53-3A02-4CC1-B434-EC2106DDC89F}"/>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id="{883CF48C-613C-4026-97B1-F5C0EC711993}"/>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66370007"/>
      </p:ext>
    </p:extLst>
  </p:cSld>
  <p:clrMapOvr>
    <a:masterClrMapping/>
  </p:clrMapOvr>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B16E-3AE0-4BCE-BA75-18342D2AB66E}"/>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Content Placeholder 2">
            <a:extLst>
              <a:ext uri="{FF2B5EF4-FFF2-40B4-BE49-F238E27FC236}">
                <a16:creationId xmlns:a16="http://schemas.microsoft.com/office/drawing/2014/main" id="{65AC6E98-0776-4B75-9548-AC709D174406}"/>
              </a:ext>
            </a:extLst>
          </p:cNvPr>
          <p:cNvSpPr>
            <a:spLocks noGrp="1"/>
          </p:cNvSpPr>
          <p:nvPr>
            <p:ph idx="1"/>
          </p:nvPr>
        </p:nvSpPr>
        <p:spPr>
          <a:xfrm>
            <a:off x="4438105" y="1088455"/>
            <a:ext cx="5284946" cy="5372269"/>
          </a:xfrm>
        </p:spPr>
        <p:txBody>
          <a:bodyPr/>
          <a:lstStyle>
            <a:lvl1pPr>
              <a:defRPr sz="2646"/>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 Placeholder 3">
            <a:extLst>
              <a:ext uri="{FF2B5EF4-FFF2-40B4-BE49-F238E27FC236}">
                <a16:creationId xmlns:a16="http://schemas.microsoft.com/office/drawing/2014/main" id="{5127ED68-93D0-4210-9BC0-69634DE19E43}"/>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E9061493-6895-4E1A-B10E-0CD482652FB0}"/>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96B76833-5C26-4272-83DE-E1EA7A69A6CA}"/>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873172AF-B180-44CF-9D29-AC5D63ED81F4}"/>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836912976"/>
      </p:ext>
    </p:extLst>
  </p:cSld>
  <p:clrMapOvr>
    <a:masterClrMapping/>
  </p:clrMapOvr>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393D7-6583-4038-BFEA-9B7C886412D0}"/>
              </a:ext>
            </a:extLst>
          </p:cNvPr>
          <p:cNvSpPr>
            <a:spLocks noGrp="1"/>
          </p:cNvSpPr>
          <p:nvPr>
            <p:ph type="title"/>
          </p:nvPr>
        </p:nvSpPr>
        <p:spPr>
          <a:xfrm>
            <a:off x="719069" y="503978"/>
            <a:ext cx="3366978" cy="1763924"/>
          </a:xfrm>
        </p:spPr>
        <p:txBody>
          <a:bodyPr anchor="b"/>
          <a:lstStyle>
            <a:lvl1pPr>
              <a:defRPr sz="2646"/>
            </a:lvl1pPr>
          </a:lstStyle>
          <a:p>
            <a:r>
              <a:rPr lang="en-US"/>
              <a:t>Click to edit Master title style</a:t>
            </a:r>
            <a:endParaRPr lang="de-DE"/>
          </a:p>
        </p:txBody>
      </p:sp>
      <p:sp>
        <p:nvSpPr>
          <p:cNvPr id="3" name="Picture Placeholder 2">
            <a:extLst>
              <a:ext uri="{FF2B5EF4-FFF2-40B4-BE49-F238E27FC236}">
                <a16:creationId xmlns:a16="http://schemas.microsoft.com/office/drawing/2014/main" id="{35A6E152-F043-46F5-86A6-9E546D21B0FB}"/>
              </a:ext>
            </a:extLst>
          </p:cNvPr>
          <p:cNvSpPr>
            <a:spLocks noGrp="1"/>
          </p:cNvSpPr>
          <p:nvPr>
            <p:ph type="pic" idx="1"/>
          </p:nvPr>
        </p:nvSpPr>
        <p:spPr>
          <a:xfrm>
            <a:off x="4438105" y="1088455"/>
            <a:ext cx="5284946" cy="5372269"/>
          </a:xfrm>
        </p:spPr>
        <p:txBody>
          <a:bodyPr/>
          <a:lstStyle>
            <a:lvl1pPr marL="0" indent="0">
              <a:buNone/>
              <a:defRPr sz="2646"/>
            </a:lvl1pPr>
            <a:lvl2pPr marL="377979" indent="0">
              <a:buNone/>
              <a:defRPr sz="2315"/>
            </a:lvl2pPr>
            <a:lvl3pPr marL="755957" indent="0">
              <a:buNone/>
              <a:defRPr sz="1984"/>
            </a:lvl3pPr>
            <a:lvl4pPr marL="1133936" indent="0">
              <a:buNone/>
              <a:defRPr sz="1653"/>
            </a:lvl4pPr>
            <a:lvl5pPr marL="1511915" indent="0">
              <a:buNone/>
              <a:defRPr sz="1653"/>
            </a:lvl5pPr>
            <a:lvl6pPr marL="1889893" indent="0">
              <a:buNone/>
              <a:defRPr sz="1653"/>
            </a:lvl6pPr>
            <a:lvl7pPr marL="2267872" indent="0">
              <a:buNone/>
              <a:defRPr sz="1653"/>
            </a:lvl7pPr>
            <a:lvl8pPr marL="2645851" indent="0">
              <a:buNone/>
              <a:defRPr sz="1653"/>
            </a:lvl8pPr>
            <a:lvl9pPr marL="3023829" indent="0">
              <a:buNone/>
              <a:defRPr sz="1653"/>
            </a:lvl9pPr>
          </a:lstStyle>
          <a:p>
            <a:r>
              <a:rPr lang="en-US"/>
              <a:t>Click icon to add picture</a:t>
            </a:r>
            <a:endParaRPr lang="de-DE"/>
          </a:p>
        </p:txBody>
      </p:sp>
      <p:sp>
        <p:nvSpPr>
          <p:cNvPr id="4" name="Text Placeholder 3">
            <a:extLst>
              <a:ext uri="{FF2B5EF4-FFF2-40B4-BE49-F238E27FC236}">
                <a16:creationId xmlns:a16="http://schemas.microsoft.com/office/drawing/2014/main" id="{4B3E0A73-B178-4C99-AA71-5EA4715BB7F6}"/>
              </a:ext>
            </a:extLst>
          </p:cNvPr>
          <p:cNvSpPr>
            <a:spLocks noGrp="1"/>
          </p:cNvSpPr>
          <p:nvPr>
            <p:ph type="body" sz="half" idx="2"/>
          </p:nvPr>
        </p:nvSpPr>
        <p:spPr>
          <a:xfrm>
            <a:off x="719069" y="2267902"/>
            <a:ext cx="3366978" cy="4201570"/>
          </a:xfrm>
        </p:spPr>
        <p:txBody>
          <a:bodyPr/>
          <a:lstStyle>
            <a:lvl1pPr marL="0" indent="0">
              <a:buNone/>
              <a:defRPr sz="1323"/>
            </a:lvl1pPr>
            <a:lvl2pPr marL="377979" indent="0">
              <a:buNone/>
              <a:defRPr sz="1157"/>
            </a:lvl2pPr>
            <a:lvl3pPr marL="755957" indent="0">
              <a:buNone/>
              <a:defRPr sz="992"/>
            </a:lvl3pPr>
            <a:lvl4pPr marL="1133936" indent="0">
              <a:buNone/>
              <a:defRPr sz="827"/>
            </a:lvl4pPr>
            <a:lvl5pPr marL="1511915" indent="0">
              <a:buNone/>
              <a:defRPr sz="827"/>
            </a:lvl5pPr>
            <a:lvl6pPr marL="1889893" indent="0">
              <a:buNone/>
              <a:defRPr sz="827"/>
            </a:lvl6pPr>
            <a:lvl7pPr marL="2267872" indent="0">
              <a:buNone/>
              <a:defRPr sz="827"/>
            </a:lvl7pPr>
            <a:lvl8pPr marL="2645851" indent="0">
              <a:buNone/>
              <a:defRPr sz="827"/>
            </a:lvl8pPr>
            <a:lvl9pPr marL="3023829"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F53FB789-DAFB-4BF4-B5B2-19CA743979CA}"/>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6" name="Footer Placeholder 5">
            <a:extLst>
              <a:ext uri="{FF2B5EF4-FFF2-40B4-BE49-F238E27FC236}">
                <a16:creationId xmlns:a16="http://schemas.microsoft.com/office/drawing/2014/main" id="{3EF71D1E-9189-4F4F-9850-93BA09F2412C}"/>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id="{2A559FD3-6DC7-4C97-B9F7-3FCD41ECF7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36731901"/>
      </p:ext>
    </p:extLst>
  </p:cSld>
  <p:clrMapOvr>
    <a:masterClrMapping/>
  </p:clrMapOvr>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41228-F46D-4CE5-934B-CF1D68AC71C6}"/>
              </a:ext>
            </a:extLst>
          </p:cNvPr>
          <p:cNvSpPr>
            <a:spLocks noGrp="1"/>
          </p:cNvSpPr>
          <p:nvPr>
            <p:ph type="title"/>
          </p:nvPr>
        </p:nvSpPr>
        <p:spPr/>
        <p:txBody>
          <a:bodyPr/>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F75DD7A5-914E-4484-B27F-2ED0ED0DF70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44A9568A-E406-400C-BDB9-B8A8CD25BA0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101659A5-53E9-4216-BA9D-87405900AB2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4F6231EC-BC30-48DA-94EC-105D5E0B4D71}"/>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15954533"/>
      </p:ext>
    </p:extLst>
  </p:cSld>
  <p:clrMapOvr>
    <a:masterClrMapping/>
  </p:clrMapOvr>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3B12F6-2B01-4930-8622-D00D5EC85CDA}"/>
              </a:ext>
            </a:extLst>
          </p:cNvPr>
          <p:cNvSpPr>
            <a:spLocks noGrp="1"/>
          </p:cNvSpPr>
          <p:nvPr>
            <p:ph type="title" orient="vert"/>
          </p:nvPr>
        </p:nvSpPr>
        <p:spPr>
          <a:xfrm>
            <a:off x="7470696" y="402483"/>
            <a:ext cx="2250996" cy="6406475"/>
          </a:xfrm>
        </p:spPr>
        <p:txBody>
          <a:bodyPr vert="eaVert"/>
          <a:lstStyle/>
          <a:p>
            <a:r>
              <a:rPr lang="en-US"/>
              <a:t>Click to edit Master title style</a:t>
            </a:r>
            <a:endParaRPr lang="de-DE"/>
          </a:p>
        </p:txBody>
      </p:sp>
      <p:sp>
        <p:nvSpPr>
          <p:cNvPr id="3" name="Vertical Text Placeholder 2">
            <a:extLst>
              <a:ext uri="{FF2B5EF4-FFF2-40B4-BE49-F238E27FC236}">
                <a16:creationId xmlns:a16="http://schemas.microsoft.com/office/drawing/2014/main" id="{900EA3DB-938E-4822-BAE3-31CA9217CD0B}"/>
              </a:ext>
            </a:extLst>
          </p:cNvPr>
          <p:cNvSpPr>
            <a:spLocks noGrp="1"/>
          </p:cNvSpPr>
          <p:nvPr>
            <p:ph type="body" orient="vert" idx="1"/>
          </p:nvPr>
        </p:nvSpPr>
        <p:spPr>
          <a:xfrm>
            <a:off x="717710" y="402483"/>
            <a:ext cx="6622494"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D07409DC-206D-438C-95C8-1772C3C1C26F}"/>
              </a:ext>
            </a:extLst>
          </p:cNvPr>
          <p:cNvSpPr>
            <a:spLocks noGrp="1"/>
          </p:cNvSpPr>
          <p:nvPr>
            <p:ph type="dt" sz="half" idx="10"/>
          </p:nvPr>
        </p:nvSpPr>
        <p:spPr/>
        <p:txBody>
          <a:bodyPr/>
          <a:lstStyle/>
          <a:p>
            <a:fld id="{43EDBFBC-ADCA-49A1-895F-DB2CE0B6D406}" type="datetime1">
              <a:rPr lang="en-GB" smtClean="0"/>
              <a:pPr/>
              <a:t>14/03/2021</a:t>
            </a:fld>
            <a:endParaRPr lang="en-GB" dirty="0"/>
          </a:p>
        </p:txBody>
      </p:sp>
      <p:sp>
        <p:nvSpPr>
          <p:cNvPr id="5" name="Footer Placeholder 4">
            <a:extLst>
              <a:ext uri="{FF2B5EF4-FFF2-40B4-BE49-F238E27FC236}">
                <a16:creationId xmlns:a16="http://schemas.microsoft.com/office/drawing/2014/main" id="{3473700E-F41E-4237-94B1-F701E46E231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AE667AAB-9781-4A46-B685-F19BED0C8036}"/>
              </a:ext>
            </a:extLst>
          </p:cNvPr>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102502756"/>
      </p:ext>
    </p:extLst>
  </p:cSld>
  <p:clrMapOvr>
    <a:masterClrMapping/>
  </p:clrMapOvr>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2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85B07FCF-7C3B-4A92-9F36-FD05CE8AB8CD}"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22535674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EC42199B-1030-4A6B-9B63-CBE792F21029}"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277021119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D7D2C37-12D8-41FD-855A-E968F14CF782}" type="datetime1">
              <a:rPr lang="en-GB" smtClean="0"/>
              <a:pPr/>
              <a:t>14/03/2021</a:t>
            </a:fld>
            <a:endParaRPr lang="en-GB" dirty="0"/>
          </a:p>
        </p:txBody>
      </p:sp>
      <p:sp>
        <p:nvSpPr>
          <p:cNvPr id="4" name="Fußzeilenplatzhalter 3"/>
          <p:cNvSpPr>
            <a:spLocks noGrp="1"/>
          </p:cNvSpPr>
          <p:nvPr>
            <p:ph type="ftr" sz="quarter" idx="11"/>
          </p:nvPr>
        </p:nvSpPr>
        <p:spPr/>
        <p:txBody>
          <a:bodyPr/>
          <a:lstStyle/>
          <a:p>
            <a:endParaRPr lang="en-GB" dirty="0"/>
          </a:p>
        </p:txBody>
      </p:sp>
      <p:sp>
        <p:nvSpPr>
          <p:cNvPr id="5" name="Foliennummernplatzhalter 4"/>
          <p:cNvSpPr>
            <a:spLocks noGrp="1"/>
          </p:cNvSpPr>
          <p:nvPr>
            <p:ph type="sldNum" sz="quarter" idx="12"/>
          </p:nvPr>
        </p:nvSpPr>
        <p:spPr/>
        <p:txBody>
          <a:body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26476794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4.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theme" Target="../theme/theme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7"/>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29" y="6958806"/>
            <a:ext cx="60734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1C6A1CB6-5D98-4296-B8F9-B78E6A9A9E34}"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6" r:id="rId1"/>
    <p:sldLayoutId id="2147486077" r:id="rId2"/>
    <p:sldLayoutId id="2147486081" r:id="rId3"/>
    <p:sldLayoutId id="2147486078" r:id="rId4"/>
  </p:sldLayoutIdLst>
  <p:hf hdr="0" dt="0"/>
  <p:txStyles>
    <p:titleStyle>
      <a:lvl1pPr algn="ctr" rtl="0" eaLnBrk="0" fontAlgn="base" hangingPunct="0">
        <a:spcBef>
          <a:spcPct val="0"/>
        </a:spcBef>
        <a:spcAft>
          <a:spcPct val="0"/>
        </a:spcAft>
        <a:defRPr sz="3600"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fontAlgn="base">
        <a:spcBef>
          <a:spcPct val="0"/>
        </a:spcBef>
        <a:spcAft>
          <a:spcPct val="0"/>
        </a:spcAft>
        <a:defRPr sz="3600" b="1">
          <a:solidFill>
            <a:schemeClr val="tx1"/>
          </a:solidFill>
          <a:latin typeface="Perpetua" pitchFamily="18" charset="0"/>
        </a:defRPr>
      </a:lvl6pPr>
      <a:lvl7pPr marL="914400" algn="ctr" rtl="0" fontAlgn="base">
        <a:spcBef>
          <a:spcPct val="0"/>
        </a:spcBef>
        <a:spcAft>
          <a:spcPct val="0"/>
        </a:spcAft>
        <a:defRPr sz="3600" b="1">
          <a:solidFill>
            <a:schemeClr val="tx1"/>
          </a:solidFill>
          <a:latin typeface="Perpetua" pitchFamily="18" charset="0"/>
        </a:defRPr>
      </a:lvl7pPr>
      <a:lvl8pPr marL="1371600" algn="ctr" rtl="0" fontAlgn="base">
        <a:spcBef>
          <a:spcPct val="0"/>
        </a:spcBef>
        <a:spcAft>
          <a:spcPct val="0"/>
        </a:spcAft>
        <a:defRPr sz="3600" b="1">
          <a:solidFill>
            <a:schemeClr val="tx1"/>
          </a:solidFill>
          <a:latin typeface="Perpetua" pitchFamily="18" charset="0"/>
        </a:defRPr>
      </a:lvl8pPr>
      <a:lvl9pPr marL="1828800" algn="ctr" rtl="0" fontAlgn="base">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elplatzhalter 1">
            <a:extLst>
              <a:ext uri="{FF2B5EF4-FFF2-40B4-BE49-F238E27FC236}">
                <a16:creationId xmlns:a16="http://schemas.microsoft.com/office/drawing/2014/main" id="{926CFF7B-6C12-4687-AFAE-912EBCBCB2DD}"/>
              </a:ext>
            </a:extLst>
          </p:cNvPr>
          <p:cNvSpPr>
            <a:spLocks noGrp="1"/>
          </p:cNvSpPr>
          <p:nvPr>
            <p:ph type="title"/>
          </p:nvPr>
        </p:nvSpPr>
        <p:spPr bwMode="auto">
          <a:xfrm>
            <a:off x="522288" y="196850"/>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2051" name="Textplatzhalter 2">
            <a:extLst>
              <a:ext uri="{FF2B5EF4-FFF2-40B4-BE49-F238E27FC236}">
                <a16:creationId xmlns:a16="http://schemas.microsoft.com/office/drawing/2014/main" id="{ECE1A8C1-0F54-46B8-B933-3922B1C3F7DA}"/>
              </a:ext>
            </a:extLst>
          </p:cNvPr>
          <p:cNvSpPr>
            <a:spLocks noGrp="1"/>
          </p:cNvSpPr>
          <p:nvPr>
            <p:ph type="body" idx="1"/>
          </p:nvPr>
        </p:nvSpPr>
        <p:spPr bwMode="auto">
          <a:xfrm>
            <a:off x="522288" y="1763713"/>
            <a:ext cx="9394825" cy="539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4" name="Fußzeilenplatzhalter 1">
            <a:extLst>
              <a:ext uri="{FF2B5EF4-FFF2-40B4-BE49-F238E27FC236}">
                <a16:creationId xmlns:a16="http://schemas.microsoft.com/office/drawing/2014/main" id="{879EA96C-DDEB-4D23-ADCD-3C1FF85686E8}"/>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2" name="Foliennummernplatzhalter 1">
            <a:extLst>
              <a:ext uri="{FF2B5EF4-FFF2-40B4-BE49-F238E27FC236}">
                <a16:creationId xmlns:a16="http://schemas.microsoft.com/office/drawing/2014/main" id="{882FB633-EA07-4F7E-9145-FBB4112AD1BF}"/>
              </a:ext>
            </a:extLst>
          </p:cNvPr>
          <p:cNvSpPr>
            <a:spLocks noGrp="1"/>
          </p:cNvSpPr>
          <p:nvPr>
            <p:ph type="sldNum" sz="quarter" idx="4"/>
          </p:nvPr>
        </p:nvSpPr>
        <p:spPr>
          <a:xfrm>
            <a:off x="9894273" y="6958806"/>
            <a:ext cx="545127" cy="401638"/>
          </a:xfrm>
          <a:prstGeom prst="rect">
            <a:avLst/>
          </a:prstGeom>
        </p:spPr>
        <p:txBody>
          <a:bodyPr vert="horz" lIns="91440" tIns="45720" rIns="91440" bIns="45720" rtlCol="0" anchor="ctr"/>
          <a:lstStyle>
            <a:lvl1pPr algn="r">
              <a:defRPr sz="1200">
                <a:solidFill>
                  <a:schemeClr val="tx1">
                    <a:tint val="75000"/>
                  </a:schemeClr>
                </a:solidFill>
              </a:defRPr>
            </a:lvl1pPr>
          </a:lstStyle>
          <a:p>
            <a:fld id="{B7512931-C0D2-4182-94BF-31D8AB2CEE49}" type="slidenum">
              <a:rPr lang="en-GB" smtClean="0"/>
              <a:t>‹Nr.›</a:t>
            </a:fld>
            <a:endParaRPr lang="en-GB"/>
          </a:p>
        </p:txBody>
      </p:sp>
    </p:spTree>
  </p:cSld>
  <p:clrMap bg1="lt1" tx1="dk1" bg2="lt2" tx2="dk2" accent1="accent1" accent2="accent2" accent3="accent3" accent4="accent4" accent5="accent5" accent6="accent6" hlink="hlink" folHlink="folHlink"/>
  <p:sldLayoutIdLst>
    <p:sldLayoutId id="2147486079" r:id="rId1"/>
    <p:sldLayoutId id="2147486080" r:id="rId2"/>
    <p:sldLayoutId id="2147486082" r:id="rId3"/>
    <p:sldLayoutId id="2147486083" r:id="rId4"/>
  </p:sldLayoutIdLst>
  <p:hf hdr="0" dt="0"/>
  <p:txStyles>
    <p:titleStyle>
      <a:lvl1pPr algn="ctr" rtl="0" eaLnBrk="0" fontAlgn="base" hangingPunct="0">
        <a:spcBef>
          <a:spcPct val="0"/>
        </a:spcBef>
        <a:spcAft>
          <a:spcPct val="0"/>
        </a:spcAft>
        <a:defRPr sz="3600" b="1" kern="1200">
          <a:solidFill>
            <a:schemeClr val="accent2"/>
          </a:solidFill>
          <a:latin typeface="Comic Sans MS" panose="030F0702030302020204" pitchFamily="66" charset="0"/>
          <a:ea typeface="+mj-ea"/>
          <a:cs typeface="+mj-cs"/>
        </a:defRPr>
      </a:lvl1pPr>
      <a:lvl2pPr algn="ctr" rtl="0" eaLnBrk="0" fontAlgn="base" hangingPunct="0">
        <a:spcBef>
          <a:spcPct val="0"/>
        </a:spcBef>
        <a:spcAft>
          <a:spcPct val="0"/>
        </a:spcAft>
        <a:defRPr sz="3600" b="1">
          <a:solidFill>
            <a:schemeClr val="tx1"/>
          </a:solidFill>
          <a:latin typeface="Perpetua" pitchFamily="18" charset="0"/>
        </a:defRPr>
      </a:lvl2pPr>
      <a:lvl3pPr algn="ctr" rtl="0" eaLnBrk="0" fontAlgn="base" hangingPunct="0">
        <a:spcBef>
          <a:spcPct val="0"/>
        </a:spcBef>
        <a:spcAft>
          <a:spcPct val="0"/>
        </a:spcAft>
        <a:defRPr sz="3600" b="1">
          <a:solidFill>
            <a:schemeClr val="tx1"/>
          </a:solidFill>
          <a:latin typeface="Perpetua" pitchFamily="18" charset="0"/>
        </a:defRPr>
      </a:lvl3pPr>
      <a:lvl4pPr algn="ctr" rtl="0" eaLnBrk="0" fontAlgn="base" hangingPunct="0">
        <a:spcBef>
          <a:spcPct val="0"/>
        </a:spcBef>
        <a:spcAft>
          <a:spcPct val="0"/>
        </a:spcAft>
        <a:defRPr sz="3600" b="1">
          <a:solidFill>
            <a:schemeClr val="tx1"/>
          </a:solidFill>
          <a:latin typeface="Perpetua" pitchFamily="18" charset="0"/>
        </a:defRPr>
      </a:lvl4pPr>
      <a:lvl5pPr algn="ctr" rtl="0" eaLnBrk="0" fontAlgn="base" hangingPunct="0">
        <a:spcBef>
          <a:spcPct val="0"/>
        </a:spcBef>
        <a:spcAft>
          <a:spcPct val="0"/>
        </a:spcAft>
        <a:defRPr sz="3600" b="1">
          <a:solidFill>
            <a:schemeClr val="tx1"/>
          </a:solidFill>
          <a:latin typeface="Perpetua" pitchFamily="18" charset="0"/>
        </a:defRPr>
      </a:lvl5pPr>
      <a:lvl6pPr marL="457200" algn="ctr" rtl="0" eaLnBrk="1" fontAlgn="base" hangingPunct="1">
        <a:spcBef>
          <a:spcPct val="0"/>
        </a:spcBef>
        <a:spcAft>
          <a:spcPct val="0"/>
        </a:spcAft>
        <a:defRPr sz="3600" b="1">
          <a:solidFill>
            <a:schemeClr val="tx1"/>
          </a:solidFill>
          <a:latin typeface="Perpetua" pitchFamily="18" charset="0"/>
        </a:defRPr>
      </a:lvl6pPr>
      <a:lvl7pPr marL="914400" algn="ctr" rtl="0" eaLnBrk="1" fontAlgn="base" hangingPunct="1">
        <a:spcBef>
          <a:spcPct val="0"/>
        </a:spcBef>
        <a:spcAft>
          <a:spcPct val="0"/>
        </a:spcAft>
        <a:defRPr sz="3600" b="1">
          <a:solidFill>
            <a:schemeClr val="tx1"/>
          </a:solidFill>
          <a:latin typeface="Perpetua" pitchFamily="18" charset="0"/>
        </a:defRPr>
      </a:lvl7pPr>
      <a:lvl8pPr marL="1371600" algn="ctr" rtl="0" eaLnBrk="1" fontAlgn="base" hangingPunct="1">
        <a:spcBef>
          <a:spcPct val="0"/>
        </a:spcBef>
        <a:spcAft>
          <a:spcPct val="0"/>
        </a:spcAft>
        <a:defRPr sz="3600" b="1">
          <a:solidFill>
            <a:schemeClr val="tx1"/>
          </a:solidFill>
          <a:latin typeface="Perpetua" pitchFamily="18" charset="0"/>
        </a:defRPr>
      </a:lvl8pPr>
      <a:lvl9pPr marL="1828800" algn="ctr" rtl="0" eaLnBrk="1" fontAlgn="base" hangingPunct="1">
        <a:spcBef>
          <a:spcPct val="0"/>
        </a:spcBef>
        <a:spcAft>
          <a:spcPct val="0"/>
        </a:spcAft>
        <a:defRPr sz="3600" b="1">
          <a:solidFill>
            <a:schemeClr val="tx1"/>
          </a:solidFill>
          <a:latin typeface="Perpetua" pitchFamily="18" charset="0"/>
        </a:defRPr>
      </a:lvl9pPr>
    </p:titleStyle>
    <p:bodyStyle>
      <a:lvl1pPr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1pPr>
      <a:lvl2pPr marL="4572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2pPr>
      <a:lvl3pPr marL="9144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3pPr>
      <a:lvl4pPr marL="13716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4pPr>
      <a:lvl5pPr marL="1828800" algn="l" rtl="0" eaLnBrk="0" fontAlgn="base" hangingPunct="0">
        <a:spcBef>
          <a:spcPct val="20000"/>
        </a:spcBef>
        <a:spcAft>
          <a:spcPct val="0"/>
        </a:spcAft>
        <a:defRPr sz="24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0"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0" y="2012950"/>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0"/>
            <a:ext cx="3524250" cy="401638"/>
          </a:xfrm>
          <a:prstGeom prst="rect">
            <a:avLst/>
          </a:prstGeom>
        </p:spPr>
        <p:txBody>
          <a:bodyPr vert="horz" lIns="91440" tIns="45720" rIns="91440" bIns="45720" rtlCol="0" anchor="ctr"/>
          <a:lstStyle>
            <a:lvl1pPr algn="r">
              <a:defRPr sz="1200">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797513125"/>
      </p:ext>
    </p:extLst>
  </p:cSld>
  <p:clrMap bg1="lt1" tx1="dk1" bg2="lt2" tx2="dk2" accent1="accent1" accent2="accent2" accent3="accent3" accent4="accent4" accent5="accent5" accent6="accent6" hlink="hlink" folHlink="folHlink"/>
  <p:sldLayoutIdLst>
    <p:sldLayoutId id="2147483648" r:id="rId1"/>
  </p:sldLayoutIdLst>
  <p:hf hdr="0" dt="0"/>
  <p:txStyles>
    <p:titleStyle>
      <a:lvl1pPr algn="ctr" defTabSz="914400" rtl="0" eaLnBrk="1" latinLnBrk="0" hangingPunct="1">
        <a:lnSpc>
          <a:spcPct val="90000"/>
        </a:lnSpc>
        <a:spcBef>
          <a:spcPct val="0"/>
        </a:spcBef>
        <a:buNone/>
        <a:defRPr sz="3600" b="1" kern="1200">
          <a:solidFill>
            <a:schemeClr val="accent3"/>
          </a:solidFill>
          <a:latin typeface="Comic Sans MS" panose="030F0702030302020204" pitchFamily="66" charset="0"/>
          <a:ea typeface="+mj-ea"/>
          <a:cs typeface="+mj-cs"/>
        </a:defRPr>
      </a:lvl1pPr>
    </p:titleStyle>
    <p:bodyStyle>
      <a:lvl1pPr marL="0" indent="0" algn="l" defTabSz="914400" rtl="0" eaLnBrk="1" latinLnBrk="0" hangingPunct="1">
        <a:lnSpc>
          <a:spcPct val="90000"/>
        </a:lnSpc>
        <a:spcBef>
          <a:spcPts val="1000"/>
        </a:spcBef>
        <a:buFontTx/>
        <a:buNone/>
        <a:defRPr sz="2400" kern="1200">
          <a:solidFill>
            <a:schemeClr val="bg1"/>
          </a:solidFill>
          <a:latin typeface="Comic Sans MS" panose="030F0702030302020204" pitchFamily="66" charset="0"/>
          <a:ea typeface="+mn-ea"/>
          <a:cs typeface="+mn-cs"/>
        </a:defRPr>
      </a:lvl1pPr>
      <a:lvl2pPr marL="4572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2pPr>
      <a:lvl3pPr marL="9144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3pPr>
      <a:lvl4pPr marL="13716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4pPr>
      <a:lvl5pPr marL="1828800" indent="0" algn="l" defTabSz="914400" rtl="0" eaLnBrk="1" latinLnBrk="0" hangingPunct="1">
        <a:lnSpc>
          <a:spcPct val="90000"/>
        </a:lnSpc>
        <a:spcBef>
          <a:spcPts val="500"/>
        </a:spcBef>
        <a:buFontTx/>
        <a:buNone/>
        <a:defRPr sz="2400" kern="1200">
          <a:solidFill>
            <a:schemeClr val="bg1"/>
          </a:solidFill>
          <a:latin typeface="Comic Sans MS" panose="030F0702030302020204" pitchFamily="66"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E9DBB94B-7369-455E-8C33-C3D06DBCC3E6}"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2587592766"/>
      </p:ext>
    </p:extLst>
  </p:cSld>
  <p:clrMap bg1="lt1" tx1="dk1" bg2="lt2" tx2="dk2" accent1="accent1" accent2="accent2" accent3="accent3" accent4="accent4" accent5="accent5" accent6="accent6" hlink="hlink" folHlink="folHlink"/>
  <p:sldLayoutIdLst>
    <p:sldLayoutId id="2147486087" r:id="rId1"/>
    <p:sldLayoutId id="2147486088" r:id="rId2"/>
    <p:sldLayoutId id="2147486089" r:id="rId3"/>
    <p:sldLayoutId id="2147486090" r:id="rId4"/>
    <p:sldLayoutId id="2147486091" r:id="rId5"/>
    <p:sldLayoutId id="2147486092" r:id="rId6"/>
    <p:sldLayoutId id="2147486093" r:id="rId7"/>
    <p:sldLayoutId id="2147486094" r:id="rId8"/>
    <p:sldLayoutId id="2147486095" r:id="rId9"/>
    <p:sldLayoutId id="2147486096" r:id="rId10"/>
    <p:sldLayoutId id="2147486097" r:id="rId11"/>
  </p:sldLayoutIdLst>
  <p:hf hd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7"/>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1"/>
            <a:ext cx="2435860" cy="402483"/>
          </a:xfrm>
          <a:prstGeom prst="rect">
            <a:avLst/>
          </a:prstGeom>
        </p:spPr>
        <p:txBody>
          <a:bodyPr vert="horz" lIns="91430" tIns="45716" rIns="91430" bIns="45716" rtlCol="0" anchor="ctr"/>
          <a:lstStyle>
            <a:lvl1pPr algn="l">
              <a:defRPr sz="1323">
                <a:solidFill>
                  <a:schemeClr val="tx1"/>
                </a:solidFill>
              </a:defRPr>
            </a:lvl1pPr>
          </a:lstStyle>
          <a:p>
            <a:fld id="{D5DCEE8E-3E7E-4BB1-BBE3-C730CEF9565E}" type="datetime1">
              <a:rPr lang="en-GB" smtClean="0"/>
              <a:pPr/>
              <a:t>14/03/2021</a:t>
            </a:fld>
            <a:endParaRPr lang="en-GB" dirty="0"/>
          </a:p>
        </p:txBody>
      </p:sp>
      <p:sp>
        <p:nvSpPr>
          <p:cNvPr id="5" name="Fußzeilenplatzhalter 4"/>
          <p:cNvSpPr>
            <a:spLocks noGrp="1"/>
          </p:cNvSpPr>
          <p:nvPr>
            <p:ph type="ftr" sz="quarter" idx="3"/>
          </p:nvPr>
        </p:nvSpPr>
        <p:spPr>
          <a:xfrm>
            <a:off x="3566795" y="7006701"/>
            <a:ext cx="3305810" cy="402483"/>
          </a:xfrm>
          <a:prstGeom prst="rect">
            <a:avLst/>
          </a:prstGeom>
        </p:spPr>
        <p:txBody>
          <a:bodyPr vert="horz" lIns="91430" tIns="45716" rIns="91430" bIns="45716" rtlCol="0" anchor="ctr"/>
          <a:lstStyle>
            <a:lvl1pPr algn="ctr">
              <a:defRPr sz="1323">
                <a:solidFill>
                  <a:schemeClr val="tx1"/>
                </a:solidFill>
              </a:defRPr>
            </a:lvl1pPr>
          </a:lstStyle>
          <a:p>
            <a:endParaRPr lang="en-GB" dirty="0"/>
          </a:p>
        </p:txBody>
      </p:sp>
      <p:sp>
        <p:nvSpPr>
          <p:cNvPr id="6" name="Foliennummernplatzhalter 5"/>
          <p:cNvSpPr>
            <a:spLocks noGrp="1"/>
          </p:cNvSpPr>
          <p:nvPr>
            <p:ph type="sldNum" sz="quarter" idx="4"/>
          </p:nvPr>
        </p:nvSpPr>
        <p:spPr>
          <a:xfrm>
            <a:off x="7481570" y="7006701"/>
            <a:ext cx="2435860" cy="402483"/>
          </a:xfrm>
          <a:prstGeom prst="rect">
            <a:avLst/>
          </a:prstGeom>
        </p:spPr>
        <p:txBody>
          <a:bodyPr vert="horz" lIns="91430" tIns="45716" rIns="91430" bIns="45716" rtlCol="0" anchor="ctr"/>
          <a:lstStyle>
            <a:lvl1pPr algn="r">
              <a:defRPr sz="1323">
                <a:solidFill>
                  <a:schemeClr val="tx1"/>
                </a:solidFill>
              </a:defRPr>
            </a:lvl1pPr>
          </a:lstStyle>
          <a:p>
            <a:fld id="{8F019F8B-0C05-4607-920A-B70C92381060}" type="slidenum">
              <a:rPr lang="en-GB" smtClean="0"/>
              <a:pPr/>
              <a:t>‹Nr.›</a:t>
            </a:fld>
            <a:endParaRPr lang="en-GB" dirty="0"/>
          </a:p>
        </p:txBody>
      </p:sp>
    </p:spTree>
    <p:extLst>
      <p:ext uri="{BB962C8B-B14F-4D97-AF65-F5344CB8AC3E}">
        <p14:creationId xmlns:p14="http://schemas.microsoft.com/office/powerpoint/2010/main" val="452047891"/>
      </p:ext>
    </p:extLst>
  </p:cSld>
  <p:clrMap bg1="lt1" tx1="dk1" bg2="lt2" tx2="dk2" accent1="accent1" accent2="accent2" accent3="accent3" accent4="accent4" accent5="accent5" accent6="accent6" hlink="hlink" folHlink="folHlink"/>
  <p:sldLayoutIdLst>
    <p:sldLayoutId id="2147486100" r:id="rId1"/>
    <p:sldLayoutId id="2147486101" r:id="rId2"/>
    <p:sldLayoutId id="2147486102" r:id="rId3"/>
    <p:sldLayoutId id="2147486103" r:id="rId4"/>
    <p:sldLayoutId id="2147486104" r:id="rId5"/>
    <p:sldLayoutId id="2147486105" r:id="rId6"/>
    <p:sldLayoutId id="2147486106" r:id="rId7"/>
    <p:sldLayoutId id="2147486107" r:id="rId8"/>
    <p:sldLayoutId id="2147486108" r:id="rId9"/>
    <p:sldLayoutId id="2147486109" r:id="rId10"/>
    <p:sldLayoutId id="2147486110" r:id="rId11"/>
  </p:sldLayoutIdLst>
  <p:hf hdr="0" ftr="0" dt="0"/>
  <p:txStyles>
    <p:titleStyle>
      <a:lvl1pPr algn="ctr" defTabSz="1007837" rtl="0" eaLnBrk="1" latinLnBrk="0" hangingPunct="1">
        <a:spcBef>
          <a:spcPct val="0"/>
        </a:spcBef>
        <a:buNone/>
        <a:defRPr sz="3600" kern="1200">
          <a:solidFill>
            <a:schemeClr val="accent2"/>
          </a:solidFill>
          <a:latin typeface="Comic Sans MS" panose="030F0702030302020204" pitchFamily="66" charset="0"/>
          <a:ea typeface="+mj-ea"/>
          <a:cs typeface="+mj-cs"/>
        </a:defRPr>
      </a:lvl1pPr>
    </p:titleStyle>
    <p:bodyStyle>
      <a:lvl1pPr marL="377939" indent="-37793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1pPr>
      <a:lvl2pPr marL="818868" indent="-31494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2pPr>
      <a:lvl3pPr marL="1259796"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3pPr>
      <a:lvl4pPr marL="1763714"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4pPr>
      <a:lvl5pPr marL="2267633" indent="-251959" algn="l" defTabSz="1007837" rtl="0" eaLnBrk="1" latinLnBrk="0" hangingPunct="1">
        <a:spcBef>
          <a:spcPct val="20000"/>
        </a:spcBef>
        <a:buFont typeface="Arial" pitchFamily="34" charset="0"/>
        <a:buChar char="»"/>
        <a:defRPr sz="2400" kern="1200">
          <a:solidFill>
            <a:schemeClr val="tx1"/>
          </a:solidFill>
          <a:latin typeface="Comic Sans MS" panose="030F0702030302020204" pitchFamily="66" charset="0"/>
          <a:ea typeface="+mn-ea"/>
          <a:cs typeface="+mn-cs"/>
        </a:defRPr>
      </a:lvl5pPr>
      <a:lvl6pPr marL="2771550"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6pPr>
      <a:lvl7pPr marL="3275469"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7pPr>
      <a:lvl8pPr marL="3779388"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8pPr>
      <a:lvl9pPr marL="4283306" indent="-251959" algn="l" defTabSz="1007837" rtl="0" eaLnBrk="1" latinLnBrk="0" hangingPunct="1">
        <a:spcBef>
          <a:spcPct val="20000"/>
        </a:spcBef>
        <a:buFont typeface="Arial" pitchFamily="34" charset="0"/>
        <a:buChar char="•"/>
        <a:defRPr sz="2205" kern="1200">
          <a:solidFill>
            <a:schemeClr val="tx1"/>
          </a:solidFill>
          <a:latin typeface="+mn-lt"/>
          <a:ea typeface="+mn-ea"/>
          <a:cs typeface="+mn-cs"/>
        </a:defRPr>
      </a:lvl9pPr>
    </p:bodyStyle>
    <p:otherStyle>
      <a:defPPr>
        <a:defRPr lang="de-DE"/>
      </a:defPPr>
      <a:lvl1pPr marL="0" algn="l" defTabSz="1007837" rtl="0" eaLnBrk="1" latinLnBrk="0" hangingPunct="1">
        <a:defRPr sz="1984" kern="1200">
          <a:solidFill>
            <a:schemeClr val="tx1"/>
          </a:solidFill>
          <a:latin typeface="+mn-lt"/>
          <a:ea typeface="+mn-ea"/>
          <a:cs typeface="+mn-cs"/>
        </a:defRPr>
      </a:lvl1pPr>
      <a:lvl2pPr marL="503919" algn="l" defTabSz="1007837" rtl="0" eaLnBrk="1" latinLnBrk="0" hangingPunct="1">
        <a:defRPr sz="1984" kern="1200">
          <a:solidFill>
            <a:schemeClr val="tx1"/>
          </a:solidFill>
          <a:latin typeface="+mn-lt"/>
          <a:ea typeface="+mn-ea"/>
          <a:cs typeface="+mn-cs"/>
        </a:defRPr>
      </a:lvl2pPr>
      <a:lvl3pPr marL="1007837" algn="l" defTabSz="1007837" rtl="0" eaLnBrk="1" latinLnBrk="0" hangingPunct="1">
        <a:defRPr sz="1984" kern="1200">
          <a:solidFill>
            <a:schemeClr val="tx1"/>
          </a:solidFill>
          <a:latin typeface="+mn-lt"/>
          <a:ea typeface="+mn-ea"/>
          <a:cs typeface="+mn-cs"/>
        </a:defRPr>
      </a:lvl3pPr>
      <a:lvl4pPr marL="1511756" algn="l" defTabSz="1007837" rtl="0" eaLnBrk="1" latinLnBrk="0" hangingPunct="1">
        <a:defRPr sz="1984" kern="1200">
          <a:solidFill>
            <a:schemeClr val="tx1"/>
          </a:solidFill>
          <a:latin typeface="+mn-lt"/>
          <a:ea typeface="+mn-ea"/>
          <a:cs typeface="+mn-cs"/>
        </a:defRPr>
      </a:lvl4pPr>
      <a:lvl5pPr marL="2015672" algn="l" defTabSz="1007837" rtl="0" eaLnBrk="1" latinLnBrk="0" hangingPunct="1">
        <a:defRPr sz="1984" kern="1200">
          <a:solidFill>
            <a:schemeClr val="tx1"/>
          </a:solidFill>
          <a:latin typeface="+mn-lt"/>
          <a:ea typeface="+mn-ea"/>
          <a:cs typeface="+mn-cs"/>
        </a:defRPr>
      </a:lvl5pPr>
      <a:lvl6pPr marL="2519592" algn="l" defTabSz="1007837" rtl="0" eaLnBrk="1" latinLnBrk="0" hangingPunct="1">
        <a:defRPr sz="1984" kern="1200">
          <a:solidFill>
            <a:schemeClr val="tx1"/>
          </a:solidFill>
          <a:latin typeface="+mn-lt"/>
          <a:ea typeface="+mn-ea"/>
          <a:cs typeface="+mn-cs"/>
        </a:defRPr>
      </a:lvl6pPr>
      <a:lvl7pPr marL="3023510" algn="l" defTabSz="1007837" rtl="0" eaLnBrk="1" latinLnBrk="0" hangingPunct="1">
        <a:defRPr sz="1984" kern="1200">
          <a:solidFill>
            <a:schemeClr val="tx1"/>
          </a:solidFill>
          <a:latin typeface="+mn-lt"/>
          <a:ea typeface="+mn-ea"/>
          <a:cs typeface="+mn-cs"/>
        </a:defRPr>
      </a:lvl7pPr>
      <a:lvl8pPr marL="3527428" algn="l" defTabSz="1007837" rtl="0" eaLnBrk="1" latinLnBrk="0" hangingPunct="1">
        <a:defRPr sz="1984" kern="1200">
          <a:solidFill>
            <a:schemeClr val="tx1"/>
          </a:solidFill>
          <a:latin typeface="+mn-lt"/>
          <a:ea typeface="+mn-ea"/>
          <a:cs typeface="+mn-cs"/>
        </a:defRPr>
      </a:lvl8pPr>
      <a:lvl9pPr marL="4031346" algn="l" defTabSz="1007837" rtl="0" eaLnBrk="1" latinLnBrk="0" hangingPunct="1">
        <a:defRPr sz="1984"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AA9A61-2850-4144-8D5B-61AB2B465562}"/>
              </a:ext>
            </a:extLst>
          </p:cNvPr>
          <p:cNvSpPr>
            <a:spLocks noGrp="1"/>
          </p:cNvSpPr>
          <p:nvPr>
            <p:ph type="title"/>
          </p:nvPr>
        </p:nvSpPr>
        <p:spPr>
          <a:xfrm>
            <a:off x="717709" y="402484"/>
            <a:ext cx="9003983" cy="1461188"/>
          </a:xfrm>
          <a:prstGeom prst="rect">
            <a:avLst/>
          </a:prstGeom>
        </p:spPr>
        <p:txBody>
          <a:bodyPr vert="horz" lIns="91440" tIns="45720" rIns="91440" bIns="45720" rtlCol="0" anchor="ctr">
            <a:normAutofit/>
          </a:bodyPr>
          <a:lstStyle/>
          <a:p>
            <a:r>
              <a:rPr lang="en-US"/>
              <a:t>Click to edit Master title style</a:t>
            </a:r>
            <a:endParaRPr lang="de-DE"/>
          </a:p>
        </p:txBody>
      </p:sp>
      <p:sp>
        <p:nvSpPr>
          <p:cNvPr id="3" name="Text Placeholder 2">
            <a:extLst>
              <a:ext uri="{FF2B5EF4-FFF2-40B4-BE49-F238E27FC236}">
                <a16:creationId xmlns:a16="http://schemas.microsoft.com/office/drawing/2014/main" id="{BFB36F0E-2CDA-41CB-8AB4-9535793FAF01}"/>
              </a:ext>
            </a:extLst>
          </p:cNvPr>
          <p:cNvSpPr>
            <a:spLocks noGrp="1"/>
          </p:cNvSpPr>
          <p:nvPr>
            <p:ph type="body" idx="1"/>
          </p:nvPr>
        </p:nvSpPr>
        <p:spPr>
          <a:xfrm>
            <a:off x="717709" y="2012414"/>
            <a:ext cx="9003983"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e Placeholder 3">
            <a:extLst>
              <a:ext uri="{FF2B5EF4-FFF2-40B4-BE49-F238E27FC236}">
                <a16:creationId xmlns:a16="http://schemas.microsoft.com/office/drawing/2014/main" id="{86E9C319-521B-4E69-8568-3B8646775178}"/>
              </a:ext>
            </a:extLst>
          </p:cNvPr>
          <p:cNvSpPr>
            <a:spLocks noGrp="1"/>
          </p:cNvSpPr>
          <p:nvPr>
            <p:ph type="dt" sz="half" idx="2"/>
          </p:nvPr>
        </p:nvSpPr>
        <p:spPr>
          <a:xfrm>
            <a:off x="717709" y="7006700"/>
            <a:ext cx="2348865" cy="402483"/>
          </a:xfrm>
          <a:prstGeom prst="rect">
            <a:avLst/>
          </a:prstGeom>
        </p:spPr>
        <p:txBody>
          <a:bodyPr vert="horz" lIns="91440" tIns="45720" rIns="91440" bIns="45720" rtlCol="0" anchor="ctr"/>
          <a:lstStyle>
            <a:lvl1pPr algn="l">
              <a:defRPr sz="992">
                <a:solidFill>
                  <a:schemeClr val="tx1">
                    <a:tint val="75000"/>
                  </a:schemeClr>
                </a:solidFill>
              </a:defRPr>
            </a:lvl1pPr>
          </a:lstStyle>
          <a:p>
            <a:fld id="{E9DBB94B-7369-455E-8C33-C3D06DBCC3E6}" type="datetime1">
              <a:rPr lang="en-GB" smtClean="0"/>
              <a:pPr/>
              <a:t>14/03/2021</a:t>
            </a:fld>
            <a:endParaRPr lang="en-GB" dirty="0"/>
          </a:p>
        </p:txBody>
      </p:sp>
      <p:sp>
        <p:nvSpPr>
          <p:cNvPr id="5" name="Footer Placeholder 4">
            <a:extLst>
              <a:ext uri="{FF2B5EF4-FFF2-40B4-BE49-F238E27FC236}">
                <a16:creationId xmlns:a16="http://schemas.microsoft.com/office/drawing/2014/main" id="{3E8CF960-1B6E-4A37-A081-17DEC6DBD153}"/>
              </a:ext>
            </a:extLst>
          </p:cNvPr>
          <p:cNvSpPr>
            <a:spLocks noGrp="1"/>
          </p:cNvSpPr>
          <p:nvPr>
            <p:ph type="ftr" sz="quarter" idx="3"/>
          </p:nvPr>
        </p:nvSpPr>
        <p:spPr>
          <a:xfrm>
            <a:off x="3458051" y="7006700"/>
            <a:ext cx="3523298" cy="402483"/>
          </a:xfrm>
          <a:prstGeom prst="rect">
            <a:avLst/>
          </a:prstGeom>
        </p:spPr>
        <p:txBody>
          <a:bodyPr vert="horz" lIns="91440" tIns="45720" rIns="91440" bIns="45720" rtlCol="0" anchor="ctr"/>
          <a:lstStyle>
            <a:lvl1pPr algn="ctr">
              <a:defRPr sz="992">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id="{CE7DFBF5-6FFF-4692-8C50-70CFE93E660F}"/>
              </a:ext>
            </a:extLst>
          </p:cNvPr>
          <p:cNvSpPr>
            <a:spLocks noGrp="1"/>
          </p:cNvSpPr>
          <p:nvPr>
            <p:ph type="sldNum" sz="quarter" idx="4"/>
          </p:nvPr>
        </p:nvSpPr>
        <p:spPr>
          <a:xfrm>
            <a:off x="7372826" y="7006700"/>
            <a:ext cx="2348865" cy="402483"/>
          </a:xfrm>
          <a:prstGeom prst="rect">
            <a:avLst/>
          </a:prstGeom>
        </p:spPr>
        <p:txBody>
          <a:bodyPr vert="horz" lIns="91440" tIns="45720" rIns="91440" bIns="45720" rtlCol="0" anchor="ctr"/>
          <a:lstStyle>
            <a:lvl1pPr algn="r">
              <a:defRPr sz="992">
                <a:solidFill>
                  <a:schemeClr val="tx1">
                    <a:tint val="75000"/>
                  </a:schemeClr>
                </a:solidFill>
              </a:defRPr>
            </a:lvl1p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760229"/>
      </p:ext>
    </p:extLst>
  </p:cSld>
  <p:clrMap bg1="dk1" tx1="lt1" bg2="dk2" tx2="lt2" accent1="accent1" accent2="accent2" accent3="accent3" accent4="accent4" accent5="accent5" accent6="accent6" hlink="hlink" folHlink="folHlink"/>
  <p:sldLayoutIdLst>
    <p:sldLayoutId id="2147486112" r:id="rId1"/>
    <p:sldLayoutId id="2147486113" r:id="rId2"/>
    <p:sldLayoutId id="2147486114" r:id="rId3"/>
    <p:sldLayoutId id="2147486115" r:id="rId4"/>
    <p:sldLayoutId id="2147486116" r:id="rId5"/>
    <p:sldLayoutId id="2147486117" r:id="rId6"/>
    <p:sldLayoutId id="2147486118" r:id="rId7"/>
    <p:sldLayoutId id="2147486119" r:id="rId8"/>
    <p:sldLayoutId id="2147486120" r:id="rId9"/>
    <p:sldLayoutId id="2147486121" r:id="rId10"/>
    <p:sldLayoutId id="2147486122" r:id="rId11"/>
    <p:sldLayoutId id="2147486123" r:id="rId12"/>
    <p:sldLayoutId id="2147486124" r:id="rId13"/>
    <p:sldLayoutId id="2147486125" r:id="rId14"/>
  </p:sldLayoutIdLst>
  <p:hf hdr="0" ftr="0" dt="0"/>
  <p:txStyles>
    <p:titleStyle>
      <a:lvl1pPr algn="l" defTabSz="755957" rtl="0" eaLnBrk="1" latinLnBrk="0" hangingPunct="1">
        <a:lnSpc>
          <a:spcPct val="90000"/>
        </a:lnSpc>
        <a:spcBef>
          <a:spcPct val="0"/>
        </a:spcBef>
        <a:buNone/>
        <a:defRPr sz="3638"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88989" indent="-188989" algn="l" defTabSz="755957"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68" indent="-188989" algn="l" defTabSz="755957"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47" indent="-188989" algn="l" defTabSz="755957"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925"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904"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83"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861"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840"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819" indent="-188989" algn="l" defTabSz="755957"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de-DE"/>
      </a:defPPr>
      <a:lvl1pPr marL="0" algn="l" defTabSz="755957" rtl="0" eaLnBrk="1" latinLnBrk="0" hangingPunct="1">
        <a:defRPr sz="1488" kern="1200">
          <a:solidFill>
            <a:schemeClr val="tx1"/>
          </a:solidFill>
          <a:latin typeface="+mn-lt"/>
          <a:ea typeface="+mn-ea"/>
          <a:cs typeface="+mn-cs"/>
        </a:defRPr>
      </a:lvl1pPr>
      <a:lvl2pPr marL="377979" algn="l" defTabSz="755957" rtl="0" eaLnBrk="1" latinLnBrk="0" hangingPunct="1">
        <a:defRPr sz="1488" kern="1200">
          <a:solidFill>
            <a:schemeClr val="tx1"/>
          </a:solidFill>
          <a:latin typeface="+mn-lt"/>
          <a:ea typeface="+mn-ea"/>
          <a:cs typeface="+mn-cs"/>
        </a:defRPr>
      </a:lvl2pPr>
      <a:lvl3pPr marL="755957" algn="l" defTabSz="755957" rtl="0" eaLnBrk="1" latinLnBrk="0" hangingPunct="1">
        <a:defRPr sz="1488" kern="1200">
          <a:solidFill>
            <a:schemeClr val="tx1"/>
          </a:solidFill>
          <a:latin typeface="+mn-lt"/>
          <a:ea typeface="+mn-ea"/>
          <a:cs typeface="+mn-cs"/>
        </a:defRPr>
      </a:lvl3pPr>
      <a:lvl4pPr marL="1133936" algn="l" defTabSz="755957" rtl="0" eaLnBrk="1" latinLnBrk="0" hangingPunct="1">
        <a:defRPr sz="1488" kern="1200">
          <a:solidFill>
            <a:schemeClr val="tx1"/>
          </a:solidFill>
          <a:latin typeface="+mn-lt"/>
          <a:ea typeface="+mn-ea"/>
          <a:cs typeface="+mn-cs"/>
        </a:defRPr>
      </a:lvl4pPr>
      <a:lvl5pPr marL="1511915" algn="l" defTabSz="755957" rtl="0" eaLnBrk="1" latinLnBrk="0" hangingPunct="1">
        <a:defRPr sz="1488" kern="1200">
          <a:solidFill>
            <a:schemeClr val="tx1"/>
          </a:solidFill>
          <a:latin typeface="+mn-lt"/>
          <a:ea typeface="+mn-ea"/>
          <a:cs typeface="+mn-cs"/>
        </a:defRPr>
      </a:lvl5pPr>
      <a:lvl6pPr marL="1889893" algn="l" defTabSz="755957" rtl="0" eaLnBrk="1" latinLnBrk="0" hangingPunct="1">
        <a:defRPr sz="1488" kern="1200">
          <a:solidFill>
            <a:schemeClr val="tx1"/>
          </a:solidFill>
          <a:latin typeface="+mn-lt"/>
          <a:ea typeface="+mn-ea"/>
          <a:cs typeface="+mn-cs"/>
        </a:defRPr>
      </a:lvl6pPr>
      <a:lvl7pPr marL="2267872" algn="l" defTabSz="755957" rtl="0" eaLnBrk="1" latinLnBrk="0" hangingPunct="1">
        <a:defRPr sz="1488" kern="1200">
          <a:solidFill>
            <a:schemeClr val="tx1"/>
          </a:solidFill>
          <a:latin typeface="+mn-lt"/>
          <a:ea typeface="+mn-ea"/>
          <a:cs typeface="+mn-cs"/>
        </a:defRPr>
      </a:lvl7pPr>
      <a:lvl8pPr marL="2645851" algn="l" defTabSz="755957" rtl="0" eaLnBrk="1" latinLnBrk="0" hangingPunct="1">
        <a:defRPr sz="1488" kern="1200">
          <a:solidFill>
            <a:schemeClr val="tx1"/>
          </a:solidFill>
          <a:latin typeface="+mn-lt"/>
          <a:ea typeface="+mn-ea"/>
          <a:cs typeface="+mn-cs"/>
        </a:defRPr>
      </a:lvl8pPr>
      <a:lvl9pPr marL="3023829" algn="l" defTabSz="755957"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0.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7.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jpeg"/><Relationship Id="rId5" Type="http://schemas.openxmlformats.org/officeDocument/2006/relationships/slideLayout" Target="../slideLayouts/slideLayout3.xml"/><Relationship Id="rId4" Type="http://schemas.openxmlformats.org/officeDocument/2006/relationships/audio" Target="../media/media2.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7.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7.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7.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9.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a:t>© 2020 - GET </a:t>
            </a:r>
            <a:r>
              <a:rPr lang="de-DE" sz="1050" b="0" err="1"/>
              <a:t>Across</a:t>
            </a:r>
            <a:r>
              <a:rPr lang="de-DE" sz="1050" b="0"/>
              <a:t> Borders</a:t>
            </a:r>
            <a:endParaRPr lang="en-GB" sz="1050" b="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err="1"/>
              <a:t>Willkommen</a:t>
            </a:r>
            <a:r>
              <a:rPr lang="en-GB" noProof="0" dirty="0"/>
              <a:t>!</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4697412" cy="5195094"/>
          </a:xfrm>
        </p:spPr>
        <p:txBody>
          <a:bodyPr/>
          <a:lstStyle/>
          <a:p>
            <a:r>
              <a:rPr lang="en-GB" sz="3200" noProof="0" dirty="0"/>
              <a:t>Today we are going to learn about…</a:t>
            </a:r>
          </a:p>
          <a:p>
            <a:pPr marL="342900" indent="-342900">
              <a:buFont typeface="Arial" panose="020B0604020202020204" pitchFamily="34" charset="0"/>
              <a:buChar char="•"/>
            </a:pPr>
            <a:r>
              <a:rPr lang="en-GB" sz="3200" noProof="0" dirty="0"/>
              <a:t>classroom rituals </a:t>
            </a:r>
            <a:r>
              <a:rPr lang="en-GB" sz="3200" noProof="0" dirty="0">
                <a:solidFill>
                  <a:schemeClr val="accent2"/>
                </a:solidFill>
              </a:rPr>
              <a:t>(</a:t>
            </a:r>
            <a:r>
              <a:rPr lang="en-GB" sz="3200" noProof="0" dirty="0" err="1">
                <a:solidFill>
                  <a:schemeClr val="accent2"/>
                </a:solidFill>
              </a:rPr>
              <a:t>Klassenraumrituale</a:t>
            </a:r>
            <a:r>
              <a:rPr lang="en-GB" sz="3200" noProof="0" dirty="0">
                <a:solidFill>
                  <a:schemeClr val="accent2"/>
                </a:solidFill>
              </a:rPr>
              <a:t>)</a:t>
            </a:r>
            <a:r>
              <a:rPr lang="en-GB" sz="3200" noProof="0" dirty="0">
                <a:solidFill>
                  <a:schemeClr val="accent1"/>
                </a:solidFill>
              </a:rPr>
              <a:t>.</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23541" y="1457324"/>
            <a:ext cx="4008146" cy="4194683"/>
          </a:xfrm>
          <a:prstGeom prst="rect">
            <a:avLst/>
          </a:prstGeom>
        </p:spPr>
      </p:pic>
      <p:sp>
        <p:nvSpPr>
          <p:cNvPr id="7" name="Fußzeilenplatzhalter 3">
            <a:extLst>
              <a:ext uri="{FF2B5EF4-FFF2-40B4-BE49-F238E27FC236}">
                <a16:creationId xmlns:a16="http://schemas.microsoft.com/office/drawing/2014/main" id="{731463D7-D271-4607-8C1F-0A3B1D318E2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8" name="Foliennummernplatzhalter 4">
            <a:extLst>
              <a:ext uri="{FF2B5EF4-FFF2-40B4-BE49-F238E27FC236}">
                <a16:creationId xmlns:a16="http://schemas.microsoft.com/office/drawing/2014/main" id="{ED184722-D920-496E-B1EF-B7965E852DA8}"/>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Die </a:t>
            </a:r>
            <a:r>
              <a:rPr lang="en-GB" noProof="0" dirty="0" err="1"/>
              <a:t>Begrüßung</a:t>
            </a:r>
            <a:br>
              <a:rPr lang="en-GB" noProof="0" dirty="0"/>
            </a:br>
            <a:r>
              <a:rPr lang="en-GB" sz="3200" b="0" noProof="0" dirty="0">
                <a:solidFill>
                  <a:schemeClr val="accent1"/>
                </a:solidFill>
              </a:rPr>
              <a:t>The greeting</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995725"/>
            <a:ext cx="6247002" cy="5032872"/>
          </a:xfrm>
        </p:spPr>
        <p:txBody>
          <a:bodyPr/>
          <a:lstStyle/>
          <a:p>
            <a:r>
              <a:rPr lang="en-GB" sz="2800" noProof="0" dirty="0"/>
              <a:t>This is how you greet each other in German: </a:t>
            </a:r>
          </a:p>
          <a:p>
            <a:endParaRPr lang="en-GB" sz="2800" noProof="0" dirty="0"/>
          </a:p>
          <a:p>
            <a:pPr algn="ctr"/>
            <a:r>
              <a:rPr lang="en-GB" sz="2800" noProof="0" dirty="0">
                <a:solidFill>
                  <a:schemeClr val="accent2"/>
                </a:solidFill>
              </a:rPr>
              <a:t>„</a:t>
            </a:r>
            <a:r>
              <a:rPr lang="en-GB" sz="2800" noProof="0" dirty="0" err="1">
                <a:solidFill>
                  <a:schemeClr val="accent2"/>
                </a:solidFill>
              </a:rPr>
              <a:t>Guten</a:t>
            </a:r>
            <a:r>
              <a:rPr lang="en-GB" sz="2800" noProof="0" dirty="0">
                <a:solidFill>
                  <a:schemeClr val="accent2"/>
                </a:solidFill>
              </a:rPr>
              <a:t> Morgen” </a:t>
            </a:r>
            <a:r>
              <a:rPr lang="en-GB" sz="2800" noProof="0" dirty="0"/>
              <a:t>– “Good Morning”</a:t>
            </a:r>
          </a:p>
          <a:p>
            <a:pPr algn="ctr"/>
            <a:endParaRPr lang="en-GB" sz="2800" noProof="0" dirty="0"/>
          </a:p>
          <a:p>
            <a:pPr algn="ctr"/>
            <a:r>
              <a:rPr lang="en-GB" sz="2800" noProof="0" dirty="0"/>
              <a:t>or</a:t>
            </a:r>
          </a:p>
          <a:p>
            <a:pPr algn="ctr"/>
            <a:endParaRPr lang="en-GB" sz="2800" noProof="0" dirty="0"/>
          </a:p>
          <a:p>
            <a:pPr algn="ctr"/>
            <a:r>
              <a:rPr lang="en-GB" sz="2800" noProof="0" dirty="0">
                <a:solidFill>
                  <a:schemeClr val="accent2"/>
                </a:solidFill>
              </a:rPr>
              <a:t>„</a:t>
            </a:r>
            <a:r>
              <a:rPr lang="en-GB" sz="2800" noProof="0" dirty="0" err="1">
                <a:solidFill>
                  <a:schemeClr val="accent2"/>
                </a:solidFill>
              </a:rPr>
              <a:t>Guten</a:t>
            </a:r>
            <a:r>
              <a:rPr lang="en-GB" sz="2800" noProof="0" dirty="0">
                <a:solidFill>
                  <a:schemeClr val="accent2"/>
                </a:solidFill>
              </a:rPr>
              <a:t> Tag” </a:t>
            </a:r>
            <a:r>
              <a:rPr lang="en-GB" sz="2800" noProof="0" dirty="0"/>
              <a:t>– “Good day”</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26896" y="1457324"/>
            <a:ext cx="3608838" cy="3807082"/>
          </a:xfrm>
          <a:prstGeom prst="rect">
            <a:avLst/>
          </a:prstGeom>
        </p:spPr>
      </p:pic>
      <p:pic>
        <p:nvPicPr>
          <p:cNvPr id="6" name="Begrüßung 1">
            <a:hlinkClick r:id="" action="ppaction://media"/>
            <a:extLst>
              <a:ext uri="{FF2B5EF4-FFF2-40B4-BE49-F238E27FC236}">
                <a16:creationId xmlns:a16="http://schemas.microsoft.com/office/drawing/2014/main" id="{45B00350-9A0E-4C82-846B-F755F377309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627458" y="3475037"/>
            <a:ext cx="609600" cy="609600"/>
          </a:xfrm>
          <a:prstGeom prst="rect">
            <a:avLst/>
          </a:prstGeom>
        </p:spPr>
      </p:pic>
      <p:pic>
        <p:nvPicPr>
          <p:cNvPr id="7" name="Begrüßung 2">
            <a:hlinkClick r:id="" action="ppaction://media"/>
            <a:extLst>
              <a:ext uri="{FF2B5EF4-FFF2-40B4-BE49-F238E27FC236}">
                <a16:creationId xmlns:a16="http://schemas.microsoft.com/office/drawing/2014/main" id="{ABFD0132-E324-4806-8CD1-41D17C62D71E}"/>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6627458" y="5492750"/>
            <a:ext cx="609600" cy="609600"/>
          </a:xfrm>
          <a:prstGeom prst="rect">
            <a:avLst/>
          </a:prstGeom>
        </p:spPr>
      </p:pic>
      <p:sp>
        <p:nvSpPr>
          <p:cNvPr id="9" name="Fußzeilenplatzhalter 3">
            <a:extLst>
              <a:ext uri="{FF2B5EF4-FFF2-40B4-BE49-F238E27FC236}">
                <a16:creationId xmlns:a16="http://schemas.microsoft.com/office/drawing/2014/main" id="{789A1983-C1D8-47BF-ACCD-B56FB0C653C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B57D358A-153E-4708-9DC8-C8656949E959}"/>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783360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6"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982"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6"/>
                </p:tgtEl>
              </p:cMediaNode>
            </p:audio>
            <p:audio>
              <p:cMediaNode vol="80000">
                <p:cTn id="12" fill="hold" display="0">
                  <p:stCondLst>
                    <p:cond delay="indefinite"/>
                  </p:stCondLst>
                  <p:endCondLst>
                    <p:cond evt="onStopAudio" delay="0">
                      <p:tgtEl>
                        <p:sldTgt/>
                      </p:tgtEl>
                    </p:cond>
                  </p:endCondLst>
                </p:cTn>
                <p:tgtEl>
                  <p:spTgt spid="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65446E-9C69-4E50-BAC5-FB5597AFCBA6}"/>
              </a:ext>
            </a:extLst>
          </p:cNvPr>
          <p:cNvSpPr>
            <a:spLocks noGrp="1"/>
          </p:cNvSpPr>
          <p:nvPr>
            <p:ph type="title"/>
          </p:nvPr>
        </p:nvSpPr>
        <p:spPr>
          <a:xfrm>
            <a:off x="598489" y="315279"/>
            <a:ext cx="9394825" cy="1258887"/>
          </a:xfrm>
        </p:spPr>
        <p:txBody>
          <a:bodyPr/>
          <a:lstStyle/>
          <a:p>
            <a:r>
              <a:rPr lang="en-GB" noProof="0" dirty="0" err="1"/>
              <a:t>Im</a:t>
            </a:r>
            <a:r>
              <a:rPr lang="en-GB" noProof="0" dirty="0"/>
              <a:t> </a:t>
            </a:r>
            <a:r>
              <a:rPr lang="en-GB" noProof="0" dirty="0" err="1"/>
              <a:t>Klassenraum</a:t>
            </a:r>
            <a:br>
              <a:rPr lang="en-GB" noProof="0" dirty="0"/>
            </a:br>
            <a:r>
              <a:rPr lang="en-GB" sz="3200" b="0" noProof="0" dirty="0">
                <a:solidFill>
                  <a:schemeClr val="accent1"/>
                </a:solidFill>
              </a:rPr>
              <a:t>In the classroom</a:t>
            </a:r>
          </a:p>
        </p:txBody>
      </p:sp>
      <p:sp>
        <p:nvSpPr>
          <p:cNvPr id="3" name="Inhaltsplatzhalter 2">
            <a:extLst>
              <a:ext uri="{FF2B5EF4-FFF2-40B4-BE49-F238E27FC236}">
                <a16:creationId xmlns:a16="http://schemas.microsoft.com/office/drawing/2014/main" id="{64E3CBD3-84E4-4624-85DD-F595A38978BC}"/>
              </a:ext>
            </a:extLst>
          </p:cNvPr>
          <p:cNvSpPr>
            <a:spLocks noGrp="1"/>
          </p:cNvSpPr>
          <p:nvPr>
            <p:ph sz="half" idx="1"/>
          </p:nvPr>
        </p:nvSpPr>
        <p:spPr>
          <a:xfrm>
            <a:off x="522288" y="1763713"/>
            <a:ext cx="5383214" cy="4958431"/>
          </a:xfrm>
        </p:spPr>
        <p:txBody>
          <a:bodyPr/>
          <a:lstStyle/>
          <a:p>
            <a:r>
              <a:rPr lang="en-GB" sz="2800" u="sng" noProof="0" dirty="0">
                <a:solidFill>
                  <a:schemeClr val="accent1"/>
                </a:solidFill>
              </a:rPr>
              <a:t>Listen to </a:t>
            </a:r>
            <a:r>
              <a:rPr lang="en-GB" sz="2800" noProof="0" dirty="0">
                <a:solidFill>
                  <a:schemeClr val="accent1"/>
                </a:solidFill>
              </a:rPr>
              <a:t>the other students.</a:t>
            </a:r>
          </a:p>
          <a:p>
            <a:r>
              <a:rPr lang="en-GB" sz="2800" u="sng" noProof="0" dirty="0" err="1">
                <a:solidFill>
                  <a:schemeClr val="accent2"/>
                </a:solidFill>
              </a:rPr>
              <a:t>Höre</a:t>
            </a:r>
            <a:r>
              <a:rPr lang="en-GB" sz="2800" noProof="0" dirty="0">
                <a:solidFill>
                  <a:schemeClr val="accent2"/>
                </a:solidFill>
              </a:rPr>
              <a:t> den </a:t>
            </a:r>
            <a:r>
              <a:rPr lang="en-GB" sz="2800" noProof="0" dirty="0" err="1">
                <a:solidFill>
                  <a:schemeClr val="accent2"/>
                </a:solidFill>
              </a:rPr>
              <a:t>anderen</a:t>
            </a:r>
            <a:r>
              <a:rPr lang="en-GB" sz="2800" noProof="0" dirty="0">
                <a:solidFill>
                  <a:schemeClr val="accent2"/>
                </a:solidFill>
              </a:rPr>
              <a:t> </a:t>
            </a:r>
            <a:r>
              <a:rPr lang="en-GB" sz="2800" noProof="0" dirty="0" err="1">
                <a:solidFill>
                  <a:schemeClr val="accent2"/>
                </a:solidFill>
              </a:rPr>
              <a:t>Schülern</a:t>
            </a:r>
            <a:r>
              <a:rPr lang="en-GB" sz="2800" noProof="0" dirty="0">
                <a:solidFill>
                  <a:schemeClr val="accent2"/>
                </a:solidFill>
              </a:rPr>
              <a:t> </a:t>
            </a:r>
            <a:r>
              <a:rPr lang="en-GB" sz="2800" u="sng" noProof="0" dirty="0" err="1">
                <a:solidFill>
                  <a:schemeClr val="accent2"/>
                </a:solidFill>
              </a:rPr>
              <a:t>zu</a:t>
            </a:r>
            <a:r>
              <a:rPr lang="en-GB" sz="2800" noProof="0" dirty="0">
                <a:solidFill>
                  <a:schemeClr val="accent2"/>
                </a:solidFill>
              </a:rPr>
              <a:t>.</a:t>
            </a:r>
          </a:p>
        </p:txBody>
      </p:sp>
      <p:sp>
        <p:nvSpPr>
          <p:cNvPr id="4" name="Inhaltsplatzhalter 3">
            <a:extLst>
              <a:ext uri="{FF2B5EF4-FFF2-40B4-BE49-F238E27FC236}">
                <a16:creationId xmlns:a16="http://schemas.microsoft.com/office/drawing/2014/main" id="{FD9FCF29-AC57-4D9A-9D85-69A71634C619}"/>
              </a:ext>
            </a:extLst>
          </p:cNvPr>
          <p:cNvSpPr>
            <a:spLocks noGrp="1"/>
          </p:cNvSpPr>
          <p:nvPr>
            <p:ph sz="half" idx="2"/>
          </p:nvPr>
        </p:nvSpPr>
        <p:spPr>
          <a:xfrm>
            <a:off x="6546684" y="1763713"/>
            <a:ext cx="3370428" cy="5006340"/>
          </a:xfrm>
        </p:spPr>
        <p:txBody>
          <a:bodyPr/>
          <a:lstStyle/>
          <a:p>
            <a:r>
              <a:rPr lang="en-GB" sz="2800" noProof="0" dirty="0">
                <a:solidFill>
                  <a:schemeClr val="accent1"/>
                </a:solidFill>
              </a:rPr>
              <a:t>Put up your hand. </a:t>
            </a:r>
          </a:p>
          <a:p>
            <a:r>
              <a:rPr lang="en-GB" sz="2800" noProof="0" dirty="0" err="1">
                <a:solidFill>
                  <a:schemeClr val="accent2"/>
                </a:solidFill>
              </a:rPr>
              <a:t>Melde</a:t>
            </a:r>
            <a:r>
              <a:rPr lang="en-GB" sz="2800" noProof="0" dirty="0">
                <a:solidFill>
                  <a:schemeClr val="accent2"/>
                </a:solidFill>
              </a:rPr>
              <a:t> dich.</a:t>
            </a:r>
          </a:p>
        </p:txBody>
      </p:sp>
      <p:pic>
        <p:nvPicPr>
          <p:cNvPr id="7" name="Grafik 6">
            <a:extLst>
              <a:ext uri="{FF2B5EF4-FFF2-40B4-BE49-F238E27FC236}">
                <a16:creationId xmlns:a16="http://schemas.microsoft.com/office/drawing/2014/main" id="{314A44A1-6D3A-4EBB-84D3-B8CA318BA3A6}"/>
              </a:ext>
            </a:extLst>
          </p:cNvPr>
          <p:cNvPicPr>
            <a:picLocks noChangeAspect="1"/>
          </p:cNvPicPr>
          <p:nvPr/>
        </p:nvPicPr>
        <p:blipFill>
          <a:blip r:embed="rId4"/>
          <a:stretch>
            <a:fillRect/>
          </a:stretch>
        </p:blipFill>
        <p:spPr>
          <a:xfrm>
            <a:off x="1207443" y="3002937"/>
            <a:ext cx="2492384" cy="3767116"/>
          </a:xfrm>
          <a:prstGeom prst="rect">
            <a:avLst/>
          </a:prstGeom>
        </p:spPr>
      </p:pic>
      <p:pic>
        <p:nvPicPr>
          <p:cNvPr id="8" name="Picture 9">
            <a:extLst>
              <a:ext uri="{FF2B5EF4-FFF2-40B4-BE49-F238E27FC236}">
                <a16:creationId xmlns:a16="http://schemas.microsoft.com/office/drawing/2014/main" id="{34A39D88-B6E0-40C7-8D12-14AD2AF4D439}"/>
              </a:ext>
            </a:extLst>
          </p:cNvPr>
          <p:cNvPicPr>
            <a:picLocks noChangeAspect="1"/>
          </p:cNvPicPr>
          <p:nvPr/>
        </p:nvPicPr>
        <p:blipFill>
          <a:blip r:embed="rId5"/>
          <a:stretch>
            <a:fillRect/>
          </a:stretch>
        </p:blipFill>
        <p:spPr>
          <a:xfrm>
            <a:off x="7091040" y="3060477"/>
            <a:ext cx="1462011" cy="3692748"/>
          </a:xfrm>
          <a:prstGeom prst="rect">
            <a:avLst/>
          </a:prstGeom>
        </p:spPr>
      </p:pic>
      <p:pic>
        <p:nvPicPr>
          <p:cNvPr id="9" name="Klassenzimmer">
            <a:hlinkClick r:id="" action="ppaction://media"/>
            <a:extLst>
              <a:ext uri="{FF2B5EF4-FFF2-40B4-BE49-F238E27FC236}">
                <a16:creationId xmlns:a16="http://schemas.microsoft.com/office/drawing/2014/main" id="{B2107394-42AE-4C4F-8137-128A5F54090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95902" y="6112544"/>
            <a:ext cx="609600" cy="609600"/>
          </a:xfrm>
          <a:prstGeom prst="rect">
            <a:avLst/>
          </a:prstGeom>
        </p:spPr>
      </p:pic>
      <p:sp>
        <p:nvSpPr>
          <p:cNvPr id="10" name="Fußzeilenplatzhalter 3">
            <a:extLst>
              <a:ext uri="{FF2B5EF4-FFF2-40B4-BE49-F238E27FC236}">
                <a16:creationId xmlns:a16="http://schemas.microsoft.com/office/drawing/2014/main" id="{2C40F8D2-23FB-4BDB-991B-B90F07CBDBB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B45A3DEB-7196-4C72-AE51-9EF39DDCA613}"/>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56613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3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AACD138-E08D-44FB-BDE3-F004FC1575A0}"/>
              </a:ext>
            </a:extLst>
          </p:cNvPr>
          <p:cNvSpPr>
            <a:spLocks noGrp="1"/>
          </p:cNvSpPr>
          <p:nvPr>
            <p:ph type="title"/>
          </p:nvPr>
        </p:nvSpPr>
        <p:spPr>
          <a:xfrm>
            <a:off x="522287" y="456747"/>
            <a:ext cx="9394825" cy="1258887"/>
          </a:xfrm>
        </p:spPr>
        <p:txBody>
          <a:bodyPr/>
          <a:lstStyle/>
          <a:p>
            <a:r>
              <a:rPr lang="en-GB" noProof="0" dirty="0" err="1"/>
              <a:t>Im</a:t>
            </a:r>
            <a:r>
              <a:rPr lang="en-GB" noProof="0" dirty="0"/>
              <a:t> </a:t>
            </a:r>
            <a:r>
              <a:rPr lang="en-GB" noProof="0" dirty="0" err="1"/>
              <a:t>Klassenraum</a:t>
            </a:r>
            <a:br>
              <a:rPr lang="en-GB" noProof="0" dirty="0"/>
            </a:br>
            <a:r>
              <a:rPr lang="en-GB" sz="3200" b="0" noProof="0" dirty="0">
                <a:solidFill>
                  <a:schemeClr val="accent1"/>
                </a:solidFill>
              </a:rPr>
              <a:t>In the classroom</a:t>
            </a:r>
          </a:p>
        </p:txBody>
      </p:sp>
      <p:sp>
        <p:nvSpPr>
          <p:cNvPr id="3" name="Inhaltsplatzhalter 2">
            <a:extLst>
              <a:ext uri="{FF2B5EF4-FFF2-40B4-BE49-F238E27FC236}">
                <a16:creationId xmlns:a16="http://schemas.microsoft.com/office/drawing/2014/main" id="{E032F3FE-F7FA-4F3C-A25A-B9B49D27D79E}"/>
              </a:ext>
            </a:extLst>
          </p:cNvPr>
          <p:cNvSpPr>
            <a:spLocks noGrp="1"/>
          </p:cNvSpPr>
          <p:nvPr>
            <p:ph idx="1"/>
          </p:nvPr>
        </p:nvSpPr>
        <p:spPr>
          <a:xfrm>
            <a:off x="522287" y="1985627"/>
            <a:ext cx="9394825" cy="5395912"/>
          </a:xfrm>
        </p:spPr>
        <p:txBody>
          <a:bodyPr/>
          <a:lstStyle/>
          <a:p>
            <a:pPr algn="ctr"/>
            <a:r>
              <a:rPr lang="en-GB" sz="2800" noProof="0" dirty="0">
                <a:solidFill>
                  <a:schemeClr val="accent2"/>
                </a:solidFill>
              </a:rPr>
              <a:t>Sei </a:t>
            </a:r>
            <a:r>
              <a:rPr lang="en-GB" sz="2800" noProof="0" dirty="0" err="1">
                <a:solidFill>
                  <a:schemeClr val="accent2"/>
                </a:solidFill>
              </a:rPr>
              <a:t>aufmerksam</a:t>
            </a:r>
            <a:r>
              <a:rPr lang="en-GB" sz="2800" noProof="0" dirty="0">
                <a:solidFill>
                  <a:schemeClr val="accent2"/>
                </a:solidFill>
              </a:rPr>
              <a:t>! </a:t>
            </a:r>
            <a:r>
              <a:rPr lang="en-GB" sz="2800" noProof="0" dirty="0">
                <a:solidFill>
                  <a:schemeClr val="accent1"/>
                </a:solidFill>
              </a:rPr>
              <a:t>– Pay attention!</a:t>
            </a:r>
          </a:p>
        </p:txBody>
      </p:sp>
      <p:pic>
        <p:nvPicPr>
          <p:cNvPr id="7" name="Grafik 6">
            <a:extLst>
              <a:ext uri="{FF2B5EF4-FFF2-40B4-BE49-F238E27FC236}">
                <a16:creationId xmlns:a16="http://schemas.microsoft.com/office/drawing/2014/main" id="{5F7C2572-D7DA-43D7-9632-4209C0C8D5A0}"/>
              </a:ext>
            </a:extLst>
          </p:cNvPr>
          <p:cNvPicPr>
            <a:picLocks noChangeAspect="1"/>
          </p:cNvPicPr>
          <p:nvPr/>
        </p:nvPicPr>
        <p:blipFill>
          <a:blip r:embed="rId4"/>
          <a:stretch>
            <a:fillRect/>
          </a:stretch>
        </p:blipFill>
        <p:spPr>
          <a:xfrm>
            <a:off x="522287" y="2865396"/>
            <a:ext cx="4213365" cy="3636375"/>
          </a:xfrm>
          <a:prstGeom prst="rect">
            <a:avLst/>
          </a:prstGeom>
        </p:spPr>
      </p:pic>
      <p:sp>
        <p:nvSpPr>
          <p:cNvPr id="9" name="Multiplikationszeichen 8">
            <a:extLst>
              <a:ext uri="{FF2B5EF4-FFF2-40B4-BE49-F238E27FC236}">
                <a16:creationId xmlns:a16="http://schemas.microsoft.com/office/drawing/2014/main" id="{59FADF93-BBD4-4A90-A667-8DB3D5C40993}"/>
              </a:ext>
            </a:extLst>
          </p:cNvPr>
          <p:cNvSpPr/>
          <p:nvPr/>
        </p:nvSpPr>
        <p:spPr>
          <a:xfrm>
            <a:off x="1117396" y="3459161"/>
            <a:ext cx="3023146" cy="3114174"/>
          </a:xfrm>
          <a:prstGeom prst="mathMultiply">
            <a:avLst>
              <a:gd name="adj1" fmla="val 11808"/>
            </a:avLst>
          </a:prstGeom>
          <a:solidFill>
            <a:schemeClr val="accent2">
              <a:alpha val="75000"/>
            </a:schemeClr>
          </a:solidFill>
          <a:ln>
            <a:solidFill>
              <a:schemeClr val="accent2"/>
            </a:solid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0" name="Grafik 9">
            <a:extLst>
              <a:ext uri="{FF2B5EF4-FFF2-40B4-BE49-F238E27FC236}">
                <a16:creationId xmlns:a16="http://schemas.microsoft.com/office/drawing/2014/main" id="{7585F496-DD6B-4540-B1D4-4E00D1375E3B}"/>
              </a:ext>
            </a:extLst>
          </p:cNvPr>
          <p:cNvPicPr>
            <a:picLocks noChangeAspect="1"/>
          </p:cNvPicPr>
          <p:nvPr/>
        </p:nvPicPr>
        <p:blipFill>
          <a:blip r:embed="rId5"/>
          <a:stretch>
            <a:fillRect/>
          </a:stretch>
        </p:blipFill>
        <p:spPr>
          <a:xfrm>
            <a:off x="5854071" y="3459161"/>
            <a:ext cx="2944623" cy="2895851"/>
          </a:xfrm>
          <a:prstGeom prst="rect">
            <a:avLst/>
          </a:prstGeom>
        </p:spPr>
      </p:pic>
      <p:sp>
        <p:nvSpPr>
          <p:cNvPr id="14" name="Pfeil: nach rechts 13">
            <a:extLst>
              <a:ext uri="{FF2B5EF4-FFF2-40B4-BE49-F238E27FC236}">
                <a16:creationId xmlns:a16="http://schemas.microsoft.com/office/drawing/2014/main" id="{7D411BE8-8706-4572-80A3-2CD645925B1C}"/>
              </a:ext>
            </a:extLst>
          </p:cNvPr>
          <p:cNvSpPr/>
          <p:nvPr/>
        </p:nvSpPr>
        <p:spPr>
          <a:xfrm rot="7952799">
            <a:off x="7537720" y="2915080"/>
            <a:ext cx="1234534" cy="619332"/>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5" name="Aufmerksam">
            <a:hlinkClick r:id="" action="ppaction://media"/>
            <a:extLst>
              <a:ext uri="{FF2B5EF4-FFF2-40B4-BE49-F238E27FC236}">
                <a16:creationId xmlns:a16="http://schemas.microsoft.com/office/drawing/2014/main" id="{EC6903BD-6ADF-418F-A647-943F8A1C636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51056" y="2623610"/>
            <a:ext cx="609600" cy="609600"/>
          </a:xfrm>
          <a:prstGeom prst="rect">
            <a:avLst/>
          </a:prstGeom>
        </p:spPr>
      </p:pic>
      <p:sp>
        <p:nvSpPr>
          <p:cNvPr id="11" name="Fußzeilenplatzhalter 3">
            <a:extLst>
              <a:ext uri="{FF2B5EF4-FFF2-40B4-BE49-F238E27FC236}">
                <a16:creationId xmlns:a16="http://schemas.microsoft.com/office/drawing/2014/main" id="{B27431C2-AB74-498E-8AD6-57F9690765F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6D33A9C5-A1FC-4CA2-8251-9951B57B088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8449952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9"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6C93A38-3FD9-4136-99FC-BCC632810C79}"/>
              </a:ext>
            </a:extLst>
          </p:cNvPr>
          <p:cNvSpPr>
            <a:spLocks noGrp="1"/>
          </p:cNvSpPr>
          <p:nvPr>
            <p:ph type="title"/>
          </p:nvPr>
        </p:nvSpPr>
        <p:spPr/>
        <p:txBody>
          <a:bodyPr/>
          <a:lstStyle/>
          <a:p>
            <a:r>
              <a:rPr lang="en-GB" noProof="0" dirty="0" err="1"/>
              <a:t>Kunstunterricht</a:t>
            </a:r>
            <a:endParaRPr lang="en-GB" noProof="0" dirty="0"/>
          </a:p>
        </p:txBody>
      </p:sp>
      <p:sp>
        <p:nvSpPr>
          <p:cNvPr id="3" name="Inhaltsplatzhalter 2">
            <a:extLst>
              <a:ext uri="{FF2B5EF4-FFF2-40B4-BE49-F238E27FC236}">
                <a16:creationId xmlns:a16="http://schemas.microsoft.com/office/drawing/2014/main" id="{A7801AB5-5211-41D6-8B5C-9F17D104F8FC}"/>
              </a:ext>
            </a:extLst>
          </p:cNvPr>
          <p:cNvSpPr>
            <a:spLocks noGrp="1"/>
          </p:cNvSpPr>
          <p:nvPr>
            <p:ph sz="half" idx="1"/>
          </p:nvPr>
        </p:nvSpPr>
        <p:spPr/>
        <p:txBody>
          <a:bodyPr/>
          <a:lstStyle/>
          <a:p>
            <a:r>
              <a:rPr lang="en-GB" sz="2800" noProof="0" dirty="0" err="1">
                <a:solidFill>
                  <a:schemeClr val="accent2"/>
                </a:solidFill>
              </a:rPr>
              <a:t>Im</a:t>
            </a:r>
            <a:r>
              <a:rPr lang="en-GB" sz="2800" noProof="0" dirty="0">
                <a:solidFill>
                  <a:schemeClr val="accent2"/>
                </a:solidFill>
              </a:rPr>
              <a:t> </a:t>
            </a:r>
            <a:r>
              <a:rPr lang="en-GB" sz="2800" u="sng" noProof="0" dirty="0" err="1">
                <a:solidFill>
                  <a:schemeClr val="accent2"/>
                </a:solidFill>
              </a:rPr>
              <a:t>Kunstunterricht</a:t>
            </a:r>
            <a:r>
              <a:rPr lang="en-GB" sz="2800" noProof="0" dirty="0">
                <a:solidFill>
                  <a:schemeClr val="accent2"/>
                </a:solidFill>
              </a:rPr>
              <a:t> </a:t>
            </a:r>
            <a:r>
              <a:rPr lang="en-GB" sz="2800" noProof="0" dirty="0" err="1">
                <a:solidFill>
                  <a:schemeClr val="accent2"/>
                </a:solidFill>
              </a:rPr>
              <a:t>lernen</a:t>
            </a:r>
            <a:r>
              <a:rPr lang="en-GB" sz="2800" noProof="0" dirty="0">
                <a:solidFill>
                  <a:schemeClr val="accent2"/>
                </a:solidFill>
              </a:rPr>
              <a:t> die Kinder </a:t>
            </a:r>
            <a:r>
              <a:rPr lang="en-GB" sz="2800" noProof="0" dirty="0" err="1">
                <a:solidFill>
                  <a:schemeClr val="accent2"/>
                </a:solidFill>
              </a:rPr>
              <a:t>malen</a:t>
            </a:r>
            <a:r>
              <a:rPr lang="en-GB" sz="2800" noProof="0" dirty="0">
                <a:solidFill>
                  <a:schemeClr val="accent2"/>
                </a:solidFill>
              </a:rPr>
              <a:t>.</a:t>
            </a:r>
          </a:p>
        </p:txBody>
      </p:sp>
      <p:sp>
        <p:nvSpPr>
          <p:cNvPr id="6" name="Inhaltsplatzhalter 5">
            <a:extLst>
              <a:ext uri="{FF2B5EF4-FFF2-40B4-BE49-F238E27FC236}">
                <a16:creationId xmlns:a16="http://schemas.microsoft.com/office/drawing/2014/main" id="{F0EC833F-2E40-4000-80DD-50A163BED460}"/>
              </a:ext>
            </a:extLst>
          </p:cNvPr>
          <p:cNvSpPr>
            <a:spLocks noGrp="1"/>
          </p:cNvSpPr>
          <p:nvPr>
            <p:ph sz="half" idx="2"/>
          </p:nvPr>
        </p:nvSpPr>
        <p:spPr>
          <a:xfrm>
            <a:off x="5519699" y="1763713"/>
            <a:ext cx="4867743" cy="5040314"/>
          </a:xfrm>
        </p:spPr>
        <p:txBody>
          <a:bodyPr/>
          <a:lstStyle/>
          <a:p>
            <a:r>
              <a:rPr lang="en-GB" sz="2800" noProof="0" dirty="0">
                <a:solidFill>
                  <a:schemeClr val="accent1"/>
                </a:solidFill>
              </a:rPr>
              <a:t>In </a:t>
            </a:r>
            <a:r>
              <a:rPr lang="en-GB" sz="2800" u="sng" noProof="0" dirty="0">
                <a:solidFill>
                  <a:schemeClr val="accent1"/>
                </a:solidFill>
              </a:rPr>
              <a:t>art lessons</a:t>
            </a:r>
            <a:r>
              <a:rPr lang="en-GB" sz="2800" noProof="0" dirty="0">
                <a:solidFill>
                  <a:schemeClr val="accent1"/>
                </a:solidFill>
              </a:rPr>
              <a:t>, the children learn how to paint.</a:t>
            </a:r>
          </a:p>
        </p:txBody>
      </p:sp>
      <p:pic>
        <p:nvPicPr>
          <p:cNvPr id="8" name="Grafik 7">
            <a:extLst>
              <a:ext uri="{FF2B5EF4-FFF2-40B4-BE49-F238E27FC236}">
                <a16:creationId xmlns:a16="http://schemas.microsoft.com/office/drawing/2014/main" id="{C620D435-15DB-4F8D-BAF2-219914C71AF5}"/>
              </a:ext>
            </a:extLst>
          </p:cNvPr>
          <p:cNvPicPr>
            <a:picLocks noChangeAspect="1"/>
          </p:cNvPicPr>
          <p:nvPr/>
        </p:nvPicPr>
        <p:blipFill>
          <a:blip r:embed="rId4"/>
          <a:stretch>
            <a:fillRect/>
          </a:stretch>
        </p:blipFill>
        <p:spPr>
          <a:xfrm>
            <a:off x="6392860" y="2800010"/>
            <a:ext cx="3121423" cy="3462828"/>
          </a:xfrm>
          <a:prstGeom prst="rect">
            <a:avLst/>
          </a:prstGeom>
        </p:spPr>
      </p:pic>
      <p:pic>
        <p:nvPicPr>
          <p:cNvPr id="9" name="Grafik 8">
            <a:extLst>
              <a:ext uri="{FF2B5EF4-FFF2-40B4-BE49-F238E27FC236}">
                <a16:creationId xmlns:a16="http://schemas.microsoft.com/office/drawing/2014/main" id="{66FCE7AF-9B26-463E-8BFD-21B12C92C9C2}"/>
              </a:ext>
            </a:extLst>
          </p:cNvPr>
          <p:cNvPicPr>
            <a:picLocks noChangeAspect="1"/>
          </p:cNvPicPr>
          <p:nvPr/>
        </p:nvPicPr>
        <p:blipFill>
          <a:blip r:embed="rId5"/>
          <a:stretch>
            <a:fillRect/>
          </a:stretch>
        </p:blipFill>
        <p:spPr>
          <a:xfrm>
            <a:off x="925117" y="3148793"/>
            <a:ext cx="2725148" cy="2481287"/>
          </a:xfrm>
          <a:prstGeom prst="rect">
            <a:avLst/>
          </a:prstGeom>
        </p:spPr>
      </p:pic>
      <p:pic>
        <p:nvPicPr>
          <p:cNvPr id="10" name="Kunstunterricht">
            <a:hlinkClick r:id="" action="ppaction://media"/>
            <a:extLst>
              <a:ext uri="{FF2B5EF4-FFF2-40B4-BE49-F238E27FC236}">
                <a16:creationId xmlns:a16="http://schemas.microsoft.com/office/drawing/2014/main" id="{02976974-8E70-47AA-99D2-F6572253635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108575" y="3779837"/>
            <a:ext cx="609600" cy="609600"/>
          </a:xfrm>
          <a:prstGeom prst="rect">
            <a:avLst/>
          </a:prstGeom>
        </p:spPr>
      </p:pic>
      <p:sp>
        <p:nvSpPr>
          <p:cNvPr id="11" name="Fußzeilenplatzhalter 3">
            <a:extLst>
              <a:ext uri="{FF2B5EF4-FFF2-40B4-BE49-F238E27FC236}">
                <a16:creationId xmlns:a16="http://schemas.microsoft.com/office/drawing/2014/main" id="{E297D13D-099D-4941-8B9B-BDBD1C8F965C}"/>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AD628086-2EBA-4C90-8A36-2D88B8CB2A52}"/>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508443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932"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02725C-A071-4708-A73E-BCAFFB3F0AA2}"/>
              </a:ext>
            </a:extLst>
          </p:cNvPr>
          <p:cNvSpPr>
            <a:spLocks noGrp="1"/>
          </p:cNvSpPr>
          <p:nvPr>
            <p:ph type="title"/>
          </p:nvPr>
        </p:nvSpPr>
        <p:spPr/>
        <p:txBody>
          <a:bodyPr/>
          <a:lstStyle/>
          <a:p>
            <a:r>
              <a:rPr lang="en-GB" noProof="0" dirty="0" err="1"/>
              <a:t>Musik</a:t>
            </a:r>
            <a:endParaRPr lang="en-GB" noProof="0" dirty="0"/>
          </a:p>
        </p:txBody>
      </p:sp>
      <p:sp>
        <p:nvSpPr>
          <p:cNvPr id="3" name="Inhaltsplatzhalter 2">
            <a:extLst>
              <a:ext uri="{FF2B5EF4-FFF2-40B4-BE49-F238E27FC236}">
                <a16:creationId xmlns:a16="http://schemas.microsoft.com/office/drawing/2014/main" id="{D3D63759-2FE5-49FB-B469-3A21C14221E2}"/>
              </a:ext>
            </a:extLst>
          </p:cNvPr>
          <p:cNvSpPr>
            <a:spLocks noGrp="1"/>
          </p:cNvSpPr>
          <p:nvPr>
            <p:ph sz="half" idx="1"/>
          </p:nvPr>
        </p:nvSpPr>
        <p:spPr>
          <a:xfrm>
            <a:off x="540722" y="1884348"/>
            <a:ext cx="5665115" cy="4989512"/>
          </a:xfrm>
        </p:spPr>
        <p:txBody>
          <a:bodyPr/>
          <a:lstStyle/>
          <a:p>
            <a:r>
              <a:rPr lang="en-GB" sz="2800" noProof="0" dirty="0">
                <a:solidFill>
                  <a:schemeClr val="accent2"/>
                </a:solidFill>
              </a:rPr>
              <a:t>Die Kinder </a:t>
            </a:r>
            <a:r>
              <a:rPr lang="en-GB" sz="2800" u="sng" noProof="0" dirty="0" err="1">
                <a:solidFill>
                  <a:schemeClr val="accent2"/>
                </a:solidFill>
              </a:rPr>
              <a:t>singen</a:t>
            </a:r>
            <a:r>
              <a:rPr lang="en-GB" sz="2800" noProof="0" dirty="0">
                <a:solidFill>
                  <a:schemeClr val="accent2"/>
                </a:solidFill>
              </a:rPr>
              <a:t> oft </a:t>
            </a:r>
          </a:p>
          <a:p>
            <a:r>
              <a:rPr lang="en-GB" sz="2800" u="sng" noProof="0" dirty="0" err="1">
                <a:solidFill>
                  <a:schemeClr val="accent2"/>
                </a:solidFill>
              </a:rPr>
              <a:t>zusammen</a:t>
            </a:r>
            <a:r>
              <a:rPr lang="en-GB" sz="2800" dirty="0">
                <a:solidFill>
                  <a:schemeClr val="accent2"/>
                </a:solidFill>
              </a:rPr>
              <a:t>. </a:t>
            </a:r>
            <a:endParaRPr lang="en-GB" sz="2800" noProof="0" dirty="0">
              <a:solidFill>
                <a:schemeClr val="accent2"/>
              </a:solidFill>
            </a:endParaRPr>
          </a:p>
        </p:txBody>
      </p:sp>
      <p:sp>
        <p:nvSpPr>
          <p:cNvPr id="4" name="Inhaltsplatzhalter 3">
            <a:extLst>
              <a:ext uri="{FF2B5EF4-FFF2-40B4-BE49-F238E27FC236}">
                <a16:creationId xmlns:a16="http://schemas.microsoft.com/office/drawing/2014/main" id="{EAC8AAAC-16D0-4E95-80B9-7171D621E02A}"/>
              </a:ext>
            </a:extLst>
          </p:cNvPr>
          <p:cNvSpPr>
            <a:spLocks noGrp="1"/>
          </p:cNvSpPr>
          <p:nvPr>
            <p:ph sz="half" idx="2"/>
          </p:nvPr>
        </p:nvSpPr>
        <p:spPr>
          <a:xfrm>
            <a:off x="5818187" y="1828944"/>
            <a:ext cx="4621213" cy="4989512"/>
          </a:xfrm>
        </p:spPr>
        <p:txBody>
          <a:bodyPr/>
          <a:lstStyle/>
          <a:p>
            <a:r>
              <a:rPr lang="en-GB" sz="2800" noProof="0" dirty="0">
                <a:solidFill>
                  <a:schemeClr val="accent1"/>
                </a:solidFill>
              </a:rPr>
              <a:t>The children often </a:t>
            </a:r>
            <a:r>
              <a:rPr lang="en-GB" sz="2800" u="sng" noProof="0" dirty="0">
                <a:solidFill>
                  <a:schemeClr val="accent1"/>
                </a:solidFill>
              </a:rPr>
              <a:t>sing together.</a:t>
            </a:r>
            <a:endParaRPr lang="en-GB" sz="2800" noProof="0" dirty="0">
              <a:solidFill>
                <a:schemeClr val="accent1"/>
              </a:solidFill>
            </a:endParaRPr>
          </a:p>
        </p:txBody>
      </p:sp>
      <p:pic>
        <p:nvPicPr>
          <p:cNvPr id="7" name="Grafik 6">
            <a:extLst>
              <a:ext uri="{FF2B5EF4-FFF2-40B4-BE49-F238E27FC236}">
                <a16:creationId xmlns:a16="http://schemas.microsoft.com/office/drawing/2014/main" id="{D0C63297-FC7D-4B94-887A-A595713E0E6E}"/>
              </a:ext>
            </a:extLst>
          </p:cNvPr>
          <p:cNvPicPr>
            <a:picLocks noChangeAspect="1"/>
          </p:cNvPicPr>
          <p:nvPr/>
        </p:nvPicPr>
        <p:blipFill>
          <a:blip r:embed="rId4"/>
          <a:stretch>
            <a:fillRect/>
          </a:stretch>
        </p:blipFill>
        <p:spPr>
          <a:xfrm>
            <a:off x="1074039" y="3191682"/>
            <a:ext cx="3159526" cy="3767124"/>
          </a:xfrm>
          <a:prstGeom prst="rect">
            <a:avLst/>
          </a:prstGeom>
        </p:spPr>
      </p:pic>
      <p:pic>
        <p:nvPicPr>
          <p:cNvPr id="8" name="Grafik 7">
            <a:extLst>
              <a:ext uri="{FF2B5EF4-FFF2-40B4-BE49-F238E27FC236}">
                <a16:creationId xmlns:a16="http://schemas.microsoft.com/office/drawing/2014/main" id="{B80B6441-80BD-41A0-9A1A-B1FBB066C003}"/>
              </a:ext>
            </a:extLst>
          </p:cNvPr>
          <p:cNvPicPr>
            <a:picLocks noChangeAspect="1"/>
          </p:cNvPicPr>
          <p:nvPr/>
        </p:nvPicPr>
        <p:blipFill>
          <a:blip r:embed="rId5"/>
          <a:stretch>
            <a:fillRect/>
          </a:stretch>
        </p:blipFill>
        <p:spPr>
          <a:xfrm>
            <a:off x="6815190" y="3191682"/>
            <a:ext cx="2361281" cy="3624884"/>
          </a:xfrm>
          <a:prstGeom prst="rect">
            <a:avLst/>
          </a:prstGeom>
        </p:spPr>
      </p:pic>
      <p:pic>
        <p:nvPicPr>
          <p:cNvPr id="9" name="Musik">
            <a:hlinkClick r:id="" action="ppaction://media"/>
            <a:extLst>
              <a:ext uri="{FF2B5EF4-FFF2-40B4-BE49-F238E27FC236}">
                <a16:creationId xmlns:a16="http://schemas.microsoft.com/office/drawing/2014/main" id="{72193E82-B592-4A7E-9FBD-2FBEB238E2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219700" y="4151478"/>
            <a:ext cx="588769" cy="609600"/>
          </a:xfrm>
          <a:prstGeom prst="rect">
            <a:avLst/>
          </a:prstGeom>
        </p:spPr>
      </p:pic>
      <p:sp>
        <p:nvSpPr>
          <p:cNvPr id="10" name="Fußzeilenplatzhalter 3">
            <a:extLst>
              <a:ext uri="{FF2B5EF4-FFF2-40B4-BE49-F238E27FC236}">
                <a16:creationId xmlns:a16="http://schemas.microsoft.com/office/drawing/2014/main" id="{7388109D-5F93-42C5-A9AB-8AEDE0AA907D}"/>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6BBD7D2E-C9F0-4740-9699-C40D6C2B4830}"/>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994291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7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FD3A369-7ACC-4766-8DF7-4BF82B74B65D}"/>
              </a:ext>
            </a:extLst>
          </p:cNvPr>
          <p:cNvSpPr>
            <a:spLocks noGrp="1"/>
          </p:cNvSpPr>
          <p:nvPr>
            <p:ph type="title"/>
          </p:nvPr>
        </p:nvSpPr>
        <p:spPr>
          <a:xfrm>
            <a:off x="522288" y="321151"/>
            <a:ext cx="9394825" cy="1258887"/>
          </a:xfrm>
        </p:spPr>
        <p:txBody>
          <a:bodyPr/>
          <a:lstStyle/>
          <a:p>
            <a:r>
              <a:rPr lang="en-GB" noProof="0" dirty="0" err="1"/>
              <a:t>Gemeinsam</a:t>
            </a:r>
            <a:r>
              <a:rPr lang="en-GB" noProof="0" dirty="0"/>
              <a:t> </a:t>
            </a:r>
            <a:r>
              <a:rPr lang="en-GB" noProof="0" dirty="0" err="1"/>
              <a:t>sind</a:t>
            </a:r>
            <a:r>
              <a:rPr lang="en-GB" noProof="0" dirty="0"/>
              <a:t> </a:t>
            </a:r>
            <a:r>
              <a:rPr lang="en-GB" noProof="0" dirty="0" err="1"/>
              <a:t>wir</a:t>
            </a:r>
            <a:r>
              <a:rPr lang="en-GB" noProof="0" dirty="0"/>
              <a:t> stark!</a:t>
            </a:r>
            <a:br>
              <a:rPr lang="en-GB" noProof="0" dirty="0"/>
            </a:br>
            <a:r>
              <a:rPr lang="en-GB" sz="3200" b="0" noProof="0" dirty="0">
                <a:solidFill>
                  <a:schemeClr val="accent1"/>
                </a:solidFill>
              </a:rPr>
              <a:t>Together we are strong!</a:t>
            </a:r>
            <a:endParaRPr lang="en-GB" sz="3200" noProof="0" dirty="0">
              <a:solidFill>
                <a:schemeClr val="accent1"/>
              </a:solidFill>
            </a:endParaRPr>
          </a:p>
        </p:txBody>
      </p:sp>
      <p:sp>
        <p:nvSpPr>
          <p:cNvPr id="3" name="Inhaltsplatzhalter 2">
            <a:extLst>
              <a:ext uri="{FF2B5EF4-FFF2-40B4-BE49-F238E27FC236}">
                <a16:creationId xmlns:a16="http://schemas.microsoft.com/office/drawing/2014/main" id="{BACE191B-EE7E-44F7-B56E-470BC80390DF}"/>
              </a:ext>
            </a:extLst>
          </p:cNvPr>
          <p:cNvSpPr>
            <a:spLocks noGrp="1"/>
          </p:cNvSpPr>
          <p:nvPr>
            <p:ph sz="half" idx="1"/>
          </p:nvPr>
        </p:nvSpPr>
        <p:spPr>
          <a:xfrm>
            <a:off x="522288" y="2068513"/>
            <a:ext cx="4621212" cy="4989512"/>
          </a:xfrm>
        </p:spPr>
        <p:txBody>
          <a:bodyPr/>
          <a:lstStyle/>
          <a:p>
            <a:r>
              <a:rPr lang="en-GB" sz="2800" u="sng" noProof="0" dirty="0" err="1">
                <a:solidFill>
                  <a:schemeClr val="accent2"/>
                </a:solidFill>
              </a:rPr>
              <a:t>Hilf</a:t>
            </a:r>
            <a:r>
              <a:rPr lang="en-GB" sz="2800" noProof="0" dirty="0">
                <a:solidFill>
                  <a:schemeClr val="accent2"/>
                </a:solidFill>
              </a:rPr>
              <a:t> </a:t>
            </a:r>
            <a:r>
              <a:rPr lang="en-GB" sz="2800" noProof="0" dirty="0" err="1">
                <a:solidFill>
                  <a:schemeClr val="accent2"/>
                </a:solidFill>
              </a:rPr>
              <a:t>anderen</a:t>
            </a:r>
            <a:r>
              <a:rPr lang="en-GB" sz="2800" noProof="0" dirty="0">
                <a:solidFill>
                  <a:schemeClr val="accent2"/>
                </a:solidFill>
              </a:rPr>
              <a:t> </a:t>
            </a:r>
            <a:r>
              <a:rPr lang="en-GB" sz="2800" noProof="0" dirty="0" err="1">
                <a:solidFill>
                  <a:schemeClr val="accent2"/>
                </a:solidFill>
              </a:rPr>
              <a:t>Kindern</a:t>
            </a:r>
            <a:r>
              <a:rPr lang="en-GB" sz="2800" noProof="0" dirty="0">
                <a:solidFill>
                  <a:schemeClr val="accent2"/>
                </a:solidFill>
              </a:rPr>
              <a:t>.</a:t>
            </a:r>
          </a:p>
          <a:p>
            <a:r>
              <a:rPr lang="en-GB" sz="2800" u="sng" noProof="0" dirty="0">
                <a:solidFill>
                  <a:schemeClr val="accent1"/>
                </a:solidFill>
              </a:rPr>
              <a:t>Help</a:t>
            </a:r>
            <a:r>
              <a:rPr lang="en-GB" sz="2800" noProof="0" dirty="0">
                <a:solidFill>
                  <a:schemeClr val="accent1"/>
                </a:solidFill>
              </a:rPr>
              <a:t> other children.</a:t>
            </a:r>
          </a:p>
          <a:p>
            <a:endParaRPr lang="en-GB" noProof="0" dirty="0"/>
          </a:p>
        </p:txBody>
      </p:sp>
      <p:sp>
        <p:nvSpPr>
          <p:cNvPr id="4" name="Inhaltsplatzhalter 3">
            <a:extLst>
              <a:ext uri="{FF2B5EF4-FFF2-40B4-BE49-F238E27FC236}">
                <a16:creationId xmlns:a16="http://schemas.microsoft.com/office/drawing/2014/main" id="{21B2A4F4-C61B-4E0F-8556-4D5B41756544}"/>
              </a:ext>
            </a:extLst>
          </p:cNvPr>
          <p:cNvSpPr>
            <a:spLocks noGrp="1"/>
          </p:cNvSpPr>
          <p:nvPr>
            <p:ph sz="half" idx="2"/>
          </p:nvPr>
        </p:nvSpPr>
        <p:spPr>
          <a:xfrm>
            <a:off x="5143500" y="2068513"/>
            <a:ext cx="5165419" cy="4989512"/>
          </a:xfrm>
        </p:spPr>
        <p:txBody>
          <a:bodyPr/>
          <a:lstStyle/>
          <a:p>
            <a:r>
              <a:rPr lang="en-GB" sz="2800" noProof="0" dirty="0">
                <a:solidFill>
                  <a:schemeClr val="accent2"/>
                </a:solidFill>
              </a:rPr>
              <a:t>Sei </a:t>
            </a:r>
            <a:r>
              <a:rPr lang="en-GB" sz="2800" u="sng" noProof="0" dirty="0" err="1">
                <a:solidFill>
                  <a:schemeClr val="accent2"/>
                </a:solidFill>
              </a:rPr>
              <a:t>freundlich</a:t>
            </a:r>
            <a:r>
              <a:rPr lang="en-GB" sz="2800" noProof="0" dirty="0">
                <a:solidFill>
                  <a:schemeClr val="accent2"/>
                </a:solidFill>
              </a:rPr>
              <a:t> </a:t>
            </a:r>
            <a:r>
              <a:rPr lang="en-GB" sz="2800" noProof="0" dirty="0" err="1">
                <a:solidFill>
                  <a:schemeClr val="accent2"/>
                </a:solidFill>
              </a:rPr>
              <a:t>zu</a:t>
            </a:r>
            <a:r>
              <a:rPr lang="en-GB" sz="2800" noProof="0" dirty="0">
                <a:solidFill>
                  <a:schemeClr val="accent2"/>
                </a:solidFill>
              </a:rPr>
              <a:t> </a:t>
            </a:r>
            <a:r>
              <a:rPr lang="en-GB" sz="2800" noProof="0" dirty="0" err="1">
                <a:solidFill>
                  <a:schemeClr val="accent2"/>
                </a:solidFill>
              </a:rPr>
              <a:t>anderen</a:t>
            </a:r>
            <a:r>
              <a:rPr lang="en-GB" sz="2800" noProof="0" dirty="0">
                <a:solidFill>
                  <a:schemeClr val="accent2"/>
                </a:solidFill>
              </a:rPr>
              <a:t> </a:t>
            </a:r>
            <a:r>
              <a:rPr lang="en-GB" sz="2800" noProof="0" dirty="0" err="1">
                <a:solidFill>
                  <a:schemeClr val="accent2"/>
                </a:solidFill>
              </a:rPr>
              <a:t>Kindern</a:t>
            </a:r>
            <a:r>
              <a:rPr lang="en-GB" sz="2800" noProof="0" dirty="0">
                <a:solidFill>
                  <a:schemeClr val="accent2"/>
                </a:solidFill>
              </a:rPr>
              <a:t>.</a:t>
            </a:r>
          </a:p>
          <a:p>
            <a:r>
              <a:rPr lang="en-GB" sz="2800" noProof="0" dirty="0">
                <a:solidFill>
                  <a:schemeClr val="accent1"/>
                </a:solidFill>
              </a:rPr>
              <a:t>Be</a:t>
            </a:r>
            <a:r>
              <a:rPr lang="en-GB" sz="2800" u="sng" noProof="0" dirty="0">
                <a:solidFill>
                  <a:schemeClr val="accent1"/>
                </a:solidFill>
              </a:rPr>
              <a:t> kind </a:t>
            </a:r>
            <a:r>
              <a:rPr lang="en-GB" sz="2800" noProof="0" dirty="0">
                <a:solidFill>
                  <a:schemeClr val="accent1"/>
                </a:solidFill>
              </a:rPr>
              <a:t>to other children.</a:t>
            </a:r>
          </a:p>
        </p:txBody>
      </p:sp>
      <p:pic>
        <p:nvPicPr>
          <p:cNvPr id="7" name="Grafik 6">
            <a:extLst>
              <a:ext uri="{FF2B5EF4-FFF2-40B4-BE49-F238E27FC236}">
                <a16:creationId xmlns:a16="http://schemas.microsoft.com/office/drawing/2014/main" id="{6D74CAD4-32D2-4A6E-8A8E-57A6F8025B35}"/>
              </a:ext>
            </a:extLst>
          </p:cNvPr>
          <p:cNvPicPr>
            <a:picLocks noChangeAspect="1"/>
          </p:cNvPicPr>
          <p:nvPr/>
        </p:nvPicPr>
        <p:blipFill>
          <a:blip r:embed="rId4"/>
          <a:stretch>
            <a:fillRect/>
          </a:stretch>
        </p:blipFill>
        <p:spPr>
          <a:xfrm>
            <a:off x="634047" y="3769994"/>
            <a:ext cx="4121253" cy="2359356"/>
          </a:xfrm>
          <a:prstGeom prst="rect">
            <a:avLst/>
          </a:prstGeom>
        </p:spPr>
      </p:pic>
      <p:pic>
        <p:nvPicPr>
          <p:cNvPr id="8" name="Grafik 7">
            <a:extLst>
              <a:ext uri="{FF2B5EF4-FFF2-40B4-BE49-F238E27FC236}">
                <a16:creationId xmlns:a16="http://schemas.microsoft.com/office/drawing/2014/main" id="{99011BD0-7722-41FF-9C48-C79DB12E9A4D}"/>
              </a:ext>
            </a:extLst>
          </p:cNvPr>
          <p:cNvPicPr>
            <a:picLocks noChangeAspect="1"/>
          </p:cNvPicPr>
          <p:nvPr/>
        </p:nvPicPr>
        <p:blipFill>
          <a:blip r:embed="rId5"/>
          <a:stretch>
            <a:fillRect/>
          </a:stretch>
        </p:blipFill>
        <p:spPr>
          <a:xfrm>
            <a:off x="5645878" y="4258469"/>
            <a:ext cx="3706689" cy="1786283"/>
          </a:xfrm>
          <a:prstGeom prst="rect">
            <a:avLst/>
          </a:prstGeom>
        </p:spPr>
      </p:pic>
      <p:pic>
        <p:nvPicPr>
          <p:cNvPr id="9" name="Gemeinsam">
            <a:hlinkClick r:id="" action="ppaction://media"/>
            <a:extLst>
              <a:ext uri="{FF2B5EF4-FFF2-40B4-BE49-F238E27FC236}">
                <a16:creationId xmlns:a16="http://schemas.microsoft.com/office/drawing/2014/main" id="{0A223257-FDBC-4980-A882-ADCA8187C315}"/>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686302" y="3953669"/>
            <a:ext cx="609600" cy="609600"/>
          </a:xfrm>
          <a:prstGeom prst="rect">
            <a:avLst/>
          </a:prstGeom>
        </p:spPr>
      </p:pic>
      <p:sp>
        <p:nvSpPr>
          <p:cNvPr id="10" name="Fußzeilenplatzhalter 3">
            <a:extLst>
              <a:ext uri="{FF2B5EF4-FFF2-40B4-BE49-F238E27FC236}">
                <a16:creationId xmlns:a16="http://schemas.microsoft.com/office/drawing/2014/main" id="{065930D6-FABE-4FD4-A484-222F763A9ED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1" name="Foliennummernplatzhalter 4">
            <a:extLst>
              <a:ext uri="{FF2B5EF4-FFF2-40B4-BE49-F238E27FC236}">
                <a16:creationId xmlns:a16="http://schemas.microsoft.com/office/drawing/2014/main" id="{BE820901-230A-4251-ABAA-9D2455BD9DAE}"/>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839884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325"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9A871D0-4304-4CFE-8147-CB559A60B89C}"/>
              </a:ext>
            </a:extLst>
          </p:cNvPr>
          <p:cNvSpPr>
            <a:spLocks noGrp="1"/>
          </p:cNvSpPr>
          <p:nvPr>
            <p:ph type="title"/>
          </p:nvPr>
        </p:nvSpPr>
        <p:spPr/>
        <p:txBody>
          <a:bodyPr/>
          <a:lstStyle/>
          <a:p>
            <a:r>
              <a:rPr lang="en-GB" noProof="0" dirty="0"/>
              <a:t>Die </a:t>
            </a:r>
            <a:r>
              <a:rPr lang="en-GB" noProof="0" dirty="0" err="1"/>
              <a:t>Verabschiedung</a:t>
            </a:r>
            <a:br>
              <a:rPr lang="en-GB" noProof="0" dirty="0"/>
            </a:br>
            <a:r>
              <a:rPr lang="en-GB" sz="3200" b="0" noProof="0" dirty="0">
                <a:solidFill>
                  <a:schemeClr val="accent1"/>
                </a:solidFill>
              </a:rPr>
              <a:t>The goodbye</a:t>
            </a:r>
          </a:p>
        </p:txBody>
      </p:sp>
      <p:sp>
        <p:nvSpPr>
          <p:cNvPr id="3" name="Inhaltsplatzhalter 2">
            <a:extLst>
              <a:ext uri="{FF2B5EF4-FFF2-40B4-BE49-F238E27FC236}">
                <a16:creationId xmlns:a16="http://schemas.microsoft.com/office/drawing/2014/main" id="{8AFCFC82-096A-4A70-A2D8-75AE72492049}"/>
              </a:ext>
            </a:extLst>
          </p:cNvPr>
          <p:cNvSpPr>
            <a:spLocks noGrp="1"/>
          </p:cNvSpPr>
          <p:nvPr>
            <p:ph sz="half" idx="1"/>
          </p:nvPr>
        </p:nvSpPr>
        <p:spPr>
          <a:xfrm>
            <a:off x="522288" y="1763713"/>
            <a:ext cx="6081712" cy="4989512"/>
          </a:xfrm>
        </p:spPr>
        <p:txBody>
          <a:bodyPr/>
          <a:lstStyle/>
          <a:p>
            <a:pPr marL="342900" indent="-342900">
              <a:buFont typeface="Arial" panose="020B0604020202020204" pitchFamily="34" charset="0"/>
              <a:buChar char="•"/>
            </a:pPr>
            <a:r>
              <a:rPr lang="en-GB" noProof="0" dirty="0"/>
              <a:t>This is how the teacher says goodbye: </a:t>
            </a:r>
          </a:p>
          <a:p>
            <a:endParaRPr lang="en-GB" noProof="0" dirty="0"/>
          </a:p>
          <a:p>
            <a:r>
              <a:rPr lang="en-GB" noProof="0" dirty="0">
                <a:solidFill>
                  <a:schemeClr val="accent2"/>
                </a:solidFill>
              </a:rPr>
              <a:t>„Auf Wiedersehen. </a:t>
            </a:r>
            <a:r>
              <a:rPr lang="en-GB" noProof="0" dirty="0" err="1">
                <a:solidFill>
                  <a:schemeClr val="accent2"/>
                </a:solidFill>
              </a:rPr>
              <a:t>Habt</a:t>
            </a:r>
            <a:r>
              <a:rPr lang="en-GB" noProof="0" dirty="0">
                <a:solidFill>
                  <a:schemeClr val="accent2"/>
                </a:solidFill>
              </a:rPr>
              <a:t> </a:t>
            </a:r>
            <a:r>
              <a:rPr lang="en-GB" noProof="0" dirty="0" err="1">
                <a:solidFill>
                  <a:schemeClr val="accent2"/>
                </a:solidFill>
              </a:rPr>
              <a:t>noch</a:t>
            </a:r>
            <a:r>
              <a:rPr lang="en-GB" noProof="0" dirty="0">
                <a:solidFill>
                  <a:schemeClr val="accent2"/>
                </a:solidFill>
              </a:rPr>
              <a:t> </a:t>
            </a:r>
            <a:r>
              <a:rPr lang="en-GB" noProof="0" dirty="0" err="1">
                <a:solidFill>
                  <a:schemeClr val="accent2"/>
                </a:solidFill>
              </a:rPr>
              <a:t>einen</a:t>
            </a:r>
            <a:r>
              <a:rPr lang="en-GB" noProof="0" dirty="0">
                <a:solidFill>
                  <a:schemeClr val="accent2"/>
                </a:solidFill>
              </a:rPr>
              <a:t> </a:t>
            </a:r>
            <a:r>
              <a:rPr lang="en-GB" noProof="0" dirty="0" err="1">
                <a:solidFill>
                  <a:schemeClr val="accent2"/>
                </a:solidFill>
              </a:rPr>
              <a:t>schönen</a:t>
            </a:r>
            <a:r>
              <a:rPr lang="en-GB" noProof="0" dirty="0">
                <a:solidFill>
                  <a:schemeClr val="accent2"/>
                </a:solidFill>
              </a:rPr>
              <a:t> Tag.“</a:t>
            </a:r>
          </a:p>
          <a:p>
            <a:r>
              <a:rPr lang="en-GB" noProof="0" dirty="0"/>
              <a:t>“Goodbye. Have a nice day.”</a:t>
            </a:r>
          </a:p>
          <a:p>
            <a:endParaRPr lang="en-GB" noProof="0" dirty="0"/>
          </a:p>
          <a:p>
            <a:pPr marL="342900" indent="-342900">
              <a:buFont typeface="Arial" panose="020B0604020202020204" pitchFamily="34" charset="0"/>
              <a:buChar char="•"/>
            </a:pPr>
            <a:r>
              <a:rPr lang="en-GB" noProof="0" dirty="0"/>
              <a:t>And the students respond like this: </a:t>
            </a:r>
          </a:p>
          <a:p>
            <a:endParaRPr lang="en-GB" noProof="0" dirty="0"/>
          </a:p>
          <a:p>
            <a:r>
              <a:rPr lang="en-GB" noProof="0" dirty="0">
                <a:solidFill>
                  <a:schemeClr val="accent2"/>
                </a:solidFill>
              </a:rPr>
              <a:t>„</a:t>
            </a:r>
            <a:r>
              <a:rPr lang="en-GB" noProof="0" dirty="0" err="1">
                <a:solidFill>
                  <a:schemeClr val="accent2"/>
                </a:solidFill>
              </a:rPr>
              <a:t>Danke</a:t>
            </a:r>
            <a:r>
              <a:rPr lang="en-GB" noProof="0" dirty="0">
                <a:solidFill>
                  <a:schemeClr val="accent2"/>
                </a:solidFill>
              </a:rPr>
              <a:t> </a:t>
            </a:r>
            <a:r>
              <a:rPr lang="en-GB" noProof="0" dirty="0" err="1">
                <a:solidFill>
                  <a:schemeClr val="accent2"/>
                </a:solidFill>
              </a:rPr>
              <a:t>gleichfalls</a:t>
            </a:r>
            <a:r>
              <a:rPr lang="en-GB" noProof="0" dirty="0">
                <a:solidFill>
                  <a:schemeClr val="accent2"/>
                </a:solidFill>
              </a:rPr>
              <a:t>. Auf Wiedersehen.“</a:t>
            </a:r>
          </a:p>
          <a:p>
            <a:r>
              <a:rPr lang="en-GB" noProof="0" dirty="0"/>
              <a:t>“Thank you, you too. Goodbye.”</a:t>
            </a:r>
          </a:p>
        </p:txBody>
      </p:sp>
      <p:pic>
        <p:nvPicPr>
          <p:cNvPr id="7" name="Picture 2" descr="A picture containing drawing&#10;&#10;Description automatically generated">
            <a:extLst>
              <a:ext uri="{FF2B5EF4-FFF2-40B4-BE49-F238E27FC236}">
                <a16:creationId xmlns:a16="http://schemas.microsoft.com/office/drawing/2014/main" id="{CB0B86CE-D27D-4A52-A4C0-4C24B031CD21}"/>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392862" y="1457324"/>
            <a:ext cx="3887130" cy="4068004"/>
          </a:xfrm>
          <a:prstGeom prst="rect">
            <a:avLst/>
          </a:prstGeom>
        </p:spPr>
      </p:pic>
      <p:pic>
        <p:nvPicPr>
          <p:cNvPr id="8" name="Verabschiedung">
            <a:hlinkClick r:id="" action="ppaction://media"/>
            <a:extLst>
              <a:ext uri="{FF2B5EF4-FFF2-40B4-BE49-F238E27FC236}">
                <a16:creationId xmlns:a16="http://schemas.microsoft.com/office/drawing/2014/main" id="{CBE82B0B-7891-4580-8C72-1348A7295A9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99200" y="5937267"/>
            <a:ext cx="609600" cy="609600"/>
          </a:xfrm>
          <a:prstGeom prst="rect">
            <a:avLst/>
          </a:prstGeom>
        </p:spPr>
      </p:pic>
      <p:sp>
        <p:nvSpPr>
          <p:cNvPr id="9" name="Fußzeilenplatzhalter 3">
            <a:extLst>
              <a:ext uri="{FF2B5EF4-FFF2-40B4-BE49-F238E27FC236}">
                <a16:creationId xmlns:a16="http://schemas.microsoft.com/office/drawing/2014/main" id="{F3588A8C-207D-4024-AB48-508EF5D1073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23BBB9D1-492F-4F71-9E6A-725CA9BF6D87}"/>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786925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88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522288" y="198437"/>
            <a:ext cx="9394825" cy="1258887"/>
          </a:xfrm>
        </p:spPr>
        <p:txBody>
          <a:bodyPr wrap="square" anchor="ctr">
            <a:normAutofit/>
          </a:bodyPr>
          <a:lstStyle/>
          <a:p>
            <a:r>
              <a:rPr lang="en-GB" noProof="0" dirty="0"/>
              <a:t>Summary</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522288" y="1763713"/>
            <a:ext cx="5196124" cy="4989512"/>
          </a:xfrm>
        </p:spPr>
        <p:txBody>
          <a:bodyPr/>
          <a:lstStyle/>
          <a:p>
            <a:r>
              <a:rPr lang="en-GB" sz="3200" noProof="0" dirty="0"/>
              <a:t>Now you know about some classroom rituals and rules you should follow when you have lessons. </a:t>
            </a:r>
          </a:p>
        </p:txBody>
      </p:sp>
      <p:pic>
        <p:nvPicPr>
          <p:cNvPr id="7" name="Picture 1" descr="A picture containing drawing&#10;&#10;Description automatically generated">
            <a:extLst>
              <a:ext uri="{FF2B5EF4-FFF2-40B4-BE49-F238E27FC236}">
                <a16:creationId xmlns:a16="http://schemas.microsoft.com/office/drawing/2014/main" id="{D650908F-30DC-47B5-B197-8511B71566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8679" y="1763713"/>
            <a:ext cx="3255654" cy="4989512"/>
          </a:xfrm>
          <a:prstGeom prst="rect">
            <a:avLst/>
          </a:prstGeom>
          <a:noFill/>
        </p:spPr>
      </p:pic>
      <p:sp>
        <p:nvSpPr>
          <p:cNvPr id="8" name="Fußzeilenplatzhalter 3">
            <a:extLst>
              <a:ext uri="{FF2B5EF4-FFF2-40B4-BE49-F238E27FC236}">
                <a16:creationId xmlns:a16="http://schemas.microsoft.com/office/drawing/2014/main" id="{F6EF7BEA-CB5B-4288-85D3-27B68B273547}"/>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10401D4C-BF2E-44D9-A72E-CBF64456F424}"/>
              </a:ext>
            </a:extLst>
          </p:cNvPr>
          <p:cNvSpPr txBox="1">
            <a:spLocks/>
          </p:cNvSpPr>
          <p:nvPr/>
        </p:nvSpPr>
        <p:spPr bwMode="auto">
          <a:xfrm>
            <a:off x="9835529" y="6958806"/>
            <a:ext cx="607347" cy="401638"/>
          </a:xfrm>
          <a:prstGeom prst="rect">
            <a:avLst/>
          </a:prstGeom>
        </p:spPr>
        <p:txBody>
          <a:bodyPr vert="horz" lIns="91430" tIns="45716" rIns="91430" bIns="45716" rtlCol="0" anchor="ctr">
            <a:normAutofit/>
          </a:bodyPr>
          <a:lstStyle>
            <a:defPPr>
              <a:defRPr lang="de-DE"/>
            </a:defPPr>
            <a:lvl1pPr algn="l" rtl="0" eaLnBrk="0" fontAlgn="base" hangingPunct="0">
              <a:spcBef>
                <a:spcPct val="0"/>
              </a:spcBef>
              <a:spcAft>
                <a:spcPct val="0"/>
              </a:spcAft>
              <a:defRPr sz="1323" b="1" kern="1200">
                <a:solidFill>
                  <a:schemeClr val="tx1"/>
                </a:solidFill>
                <a:latin typeface="Tahoma" panose="020B0604030504040204" pitchFamily="34" charset="0"/>
                <a:ea typeface="+mn-ea"/>
                <a:cs typeface="+mn-cs"/>
              </a:defRPr>
            </a:lvl1pPr>
            <a:lvl2pPr marL="4556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2pPr>
            <a:lvl3pPr marL="9128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3pPr>
            <a:lvl4pPr marL="13700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4pPr>
            <a:lvl5pPr marL="1827213" indent="1588" algn="l" rtl="0" eaLnBrk="0" fontAlgn="base" hangingPunct="0">
              <a:spcBef>
                <a:spcPct val="0"/>
              </a:spcBef>
              <a:spcAft>
                <a:spcPct val="0"/>
              </a:spcAft>
              <a:defRPr sz="1300" b="1" kern="1200">
                <a:solidFill>
                  <a:schemeClr val="tx1"/>
                </a:solidFill>
                <a:latin typeface="Tahoma" panose="020B0604030504040204" pitchFamily="34" charset="0"/>
                <a:ea typeface="+mn-ea"/>
                <a:cs typeface="+mn-cs"/>
              </a:defRPr>
            </a:lvl5pPr>
            <a:lvl6pPr marL="2286000" algn="l" defTabSz="914400" rtl="0" eaLnBrk="1" latinLnBrk="0" hangingPunct="1">
              <a:defRPr sz="1300" b="1" kern="1200">
                <a:solidFill>
                  <a:schemeClr val="tx1"/>
                </a:solidFill>
                <a:latin typeface="Tahoma" panose="020B0604030504040204" pitchFamily="34" charset="0"/>
                <a:ea typeface="+mn-ea"/>
                <a:cs typeface="+mn-cs"/>
              </a:defRPr>
            </a:lvl6pPr>
            <a:lvl7pPr marL="2743200" algn="l" defTabSz="914400" rtl="0" eaLnBrk="1" latinLnBrk="0" hangingPunct="1">
              <a:defRPr sz="1300" b="1" kern="1200">
                <a:solidFill>
                  <a:schemeClr val="tx1"/>
                </a:solidFill>
                <a:latin typeface="Tahoma" panose="020B0604030504040204" pitchFamily="34" charset="0"/>
                <a:ea typeface="+mn-ea"/>
                <a:cs typeface="+mn-cs"/>
              </a:defRPr>
            </a:lvl7pPr>
            <a:lvl8pPr marL="3200400" algn="l" defTabSz="914400" rtl="0" eaLnBrk="1" latinLnBrk="0" hangingPunct="1">
              <a:defRPr sz="1300" b="1" kern="1200">
                <a:solidFill>
                  <a:schemeClr val="tx1"/>
                </a:solidFill>
                <a:latin typeface="Tahoma" panose="020B0604030504040204" pitchFamily="34" charset="0"/>
                <a:ea typeface="+mn-ea"/>
                <a:cs typeface="+mn-cs"/>
              </a:defRPr>
            </a:lvl8pPr>
            <a:lvl9pPr marL="3657600" algn="l" defTabSz="914400" rtl="0" eaLnBrk="1" latinLnBrk="0" hangingPunct="1">
              <a:defRPr sz="1300" b="1" kern="1200">
                <a:solidFill>
                  <a:schemeClr val="tx1"/>
                </a:solidFill>
                <a:latin typeface="Tahoma" panose="020B0604030504040204" pitchFamily="34" charset="0"/>
                <a:ea typeface="+mn-ea"/>
                <a:cs typeface="+mn-cs"/>
              </a:defRPr>
            </a:lvl9pPr>
          </a:lstStyle>
          <a:p>
            <a:pPr algn="ctr">
              <a:spcAft>
                <a:spcPts val="600"/>
              </a:spcAft>
              <a:defRPr/>
            </a:pPr>
            <a:fld id="{1C6A1CB6-5D98-4296-B8F9-B78E6A9A9E34}" type="slidenum">
              <a:rPr lang="en-GB" sz="1050" b="0" smtClean="0">
                <a:solidFill>
                  <a:schemeClr val="bg2"/>
                </a:solidFill>
                <a:latin typeface="Comic Sans MS" panose="030F0702030302020204" pitchFamily="66" charset="0"/>
              </a:rPr>
              <a:pPr algn="ctr">
                <a:spcAft>
                  <a:spcPts val="600"/>
                </a:spcAft>
                <a:defRPr/>
              </a:pPr>
              <a:t>11</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899391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lstStyle/>
          <a:p>
            <a:pPr>
              <a:defRPr/>
            </a:pPr>
            <a:r>
              <a:rPr lang="en-GB" noProof="0" dirty="0"/>
              <a:t>Thank you for </a:t>
            </a:r>
            <a:br>
              <a:rPr lang="en-GB" noProof="0" dirty="0"/>
            </a:br>
            <a:r>
              <a:rPr lang="en-GB" noProof="0" dirty="0"/>
              <a:t>learning German with us! </a:t>
            </a:r>
            <a:r>
              <a:rPr lang="en-GB" noProof="0" dirty="0">
                <a:sym typeface="Wingdings" panose="05000000000000000000" pitchFamily="2" charset="2"/>
              </a:rPr>
              <a:t></a:t>
            </a:r>
            <a:r>
              <a:rPr lang="en-GB" noProof="0" dirty="0"/>
              <a:t> </a:t>
            </a:r>
          </a:p>
        </p:txBody>
      </p:sp>
      <p:sp>
        <p:nvSpPr>
          <p:cNvPr id="5" name="Untertitel 2"/>
          <p:cNvSpPr>
            <a:spLocks noGrp="1"/>
          </p:cNvSpPr>
          <p:nvPr>
            <p:ph type="subTitle" idx="1"/>
          </p:nvPr>
        </p:nvSpPr>
        <p:spPr bwMode="auto"/>
        <p:txBody>
          <a:bodyPr>
            <a:normAutofit fontScale="85000" lnSpcReduction="20000"/>
          </a:bodyPr>
          <a:lstStyle/>
          <a:p>
            <a:pPr>
              <a:defRPr/>
            </a:pPr>
            <a:r>
              <a:rPr lang="en-GB" noProof="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noProof="0" dirty="0"/>
          </a:p>
          <a:p>
            <a:pPr>
              <a:defRPr/>
            </a:pPr>
            <a:r>
              <a:rPr lang="en-GB" noProof="0" dirty="0">
                <a:solidFill>
                  <a:srgbClr val="FFC000"/>
                </a:solidFill>
              </a:rPr>
              <a:t>© 2020 – GET Across Borders and  © Leap4Joy</a:t>
            </a:r>
            <a:endParaRPr lang="en-GB" noProof="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GET-Buddied-UP Master2">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Design2" id="{1AE6BDB2-A9F5-4178-86E3-E87478687513}" vid="{7892E58B-80D4-4A6A-A97A-5485FF2D1FC4}"/>
    </a:ext>
  </a:ext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GET-Buddied-UP Master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5.xml><?xml version="1.0" encoding="utf-8"?>
<a:theme xmlns:a="http://schemas.openxmlformats.org/drawingml/2006/main" name="GET-Buddied-UP Master5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Theme1">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R Master">
      <a:majorFont>
        <a:latin typeface="Perpetua"/>
        <a:ea typeface=""/>
        <a:cs typeface=""/>
      </a:majorFont>
      <a:minorFont>
        <a:latin typeface="Perpetu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381</Words>
  <Application>Microsoft Office PowerPoint</Application>
  <PresentationFormat>Benutzerdefiniert</PresentationFormat>
  <Paragraphs>70</Paragraphs>
  <Slides>12</Slides>
  <Notes>0</Notes>
  <HiddenSlides>0</HiddenSlides>
  <MMClips>8</MMClips>
  <ScaleCrop>false</ScaleCrop>
  <HeadingPairs>
    <vt:vector size="6" baseType="variant">
      <vt:variant>
        <vt:lpstr>Verwendete Schriftarten</vt:lpstr>
      </vt:variant>
      <vt:variant>
        <vt:i4>5</vt:i4>
      </vt:variant>
      <vt:variant>
        <vt:lpstr>Design</vt:lpstr>
      </vt:variant>
      <vt:variant>
        <vt:i4>6</vt:i4>
      </vt:variant>
      <vt:variant>
        <vt:lpstr>Folientitel</vt:lpstr>
      </vt:variant>
      <vt:variant>
        <vt:i4>12</vt:i4>
      </vt:variant>
    </vt:vector>
  </HeadingPairs>
  <TitlesOfParts>
    <vt:vector size="23" baseType="lpstr">
      <vt:lpstr>Arial</vt:lpstr>
      <vt:lpstr>Comic Sans MS</vt:lpstr>
      <vt:lpstr>Perpetua</vt:lpstr>
      <vt:lpstr>Tahoma</vt:lpstr>
      <vt:lpstr>Times New Roman</vt:lpstr>
      <vt:lpstr>GET-Buddied-UP Master1</vt:lpstr>
      <vt:lpstr>GET-Buddied-UP Master2</vt:lpstr>
      <vt:lpstr>GET-Buddied-UP Master3_Schluss</vt:lpstr>
      <vt:lpstr>GET-Buddied-UP Master4_SR</vt:lpstr>
      <vt:lpstr>GET-Buddied-UP Master5_SR</vt:lpstr>
      <vt:lpstr>Theme1</vt:lpstr>
      <vt:lpstr>GET Buddied Up</vt:lpstr>
      <vt:lpstr>    Deutsch lernen  mit Ali, unserem Adler     Sigrid Rieuwerts get-across-borders@uni-mainz.de</vt:lpstr>
      <vt:lpstr>Willkommen!</vt:lpstr>
      <vt:lpstr>Die Begrüßung The greeting</vt:lpstr>
      <vt:lpstr>Im Klassenraum In the classroom</vt:lpstr>
      <vt:lpstr>Im Klassenraum In the classroom</vt:lpstr>
      <vt:lpstr>Kunstunterricht</vt:lpstr>
      <vt:lpstr>Musik</vt:lpstr>
      <vt:lpstr>Gemeinsam sind wir stark! Together we are strong!</vt:lpstr>
      <vt:lpstr>Die Verabschiedung The goodbye</vt:lpstr>
      <vt:lpstr>Summary</vt:lpstr>
      <vt:lpstr>Thank you for  learning German with us!  </vt:lpstr>
    </vt:vector>
  </TitlesOfParts>
  <Company>Universitaet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Johannes Gutenberg-Universität Mainz</dc:title>
  <dc:subject>Einführung von Studienkonten</dc:subject>
  <dc:creator>SR</dc:creator>
  <cp:lastModifiedBy>Bachmann, Hannah Ruth</cp:lastModifiedBy>
  <cp:revision>453</cp:revision>
  <cp:lastPrinted>2020-09-10T09:50:33Z</cp:lastPrinted>
  <dcterms:created xsi:type="dcterms:W3CDTF">2001-06-14T15:13:50Z</dcterms:created>
  <dcterms:modified xsi:type="dcterms:W3CDTF">2021-03-14T19:02:30Z</dcterms:modified>
</cp:coreProperties>
</file>