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27"/>
  </p:notesMasterIdLst>
  <p:handoutMasterIdLst>
    <p:handoutMasterId r:id="rId28"/>
  </p:handoutMasterIdLst>
  <p:sldIdLst>
    <p:sldId id="256" r:id="rId7"/>
    <p:sldId id="257" r:id="rId8"/>
    <p:sldId id="1401" r:id="rId9"/>
    <p:sldId id="1403" r:id="rId10"/>
    <p:sldId id="1404" r:id="rId11"/>
    <p:sldId id="1405" r:id="rId12"/>
    <p:sldId id="1397" r:id="rId13"/>
    <p:sldId id="1406" r:id="rId14"/>
    <p:sldId id="1407" r:id="rId15"/>
    <p:sldId id="1398" r:id="rId16"/>
    <p:sldId id="1408" r:id="rId17"/>
    <p:sldId id="1409" r:id="rId18"/>
    <p:sldId id="1410" r:id="rId19"/>
    <p:sldId id="1411" r:id="rId20"/>
    <p:sldId id="1412" r:id="rId21"/>
    <p:sldId id="1413" r:id="rId22"/>
    <p:sldId id="1414" r:id="rId23"/>
    <p:sldId id="1415" r:id="rId24"/>
    <p:sldId id="1416" r:id="rId25"/>
    <p:sldId id="264" r:id="rId26"/>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3"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8001DFB-61C0-438E-8307-5AE45486F5B6}" v="897" dt="2021-03-15T17:32:20.944"/>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388" autoAdjust="0"/>
  </p:normalViewPr>
  <p:slideViewPr>
    <p:cSldViewPr snapToGrid="0">
      <p:cViewPr varScale="1">
        <p:scale>
          <a:sx n="49" d="100"/>
          <a:sy n="49" d="100"/>
        </p:scale>
        <p:origin x="784" y="52"/>
      </p:cViewPr>
      <p:guideLst>
        <p:guide orient="horz" pos="1258"/>
        <p:guide pos="640"/>
      </p:guideLst>
    </p:cSldViewPr>
  </p:slideViewPr>
  <p:outlineViewPr>
    <p:cViewPr>
      <p:scale>
        <a:sx n="33" d="100"/>
        <a:sy n="33" d="100"/>
      </p:scale>
      <p:origin x="0" y="-714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ssa Deiss" userId="S::tessa.deiss_glasgow.ac.uk#ext#@jgumainz.onmicrosoft.com::8b40a27f-141d-4c8f-b305-e300efd196d0" providerId="AD" clId="Web-{0138B0E9-07D3-0876-E828-AEDADB4D9F78}"/>
    <pc:docChg chg="modSld">
      <pc:chgData name="Tessa Deiss" userId="S::tessa.deiss_glasgow.ac.uk#ext#@jgumainz.onmicrosoft.com::8b40a27f-141d-4c8f-b305-e300efd196d0" providerId="AD" clId="Web-{0138B0E9-07D3-0876-E828-AEDADB4D9F78}" dt="2020-12-18T19:04:28.957" v="3" actId="1076"/>
      <pc:docMkLst>
        <pc:docMk/>
      </pc:docMkLst>
      <pc:sldChg chg="modSp">
        <pc:chgData name="Tessa Deiss" userId="S::tessa.deiss_glasgow.ac.uk#ext#@jgumainz.onmicrosoft.com::8b40a27f-141d-4c8f-b305-e300efd196d0" providerId="AD" clId="Web-{0138B0E9-07D3-0876-E828-AEDADB4D9F78}" dt="2020-12-18T19:03:49.753" v="1" actId="20577"/>
        <pc:sldMkLst>
          <pc:docMk/>
          <pc:sldMk cId="238310380" sldId="1397"/>
        </pc:sldMkLst>
        <pc:spChg chg="mod">
          <ac:chgData name="Tessa Deiss" userId="S::tessa.deiss_glasgow.ac.uk#ext#@jgumainz.onmicrosoft.com::8b40a27f-141d-4c8f-b305-e300efd196d0" providerId="AD" clId="Web-{0138B0E9-07D3-0876-E828-AEDADB4D9F78}" dt="2020-12-18T19:03:49.753" v="1" actId="20577"/>
          <ac:spMkLst>
            <pc:docMk/>
            <pc:sldMk cId="238310380" sldId="1397"/>
            <ac:spMk id="12" creationId="{C3749583-842C-4520-BBC9-EF13DF5785C4}"/>
          </ac:spMkLst>
        </pc:spChg>
      </pc:sldChg>
      <pc:sldChg chg="delCm">
        <pc:chgData name="Tessa Deiss" userId="S::tessa.deiss_glasgow.ac.uk#ext#@jgumainz.onmicrosoft.com::8b40a27f-141d-4c8f-b305-e300efd196d0" providerId="AD" clId="Web-{0138B0E9-07D3-0876-E828-AEDADB4D9F78}" dt="2020-12-18T19:04:06.912" v="2"/>
        <pc:sldMkLst>
          <pc:docMk/>
          <pc:sldMk cId="4034664083" sldId="1409"/>
        </pc:sldMkLst>
      </pc:sldChg>
      <pc:sldChg chg="modSp">
        <pc:chgData name="Tessa Deiss" userId="S::tessa.deiss_glasgow.ac.uk#ext#@jgumainz.onmicrosoft.com::8b40a27f-141d-4c8f-b305-e300efd196d0" providerId="AD" clId="Web-{0138B0E9-07D3-0876-E828-AEDADB4D9F78}" dt="2020-12-18T19:04:28.957" v="3" actId="1076"/>
        <pc:sldMkLst>
          <pc:docMk/>
          <pc:sldMk cId="2828261898" sldId="1412"/>
        </pc:sldMkLst>
        <pc:picChg chg="mod">
          <ac:chgData name="Tessa Deiss" userId="S::tessa.deiss_glasgow.ac.uk#ext#@jgumainz.onmicrosoft.com::8b40a27f-141d-4c8f-b305-e300efd196d0" providerId="AD" clId="Web-{0138B0E9-07D3-0876-E828-AEDADB4D9F78}" dt="2020-12-18T19:04:28.957" v="3" actId="1076"/>
          <ac:picMkLst>
            <pc:docMk/>
            <pc:sldMk cId="2828261898" sldId="1412"/>
            <ac:picMk id="3" creationId="{3EC6F50A-B81F-4B45-81E0-088A1F07C407}"/>
          </ac:picMkLst>
        </pc:picChg>
      </pc:sldChg>
      <pc:sldChg chg="modSp">
        <pc:chgData name="Tessa Deiss" userId="S::tessa.deiss_glasgow.ac.uk#ext#@jgumainz.onmicrosoft.com::8b40a27f-141d-4c8f-b305-e300efd196d0" providerId="AD" clId="Web-{0138B0E9-07D3-0876-E828-AEDADB4D9F78}" dt="2020-12-18T19:03:27.174" v="0" actId="14100"/>
        <pc:sldMkLst>
          <pc:docMk/>
          <pc:sldMk cId="1670115728" sldId="1416"/>
        </pc:sldMkLst>
        <pc:picChg chg="mod">
          <ac:chgData name="Tessa Deiss" userId="S::tessa.deiss_glasgow.ac.uk#ext#@jgumainz.onmicrosoft.com::8b40a27f-141d-4c8f-b305-e300efd196d0" providerId="AD" clId="Web-{0138B0E9-07D3-0876-E828-AEDADB4D9F78}" dt="2020-12-18T19:03:27.174" v="0" actId="14100"/>
          <ac:picMkLst>
            <pc:docMk/>
            <pc:sldMk cId="1670115728" sldId="1416"/>
            <ac:picMk id="50183" creationId="{4F2A606C-2177-4BCB-9276-1EB93A0905CA}"/>
          </ac:picMkLst>
        </pc:picChg>
      </pc:sldChg>
    </pc:docChg>
  </pc:docChgLst>
  <pc:docChgLst>
    <pc:chgData name="Bachmann, Hannah Ruth" userId="e7c09bfb-72c2-42e5-912c-bd6874d853db" providerId="ADAL" clId="{F8001DFB-61C0-438E-8307-5AE45486F5B6}"/>
    <pc:docChg chg="undo redo custSel addSld delSld modSld">
      <pc:chgData name="Bachmann, Hannah Ruth" userId="e7c09bfb-72c2-42e5-912c-bd6874d853db" providerId="ADAL" clId="{F8001DFB-61C0-438E-8307-5AE45486F5B6}" dt="2021-03-15T17:32:20.943" v="1338" actId="1076"/>
      <pc:docMkLst>
        <pc:docMk/>
      </pc:docMkLst>
      <pc:sldChg chg="add">
        <pc:chgData name="Bachmann, Hannah Ruth" userId="e7c09bfb-72c2-42e5-912c-bd6874d853db" providerId="ADAL" clId="{F8001DFB-61C0-438E-8307-5AE45486F5B6}" dt="2021-02-07T08:14:49.540" v="0"/>
        <pc:sldMkLst>
          <pc:docMk/>
          <pc:sldMk cId="0" sldId="256"/>
        </pc:sldMkLst>
      </pc:sldChg>
      <pc:sldChg chg="add">
        <pc:chgData name="Bachmann, Hannah Ruth" userId="e7c09bfb-72c2-42e5-912c-bd6874d853db" providerId="ADAL" clId="{F8001DFB-61C0-438E-8307-5AE45486F5B6}" dt="2021-02-07T08:15:01.025" v="2"/>
        <pc:sldMkLst>
          <pc:docMk/>
          <pc:sldMk cId="0" sldId="257"/>
        </pc:sldMkLst>
      </pc:sldChg>
      <pc:sldChg chg="modSp add">
        <pc:chgData name="Bachmann, Hannah Ruth" userId="e7c09bfb-72c2-42e5-912c-bd6874d853db" providerId="ADAL" clId="{F8001DFB-61C0-438E-8307-5AE45486F5B6}" dt="2021-02-07T08:43:35.056" v="404" actId="20577"/>
        <pc:sldMkLst>
          <pc:docMk/>
          <pc:sldMk cId="0" sldId="264"/>
        </pc:sldMkLst>
        <pc:spChg chg="mod">
          <ac:chgData name="Bachmann, Hannah Ruth" userId="e7c09bfb-72c2-42e5-912c-bd6874d853db" providerId="ADAL" clId="{F8001DFB-61C0-438E-8307-5AE45486F5B6}" dt="2021-02-07T08:43:35.056" v="404" actId="20577"/>
          <ac:spMkLst>
            <pc:docMk/>
            <pc:sldMk cId="0" sldId="264"/>
            <ac:spMk id="5" creationId="{00000000-0000-0000-0000-000000000000}"/>
          </ac:spMkLst>
        </pc:spChg>
      </pc:sldChg>
      <pc:sldChg chg="del">
        <pc:chgData name="Bachmann, Hannah Ruth" userId="e7c09bfb-72c2-42e5-912c-bd6874d853db" providerId="ADAL" clId="{F8001DFB-61C0-438E-8307-5AE45486F5B6}" dt="2021-02-07T08:15:50.003" v="5" actId="2696"/>
        <pc:sldMkLst>
          <pc:docMk/>
          <pc:sldMk cId="884004034" sldId="1392"/>
        </pc:sldMkLst>
      </pc:sldChg>
      <pc:sldChg chg="addSp delSp modSp mod">
        <pc:chgData name="Bachmann, Hannah Ruth" userId="e7c09bfb-72c2-42e5-912c-bd6874d853db" providerId="ADAL" clId="{F8001DFB-61C0-438E-8307-5AE45486F5B6}" dt="2021-03-08T17:32:35.050" v="450" actId="207"/>
        <pc:sldMkLst>
          <pc:docMk/>
          <pc:sldMk cId="238310380" sldId="1397"/>
        </pc:sldMkLst>
        <pc:spChg chg="del">
          <ac:chgData name="Bachmann, Hannah Ruth" userId="e7c09bfb-72c2-42e5-912c-bd6874d853db" providerId="ADAL" clId="{F8001DFB-61C0-438E-8307-5AE45486F5B6}" dt="2021-02-07T08:37:48.550" v="297" actId="478"/>
          <ac:spMkLst>
            <pc:docMk/>
            <pc:sldMk cId="238310380" sldId="1397"/>
            <ac:spMk id="4" creationId="{FA67E788-16AD-4722-8226-C338B991DF04}"/>
          </ac:spMkLst>
        </pc:spChg>
        <pc:spChg chg="del">
          <ac:chgData name="Bachmann, Hannah Ruth" userId="e7c09bfb-72c2-42e5-912c-bd6874d853db" providerId="ADAL" clId="{F8001DFB-61C0-438E-8307-5AE45486F5B6}" dt="2021-02-07T08:37:49.732" v="298" actId="478"/>
          <ac:spMkLst>
            <pc:docMk/>
            <pc:sldMk cId="238310380" sldId="1397"/>
            <ac:spMk id="5" creationId="{C859ED43-A29B-4EE0-837F-C073677EC34E}"/>
          </ac:spMkLst>
        </pc:spChg>
        <pc:spChg chg="add mod">
          <ac:chgData name="Bachmann, Hannah Ruth" userId="e7c09bfb-72c2-42e5-912c-bd6874d853db" providerId="ADAL" clId="{F8001DFB-61C0-438E-8307-5AE45486F5B6}" dt="2021-02-07T08:39:17.305" v="329"/>
          <ac:spMkLst>
            <pc:docMk/>
            <pc:sldMk cId="238310380" sldId="1397"/>
            <ac:spMk id="8" creationId="{A8523F73-D3EC-42D1-A805-1AD4E6DEB7F5}"/>
          </ac:spMkLst>
        </pc:spChg>
        <pc:spChg chg="add mod">
          <ac:chgData name="Bachmann, Hannah Ruth" userId="e7c09bfb-72c2-42e5-912c-bd6874d853db" providerId="ADAL" clId="{F8001DFB-61C0-438E-8307-5AE45486F5B6}" dt="2021-02-07T08:40:02.964" v="352"/>
          <ac:spMkLst>
            <pc:docMk/>
            <pc:sldMk cId="238310380" sldId="1397"/>
            <ac:spMk id="9" creationId="{8E2BDD53-1553-4095-9A8F-97716CA65049}"/>
          </ac:spMkLst>
        </pc:spChg>
        <pc:spChg chg="mod">
          <ac:chgData name="Bachmann, Hannah Ruth" userId="e7c09bfb-72c2-42e5-912c-bd6874d853db" providerId="ADAL" clId="{F8001DFB-61C0-438E-8307-5AE45486F5B6}" dt="2021-03-08T17:32:35.050" v="450" actId="207"/>
          <ac:spMkLst>
            <pc:docMk/>
            <pc:sldMk cId="238310380" sldId="1397"/>
            <ac:spMk id="12" creationId="{C3749583-842C-4520-BBC9-EF13DF5785C4}"/>
          </ac:spMkLst>
        </pc:spChg>
      </pc:sldChg>
      <pc:sldChg chg="addSp delSp modSp mod">
        <pc:chgData name="Bachmann, Hannah Ruth" userId="e7c09bfb-72c2-42e5-912c-bd6874d853db" providerId="ADAL" clId="{F8001DFB-61C0-438E-8307-5AE45486F5B6}" dt="2021-03-08T17:32:53.640" v="476" actId="207"/>
        <pc:sldMkLst>
          <pc:docMk/>
          <pc:sldMk cId="1899391020" sldId="1398"/>
        </pc:sldMkLst>
        <pc:spChg chg="del">
          <ac:chgData name="Bachmann, Hannah Ruth" userId="e7c09bfb-72c2-42e5-912c-bd6874d853db" providerId="ADAL" clId="{F8001DFB-61C0-438E-8307-5AE45486F5B6}" dt="2021-02-07T08:38:00.727" v="303" actId="478"/>
          <ac:spMkLst>
            <pc:docMk/>
            <pc:sldMk cId="1899391020" sldId="1398"/>
            <ac:spMk id="4" creationId="{8D099E31-4DF6-4C53-AB53-7620DCCCF7E2}"/>
          </ac:spMkLst>
        </pc:spChg>
        <pc:spChg chg="del">
          <ac:chgData name="Bachmann, Hannah Ruth" userId="e7c09bfb-72c2-42e5-912c-bd6874d853db" providerId="ADAL" clId="{F8001DFB-61C0-438E-8307-5AE45486F5B6}" dt="2021-02-07T08:38:02.630" v="304" actId="478"/>
          <ac:spMkLst>
            <pc:docMk/>
            <pc:sldMk cId="1899391020" sldId="1398"/>
            <ac:spMk id="5" creationId="{0730DD38-6928-4719-9BEB-470A52ECA203}"/>
          </ac:spMkLst>
        </pc:spChg>
        <pc:spChg chg="add mod">
          <ac:chgData name="Bachmann, Hannah Ruth" userId="e7c09bfb-72c2-42e5-912c-bd6874d853db" providerId="ADAL" clId="{F8001DFB-61C0-438E-8307-5AE45486F5B6}" dt="2021-02-07T08:39:20.645" v="332"/>
          <ac:spMkLst>
            <pc:docMk/>
            <pc:sldMk cId="1899391020" sldId="1398"/>
            <ac:spMk id="8" creationId="{00F50164-8793-4BE1-B17F-F3A05875ADC7}"/>
          </ac:spMkLst>
        </pc:spChg>
        <pc:spChg chg="add mod">
          <ac:chgData name="Bachmann, Hannah Ruth" userId="e7c09bfb-72c2-42e5-912c-bd6874d853db" providerId="ADAL" clId="{F8001DFB-61C0-438E-8307-5AE45486F5B6}" dt="2021-02-07T08:40:05.988" v="355"/>
          <ac:spMkLst>
            <pc:docMk/>
            <pc:sldMk cId="1899391020" sldId="1398"/>
            <ac:spMk id="9" creationId="{3C7CE12F-A7C6-4458-B662-6228A42DDAFD}"/>
          </ac:spMkLst>
        </pc:spChg>
        <pc:spChg chg="mod">
          <ac:chgData name="Bachmann, Hannah Ruth" userId="e7c09bfb-72c2-42e5-912c-bd6874d853db" providerId="ADAL" clId="{F8001DFB-61C0-438E-8307-5AE45486F5B6}" dt="2021-03-08T17:32:53.640" v="476" actId="207"/>
          <ac:spMkLst>
            <pc:docMk/>
            <pc:sldMk cId="1899391020" sldId="1398"/>
            <ac:spMk id="12" creationId="{68A12010-6D41-411C-93B2-4E46D5E8882B}"/>
          </ac:spMkLst>
        </pc:spChg>
      </pc:sldChg>
      <pc:sldChg chg="del">
        <pc:chgData name="Bachmann, Hannah Ruth" userId="e7c09bfb-72c2-42e5-912c-bd6874d853db" providerId="ADAL" clId="{F8001DFB-61C0-438E-8307-5AE45486F5B6}" dt="2021-02-07T08:15:03.673" v="3" actId="2696"/>
        <pc:sldMkLst>
          <pc:docMk/>
          <pc:sldMk cId="187482558" sldId="1400"/>
        </pc:sldMkLst>
      </pc:sldChg>
      <pc:sldChg chg="addSp delSp modSp mod">
        <pc:chgData name="Bachmann, Hannah Ruth" userId="e7c09bfb-72c2-42e5-912c-bd6874d853db" providerId="ADAL" clId="{F8001DFB-61C0-438E-8307-5AE45486F5B6}" dt="2021-03-08T17:33:48.551" v="489" actId="20577"/>
        <pc:sldMkLst>
          <pc:docMk/>
          <pc:sldMk cId="2461512244" sldId="1401"/>
        </pc:sldMkLst>
        <pc:spChg chg="mod">
          <ac:chgData name="Bachmann, Hannah Ruth" userId="e7c09bfb-72c2-42e5-912c-bd6874d853db" providerId="ADAL" clId="{F8001DFB-61C0-438E-8307-5AE45486F5B6}" dt="2021-03-08T17:33:48.551" v="489" actId="20577"/>
          <ac:spMkLst>
            <pc:docMk/>
            <pc:sldMk cId="2461512244" sldId="1401"/>
            <ac:spMk id="2" creationId="{AC284810-2428-466D-B869-22185656E3A7}"/>
          </ac:spMkLst>
        </pc:spChg>
        <pc:spChg chg="del">
          <ac:chgData name="Bachmann, Hannah Ruth" userId="e7c09bfb-72c2-42e5-912c-bd6874d853db" providerId="ADAL" clId="{F8001DFB-61C0-438E-8307-5AE45486F5B6}" dt="2021-02-07T08:37:33.884" v="289" actId="478"/>
          <ac:spMkLst>
            <pc:docMk/>
            <pc:sldMk cId="2461512244" sldId="1401"/>
            <ac:spMk id="4" creationId="{8D099E31-4DF6-4C53-AB53-7620DCCCF7E2}"/>
          </ac:spMkLst>
        </pc:spChg>
        <pc:spChg chg="del">
          <ac:chgData name="Bachmann, Hannah Ruth" userId="e7c09bfb-72c2-42e5-912c-bd6874d853db" providerId="ADAL" clId="{F8001DFB-61C0-438E-8307-5AE45486F5B6}" dt="2021-02-07T08:37:35.603" v="290" actId="478"/>
          <ac:spMkLst>
            <pc:docMk/>
            <pc:sldMk cId="2461512244" sldId="1401"/>
            <ac:spMk id="5" creationId="{0730DD38-6928-4719-9BEB-470A52ECA203}"/>
          </ac:spMkLst>
        </pc:spChg>
        <pc:spChg chg="add mod">
          <ac:chgData name="Bachmann, Hannah Ruth" userId="e7c09bfb-72c2-42e5-912c-bd6874d853db" providerId="ADAL" clId="{F8001DFB-61C0-438E-8307-5AE45486F5B6}" dt="2021-02-07T08:39:11.525" v="325"/>
          <ac:spMkLst>
            <pc:docMk/>
            <pc:sldMk cId="2461512244" sldId="1401"/>
            <ac:spMk id="7" creationId="{4A371448-C7F6-48BE-A839-A1C654B6713B}"/>
          </ac:spMkLst>
        </pc:spChg>
        <pc:spChg chg="add mod">
          <ac:chgData name="Bachmann, Hannah Ruth" userId="e7c09bfb-72c2-42e5-912c-bd6874d853db" providerId="ADAL" clId="{F8001DFB-61C0-438E-8307-5AE45486F5B6}" dt="2021-02-07T08:39:55.528" v="348"/>
          <ac:spMkLst>
            <pc:docMk/>
            <pc:sldMk cId="2461512244" sldId="1401"/>
            <ac:spMk id="8" creationId="{FE0F5581-DD95-47BB-B06E-581CB32CA827}"/>
          </ac:spMkLst>
        </pc:spChg>
        <pc:spChg chg="mod">
          <ac:chgData name="Bachmann, Hannah Ruth" userId="e7c09bfb-72c2-42e5-912c-bd6874d853db" providerId="ADAL" clId="{F8001DFB-61C0-438E-8307-5AE45486F5B6}" dt="2021-03-08T17:32:22.498" v="446" actId="20577"/>
          <ac:spMkLst>
            <pc:docMk/>
            <pc:sldMk cId="2461512244" sldId="1401"/>
            <ac:spMk id="12" creationId="{68A12010-6D41-411C-93B2-4E46D5E8882B}"/>
          </ac:spMkLst>
        </pc:spChg>
        <pc:picChg chg="mod">
          <ac:chgData name="Bachmann, Hannah Ruth" userId="e7c09bfb-72c2-42e5-912c-bd6874d853db" providerId="ADAL" clId="{F8001DFB-61C0-438E-8307-5AE45486F5B6}" dt="2021-02-07T08:40:40.120" v="369" actId="1076"/>
          <ac:picMkLst>
            <pc:docMk/>
            <pc:sldMk cId="2461512244" sldId="1401"/>
            <ac:picMk id="3" creationId="{6B0FA5E2-30CB-4DE0-9B67-75704DA9EC98}"/>
          </ac:picMkLst>
        </pc:picChg>
      </pc:sldChg>
      <pc:sldChg chg="addSp delSp modSp mod">
        <pc:chgData name="Bachmann, Hannah Ruth" userId="e7c09bfb-72c2-42e5-912c-bd6874d853db" providerId="ADAL" clId="{F8001DFB-61C0-438E-8307-5AE45486F5B6}" dt="2021-03-08T17:33:25.167" v="479" actId="207"/>
        <pc:sldMkLst>
          <pc:docMk/>
          <pc:sldMk cId="2678335331" sldId="1403"/>
        </pc:sldMkLst>
        <pc:spChg chg="mod">
          <ac:chgData name="Bachmann, Hannah Ruth" userId="e7c09bfb-72c2-42e5-912c-bd6874d853db" providerId="ADAL" clId="{F8001DFB-61C0-438E-8307-5AE45486F5B6}" dt="2021-03-08T17:32:45.281" v="475" actId="20577"/>
          <ac:spMkLst>
            <pc:docMk/>
            <pc:sldMk cId="2678335331" sldId="1403"/>
            <ac:spMk id="2" creationId="{1B3347BF-CAC7-4025-B27E-E69ACC29470E}"/>
          </ac:spMkLst>
        </pc:spChg>
        <pc:spChg chg="mod">
          <ac:chgData name="Bachmann, Hannah Ruth" userId="e7c09bfb-72c2-42e5-912c-bd6874d853db" providerId="ADAL" clId="{F8001DFB-61C0-438E-8307-5AE45486F5B6}" dt="2021-03-08T17:33:25.167" v="479" actId="207"/>
          <ac:spMkLst>
            <pc:docMk/>
            <pc:sldMk cId="2678335331" sldId="1403"/>
            <ac:spMk id="3" creationId="{6DF34C18-EAAF-45AE-A9A3-416842CF699C}"/>
          </ac:spMkLst>
        </pc:spChg>
        <pc:spChg chg="del">
          <ac:chgData name="Bachmann, Hannah Ruth" userId="e7c09bfb-72c2-42e5-912c-bd6874d853db" providerId="ADAL" clId="{F8001DFB-61C0-438E-8307-5AE45486F5B6}" dt="2021-02-07T08:37:38.156" v="291" actId="478"/>
          <ac:spMkLst>
            <pc:docMk/>
            <pc:sldMk cId="2678335331" sldId="1403"/>
            <ac:spMk id="6" creationId="{39CFEABE-7645-45F3-962F-E278DAD3584E}"/>
          </ac:spMkLst>
        </pc:spChg>
        <pc:spChg chg="del">
          <ac:chgData name="Bachmann, Hannah Ruth" userId="e7c09bfb-72c2-42e5-912c-bd6874d853db" providerId="ADAL" clId="{F8001DFB-61C0-438E-8307-5AE45486F5B6}" dt="2021-02-07T08:37:39.401" v="292" actId="478"/>
          <ac:spMkLst>
            <pc:docMk/>
            <pc:sldMk cId="2678335331" sldId="1403"/>
            <ac:spMk id="7" creationId="{3AA13714-3F62-4C27-BB20-24393FBD9FD9}"/>
          </ac:spMkLst>
        </pc:spChg>
        <pc:spChg chg="mod">
          <ac:chgData name="Bachmann, Hannah Ruth" userId="e7c09bfb-72c2-42e5-912c-bd6874d853db" providerId="ADAL" clId="{F8001DFB-61C0-438E-8307-5AE45486F5B6}" dt="2021-02-07T08:26:09.090" v="132" actId="1076"/>
          <ac:spMkLst>
            <pc:docMk/>
            <pc:sldMk cId="2678335331" sldId="1403"/>
            <ac:spMk id="10" creationId="{B0FB307E-4576-46A1-AAB8-0C8B4DC13708}"/>
          </ac:spMkLst>
        </pc:spChg>
        <pc:spChg chg="add mod">
          <ac:chgData name="Bachmann, Hannah Ruth" userId="e7c09bfb-72c2-42e5-912c-bd6874d853db" providerId="ADAL" clId="{F8001DFB-61C0-438E-8307-5AE45486F5B6}" dt="2021-02-07T08:39:13.382" v="326"/>
          <ac:spMkLst>
            <pc:docMk/>
            <pc:sldMk cId="2678335331" sldId="1403"/>
            <ac:spMk id="11" creationId="{A9E3AC1D-0D0A-454F-8881-4EE73A842E18}"/>
          </ac:spMkLst>
        </pc:spChg>
        <pc:spChg chg="mod">
          <ac:chgData name="Bachmann, Hannah Ruth" userId="e7c09bfb-72c2-42e5-912c-bd6874d853db" providerId="ADAL" clId="{F8001DFB-61C0-438E-8307-5AE45486F5B6}" dt="2021-02-07T08:29:37.137" v="198" actId="14100"/>
          <ac:spMkLst>
            <pc:docMk/>
            <pc:sldMk cId="2678335331" sldId="1403"/>
            <ac:spMk id="13" creationId="{E65BA46E-3F9A-44F0-8BF9-F225367CE4C7}"/>
          </ac:spMkLst>
        </pc:spChg>
        <pc:spChg chg="add mod">
          <ac:chgData name="Bachmann, Hannah Ruth" userId="e7c09bfb-72c2-42e5-912c-bd6874d853db" providerId="ADAL" clId="{F8001DFB-61C0-438E-8307-5AE45486F5B6}" dt="2021-02-07T08:39:57.262" v="349"/>
          <ac:spMkLst>
            <pc:docMk/>
            <pc:sldMk cId="2678335331" sldId="1403"/>
            <ac:spMk id="15" creationId="{38873A97-EE1A-4E7C-9B4F-7B08AD5005CE}"/>
          </ac:spMkLst>
        </pc:spChg>
        <pc:picChg chg="mod">
          <ac:chgData name="Bachmann, Hannah Ruth" userId="e7c09bfb-72c2-42e5-912c-bd6874d853db" providerId="ADAL" clId="{F8001DFB-61C0-438E-8307-5AE45486F5B6}" dt="2021-02-07T08:26:50.607" v="159" actId="1076"/>
          <ac:picMkLst>
            <pc:docMk/>
            <pc:sldMk cId="2678335331" sldId="1403"/>
            <ac:picMk id="12" creationId="{D3CD4178-A852-417F-BC5C-8C49A0E5F264}"/>
          </ac:picMkLst>
        </pc:picChg>
      </pc:sldChg>
      <pc:sldChg chg="addSp delSp modSp mod">
        <pc:chgData name="Bachmann, Hannah Ruth" userId="e7c09bfb-72c2-42e5-912c-bd6874d853db" providerId="ADAL" clId="{F8001DFB-61C0-438E-8307-5AE45486F5B6}" dt="2021-03-08T17:33:41.452" v="486" actId="20577"/>
        <pc:sldMkLst>
          <pc:docMk/>
          <pc:sldMk cId="3595767397" sldId="1404"/>
        </pc:sldMkLst>
        <pc:spChg chg="mod">
          <ac:chgData name="Bachmann, Hannah Ruth" userId="e7c09bfb-72c2-42e5-912c-bd6874d853db" providerId="ADAL" clId="{F8001DFB-61C0-438E-8307-5AE45486F5B6}" dt="2021-03-08T17:33:41.452" v="486" actId="20577"/>
          <ac:spMkLst>
            <pc:docMk/>
            <pc:sldMk cId="3595767397" sldId="1404"/>
            <ac:spMk id="2" creationId="{1B3347BF-CAC7-4025-B27E-E69ACC29470E}"/>
          </ac:spMkLst>
        </pc:spChg>
        <pc:spChg chg="mod">
          <ac:chgData name="Bachmann, Hannah Ruth" userId="e7c09bfb-72c2-42e5-912c-bd6874d853db" providerId="ADAL" clId="{F8001DFB-61C0-438E-8307-5AE45486F5B6}" dt="2021-03-08T17:33:29.726" v="480" actId="207"/>
          <ac:spMkLst>
            <pc:docMk/>
            <pc:sldMk cId="3595767397" sldId="1404"/>
            <ac:spMk id="3" creationId="{6DF34C18-EAAF-45AE-A9A3-416842CF699C}"/>
          </ac:spMkLst>
        </pc:spChg>
        <pc:spChg chg="del">
          <ac:chgData name="Bachmann, Hannah Ruth" userId="e7c09bfb-72c2-42e5-912c-bd6874d853db" providerId="ADAL" clId="{F8001DFB-61C0-438E-8307-5AE45486F5B6}" dt="2021-02-07T08:37:41.680" v="293" actId="478"/>
          <ac:spMkLst>
            <pc:docMk/>
            <pc:sldMk cId="3595767397" sldId="1404"/>
            <ac:spMk id="6" creationId="{39CFEABE-7645-45F3-962F-E278DAD3584E}"/>
          </ac:spMkLst>
        </pc:spChg>
        <pc:spChg chg="del">
          <ac:chgData name="Bachmann, Hannah Ruth" userId="e7c09bfb-72c2-42e5-912c-bd6874d853db" providerId="ADAL" clId="{F8001DFB-61C0-438E-8307-5AE45486F5B6}" dt="2021-02-07T08:37:43.022" v="294" actId="478"/>
          <ac:spMkLst>
            <pc:docMk/>
            <pc:sldMk cId="3595767397" sldId="1404"/>
            <ac:spMk id="7" creationId="{3AA13714-3F62-4C27-BB20-24393FBD9FD9}"/>
          </ac:spMkLst>
        </pc:spChg>
        <pc:spChg chg="add mod">
          <ac:chgData name="Bachmann, Hannah Ruth" userId="e7c09bfb-72c2-42e5-912c-bd6874d853db" providerId="ADAL" clId="{F8001DFB-61C0-438E-8307-5AE45486F5B6}" dt="2021-02-07T08:22:14.832" v="79" actId="1076"/>
          <ac:spMkLst>
            <pc:docMk/>
            <pc:sldMk cId="3595767397" sldId="1404"/>
            <ac:spMk id="11" creationId="{C6B3A193-CE2B-43A6-AA66-6433C7367011}"/>
          </ac:spMkLst>
        </pc:spChg>
        <pc:spChg chg="add mod">
          <ac:chgData name="Bachmann, Hannah Ruth" userId="e7c09bfb-72c2-42e5-912c-bd6874d853db" providerId="ADAL" clId="{F8001DFB-61C0-438E-8307-5AE45486F5B6}" dt="2021-02-07T08:39:14.658" v="327"/>
          <ac:spMkLst>
            <pc:docMk/>
            <pc:sldMk cId="3595767397" sldId="1404"/>
            <ac:spMk id="12" creationId="{5CDD9936-3212-41AD-8CEF-67458F6AA981}"/>
          </ac:spMkLst>
        </pc:spChg>
        <pc:spChg chg="add mod">
          <ac:chgData name="Bachmann, Hannah Ruth" userId="e7c09bfb-72c2-42e5-912c-bd6874d853db" providerId="ADAL" clId="{F8001DFB-61C0-438E-8307-5AE45486F5B6}" dt="2021-02-07T08:39:58.162" v="350"/>
          <ac:spMkLst>
            <pc:docMk/>
            <pc:sldMk cId="3595767397" sldId="1404"/>
            <ac:spMk id="13" creationId="{FBB7847D-44FE-4E62-9C5D-1E6E514B9BD8}"/>
          </ac:spMkLst>
        </pc:spChg>
        <pc:spChg chg="del mod">
          <ac:chgData name="Bachmann, Hannah Ruth" userId="e7c09bfb-72c2-42e5-912c-bd6874d853db" providerId="ADAL" clId="{F8001DFB-61C0-438E-8307-5AE45486F5B6}" dt="2021-02-07T08:20:44.097" v="74"/>
          <ac:spMkLst>
            <pc:docMk/>
            <pc:sldMk cId="3595767397" sldId="1404"/>
            <ac:spMk id="16" creationId="{02787ADB-CFBD-4C68-A2FC-E44E9A4DBE94}"/>
          </ac:spMkLst>
        </pc:spChg>
        <pc:spChg chg="mod">
          <ac:chgData name="Bachmann, Hannah Ruth" userId="e7c09bfb-72c2-42e5-912c-bd6874d853db" providerId="ADAL" clId="{F8001DFB-61C0-438E-8307-5AE45486F5B6}" dt="2021-02-07T08:30:40.692" v="226" actId="14100"/>
          <ac:spMkLst>
            <pc:docMk/>
            <pc:sldMk cId="3595767397" sldId="1404"/>
            <ac:spMk id="19" creationId="{0400FFA2-8B56-42E8-857A-D37F23E8D7CC}"/>
          </ac:spMkLst>
        </pc:spChg>
      </pc:sldChg>
      <pc:sldChg chg="addSp delSp modSp mod">
        <pc:chgData name="Bachmann, Hannah Ruth" userId="e7c09bfb-72c2-42e5-912c-bd6874d853db" providerId="ADAL" clId="{F8001DFB-61C0-438E-8307-5AE45486F5B6}" dt="2021-03-08T17:33:35.840" v="484" actId="20577"/>
        <pc:sldMkLst>
          <pc:docMk/>
          <pc:sldMk cId="568211193" sldId="1405"/>
        </pc:sldMkLst>
        <pc:spChg chg="mod">
          <ac:chgData name="Bachmann, Hannah Ruth" userId="e7c09bfb-72c2-42e5-912c-bd6874d853db" providerId="ADAL" clId="{F8001DFB-61C0-438E-8307-5AE45486F5B6}" dt="2021-03-08T17:33:35.840" v="484" actId="20577"/>
          <ac:spMkLst>
            <pc:docMk/>
            <pc:sldMk cId="568211193" sldId="1405"/>
            <ac:spMk id="2" creationId="{1B3347BF-CAC7-4025-B27E-E69ACC29470E}"/>
          </ac:spMkLst>
        </pc:spChg>
        <pc:spChg chg="mod">
          <ac:chgData name="Bachmann, Hannah Ruth" userId="e7c09bfb-72c2-42e5-912c-bd6874d853db" providerId="ADAL" clId="{F8001DFB-61C0-438E-8307-5AE45486F5B6}" dt="2021-03-08T17:33:33.456" v="481" actId="207"/>
          <ac:spMkLst>
            <pc:docMk/>
            <pc:sldMk cId="568211193" sldId="1405"/>
            <ac:spMk id="3" creationId="{6DF34C18-EAAF-45AE-A9A3-416842CF699C}"/>
          </ac:spMkLst>
        </pc:spChg>
        <pc:spChg chg="del">
          <ac:chgData name="Bachmann, Hannah Ruth" userId="e7c09bfb-72c2-42e5-912c-bd6874d853db" providerId="ADAL" clId="{F8001DFB-61C0-438E-8307-5AE45486F5B6}" dt="2021-02-07T08:37:44.972" v="295" actId="478"/>
          <ac:spMkLst>
            <pc:docMk/>
            <pc:sldMk cId="568211193" sldId="1405"/>
            <ac:spMk id="6" creationId="{39CFEABE-7645-45F3-962F-E278DAD3584E}"/>
          </ac:spMkLst>
        </pc:spChg>
        <pc:spChg chg="del">
          <ac:chgData name="Bachmann, Hannah Ruth" userId="e7c09bfb-72c2-42e5-912c-bd6874d853db" providerId="ADAL" clId="{F8001DFB-61C0-438E-8307-5AE45486F5B6}" dt="2021-02-07T08:37:46.400" v="296" actId="478"/>
          <ac:spMkLst>
            <pc:docMk/>
            <pc:sldMk cId="568211193" sldId="1405"/>
            <ac:spMk id="7" creationId="{3AA13714-3F62-4C27-BB20-24393FBD9FD9}"/>
          </ac:spMkLst>
        </pc:spChg>
        <pc:spChg chg="mod">
          <ac:chgData name="Bachmann, Hannah Ruth" userId="e7c09bfb-72c2-42e5-912c-bd6874d853db" providerId="ADAL" clId="{F8001DFB-61C0-438E-8307-5AE45486F5B6}" dt="2021-02-07T08:25:07.157" v="107" actId="1076"/>
          <ac:spMkLst>
            <pc:docMk/>
            <pc:sldMk cId="568211193" sldId="1405"/>
            <ac:spMk id="12" creationId="{D203F2C3-3BC1-487E-9394-7E7A33547958}"/>
          </ac:spMkLst>
        </pc:spChg>
        <pc:spChg chg="add mod">
          <ac:chgData name="Bachmann, Hannah Ruth" userId="e7c09bfb-72c2-42e5-912c-bd6874d853db" providerId="ADAL" clId="{F8001DFB-61C0-438E-8307-5AE45486F5B6}" dt="2021-02-07T08:33:19.219" v="271" actId="20577"/>
          <ac:spMkLst>
            <pc:docMk/>
            <pc:sldMk cId="568211193" sldId="1405"/>
            <ac:spMk id="13" creationId="{DA7ECE64-B079-4449-A949-48F599024190}"/>
          </ac:spMkLst>
        </pc:spChg>
        <pc:spChg chg="add mod">
          <ac:chgData name="Bachmann, Hannah Ruth" userId="e7c09bfb-72c2-42e5-912c-bd6874d853db" providerId="ADAL" clId="{F8001DFB-61C0-438E-8307-5AE45486F5B6}" dt="2021-02-07T08:39:16.151" v="328"/>
          <ac:spMkLst>
            <pc:docMk/>
            <pc:sldMk cId="568211193" sldId="1405"/>
            <ac:spMk id="15" creationId="{C0E4240F-0DF5-46EF-B7C4-CC646E3AA4CF}"/>
          </ac:spMkLst>
        </pc:spChg>
        <pc:spChg chg="add mod">
          <ac:chgData name="Bachmann, Hannah Ruth" userId="e7c09bfb-72c2-42e5-912c-bd6874d853db" providerId="ADAL" clId="{F8001DFB-61C0-438E-8307-5AE45486F5B6}" dt="2021-02-07T08:39:59.055" v="351"/>
          <ac:spMkLst>
            <pc:docMk/>
            <pc:sldMk cId="568211193" sldId="1405"/>
            <ac:spMk id="16" creationId="{2E904034-0514-40D2-99C2-51DC51736745}"/>
          </ac:spMkLst>
        </pc:spChg>
        <pc:spChg chg="del mod">
          <ac:chgData name="Bachmann, Hannah Ruth" userId="e7c09bfb-72c2-42e5-912c-bd6874d853db" providerId="ADAL" clId="{F8001DFB-61C0-438E-8307-5AE45486F5B6}" dt="2021-02-07T08:25:16.983" v="110"/>
          <ac:spMkLst>
            <pc:docMk/>
            <pc:sldMk cId="568211193" sldId="1405"/>
            <ac:spMk id="17" creationId="{095D32B6-1F60-4408-A97E-0300001FF6DC}"/>
          </ac:spMkLst>
        </pc:spChg>
      </pc:sldChg>
      <pc:sldChg chg="addSp delSp modSp mod">
        <pc:chgData name="Bachmann, Hannah Ruth" userId="e7c09bfb-72c2-42e5-912c-bd6874d853db" providerId="ADAL" clId="{F8001DFB-61C0-438E-8307-5AE45486F5B6}" dt="2021-03-08T17:34:12.574" v="490" actId="207"/>
        <pc:sldMkLst>
          <pc:docMk/>
          <pc:sldMk cId="4019035815" sldId="1406"/>
        </pc:sldMkLst>
        <pc:spChg chg="mod">
          <ac:chgData name="Bachmann, Hannah Ruth" userId="e7c09bfb-72c2-42e5-912c-bd6874d853db" providerId="ADAL" clId="{F8001DFB-61C0-438E-8307-5AE45486F5B6}" dt="2021-03-08T17:34:12.574" v="490" actId="207"/>
          <ac:spMkLst>
            <pc:docMk/>
            <pc:sldMk cId="4019035815" sldId="1406"/>
            <ac:spMk id="3" creationId="{26CA575B-B1E1-46D9-8BA0-895AB4DD57BB}"/>
          </ac:spMkLst>
        </pc:spChg>
        <pc:spChg chg="del">
          <ac:chgData name="Bachmann, Hannah Ruth" userId="e7c09bfb-72c2-42e5-912c-bd6874d853db" providerId="ADAL" clId="{F8001DFB-61C0-438E-8307-5AE45486F5B6}" dt="2021-02-07T08:37:52.022" v="299" actId="478"/>
          <ac:spMkLst>
            <pc:docMk/>
            <pc:sldMk cId="4019035815" sldId="1406"/>
            <ac:spMk id="5" creationId="{6CC5819F-9D2B-4273-90B4-E6FF4C2EB7BE}"/>
          </ac:spMkLst>
        </pc:spChg>
        <pc:spChg chg="del">
          <ac:chgData name="Bachmann, Hannah Ruth" userId="e7c09bfb-72c2-42e5-912c-bd6874d853db" providerId="ADAL" clId="{F8001DFB-61C0-438E-8307-5AE45486F5B6}" dt="2021-02-07T08:37:54.763" v="300" actId="478"/>
          <ac:spMkLst>
            <pc:docMk/>
            <pc:sldMk cId="4019035815" sldId="1406"/>
            <ac:spMk id="6" creationId="{8559DDB0-16FA-4AE8-ACBA-EF922BFEC3B4}"/>
          </ac:spMkLst>
        </pc:spChg>
        <pc:spChg chg="add mod">
          <ac:chgData name="Bachmann, Hannah Ruth" userId="e7c09bfb-72c2-42e5-912c-bd6874d853db" providerId="ADAL" clId="{F8001DFB-61C0-438E-8307-5AE45486F5B6}" dt="2021-02-07T08:34:41.147" v="280" actId="1076"/>
          <ac:spMkLst>
            <pc:docMk/>
            <pc:sldMk cId="4019035815" sldId="1406"/>
            <ac:spMk id="12" creationId="{87FBDCBE-E76E-4878-804E-64EF5D462335}"/>
          </ac:spMkLst>
        </pc:spChg>
        <pc:spChg chg="add mod">
          <ac:chgData name="Bachmann, Hannah Ruth" userId="e7c09bfb-72c2-42e5-912c-bd6874d853db" providerId="ADAL" clId="{F8001DFB-61C0-438E-8307-5AE45486F5B6}" dt="2021-02-07T08:34:35.830" v="279" actId="1076"/>
          <ac:spMkLst>
            <pc:docMk/>
            <pc:sldMk cId="4019035815" sldId="1406"/>
            <ac:spMk id="14" creationId="{5A5F6C64-34E2-47FE-904F-B1F05B70B5C3}"/>
          </ac:spMkLst>
        </pc:spChg>
        <pc:spChg chg="add mod">
          <ac:chgData name="Bachmann, Hannah Ruth" userId="e7c09bfb-72c2-42e5-912c-bd6874d853db" providerId="ADAL" clId="{F8001DFB-61C0-438E-8307-5AE45486F5B6}" dt="2021-02-07T08:34:58.273" v="282" actId="1076"/>
          <ac:spMkLst>
            <pc:docMk/>
            <pc:sldMk cId="4019035815" sldId="1406"/>
            <ac:spMk id="16" creationId="{F388A22B-B48D-4DFB-854E-17C83FAEE2BF}"/>
          </ac:spMkLst>
        </pc:spChg>
        <pc:spChg chg="add mod">
          <ac:chgData name="Bachmann, Hannah Ruth" userId="e7c09bfb-72c2-42e5-912c-bd6874d853db" providerId="ADAL" clId="{F8001DFB-61C0-438E-8307-5AE45486F5B6}" dt="2021-02-07T08:39:18.407" v="330"/>
          <ac:spMkLst>
            <pc:docMk/>
            <pc:sldMk cId="4019035815" sldId="1406"/>
            <ac:spMk id="17" creationId="{DEFEA71A-8D3F-4C14-9935-71DC8F4A7D88}"/>
          </ac:spMkLst>
        </pc:spChg>
        <pc:spChg chg="add mod">
          <ac:chgData name="Bachmann, Hannah Ruth" userId="e7c09bfb-72c2-42e5-912c-bd6874d853db" providerId="ADAL" clId="{F8001DFB-61C0-438E-8307-5AE45486F5B6}" dt="2021-02-07T08:40:04.187" v="353"/>
          <ac:spMkLst>
            <pc:docMk/>
            <pc:sldMk cId="4019035815" sldId="1406"/>
            <ac:spMk id="18" creationId="{CF8976E6-F064-4BD1-B3DD-72D69B2B331F}"/>
          </ac:spMkLst>
        </pc:spChg>
        <pc:picChg chg="mod">
          <ac:chgData name="Bachmann, Hannah Ruth" userId="e7c09bfb-72c2-42e5-912c-bd6874d853db" providerId="ADAL" clId="{F8001DFB-61C0-438E-8307-5AE45486F5B6}" dt="2021-02-07T08:34:09.538" v="275" actId="1076"/>
          <ac:picMkLst>
            <pc:docMk/>
            <pc:sldMk cId="4019035815" sldId="1406"/>
            <ac:picMk id="8" creationId="{780F268A-5A1C-4971-B9FA-913178B31A7D}"/>
          </ac:picMkLst>
        </pc:picChg>
        <pc:cxnChg chg="mod">
          <ac:chgData name="Bachmann, Hannah Ruth" userId="e7c09bfb-72c2-42e5-912c-bd6874d853db" providerId="ADAL" clId="{F8001DFB-61C0-438E-8307-5AE45486F5B6}" dt="2021-02-07T08:34:09.538" v="275" actId="1076"/>
          <ac:cxnSpMkLst>
            <pc:docMk/>
            <pc:sldMk cId="4019035815" sldId="1406"/>
            <ac:cxnSpMk id="13" creationId="{89762FE8-22FF-4C95-A161-E4A691A1C354}"/>
          </ac:cxnSpMkLst>
        </pc:cxnChg>
      </pc:sldChg>
      <pc:sldChg chg="addSp delSp modSp mod">
        <pc:chgData name="Bachmann, Hannah Ruth" userId="e7c09bfb-72c2-42e5-912c-bd6874d853db" providerId="ADAL" clId="{F8001DFB-61C0-438E-8307-5AE45486F5B6}" dt="2021-03-08T17:34:16.615" v="491" actId="207"/>
        <pc:sldMkLst>
          <pc:docMk/>
          <pc:sldMk cId="205277083" sldId="1407"/>
        </pc:sldMkLst>
        <pc:spChg chg="mod">
          <ac:chgData name="Bachmann, Hannah Ruth" userId="e7c09bfb-72c2-42e5-912c-bd6874d853db" providerId="ADAL" clId="{F8001DFB-61C0-438E-8307-5AE45486F5B6}" dt="2021-03-08T17:34:16.615" v="491" actId="207"/>
          <ac:spMkLst>
            <pc:docMk/>
            <pc:sldMk cId="205277083" sldId="1407"/>
            <ac:spMk id="3" creationId="{F9500536-EF48-4333-B993-1A5627730D6C}"/>
          </ac:spMkLst>
        </pc:spChg>
        <pc:spChg chg="del">
          <ac:chgData name="Bachmann, Hannah Ruth" userId="e7c09bfb-72c2-42e5-912c-bd6874d853db" providerId="ADAL" clId="{F8001DFB-61C0-438E-8307-5AE45486F5B6}" dt="2021-02-07T08:37:57.043" v="301" actId="478"/>
          <ac:spMkLst>
            <pc:docMk/>
            <pc:sldMk cId="205277083" sldId="1407"/>
            <ac:spMk id="4" creationId="{C446EB2F-41C7-4825-A07C-A7D5CD863F69}"/>
          </ac:spMkLst>
        </pc:spChg>
        <pc:spChg chg="del">
          <ac:chgData name="Bachmann, Hannah Ruth" userId="e7c09bfb-72c2-42e5-912c-bd6874d853db" providerId="ADAL" clId="{F8001DFB-61C0-438E-8307-5AE45486F5B6}" dt="2021-02-07T08:37:58.471" v="302" actId="478"/>
          <ac:spMkLst>
            <pc:docMk/>
            <pc:sldMk cId="205277083" sldId="1407"/>
            <ac:spMk id="5" creationId="{231CA917-85E4-4267-ACD1-13C4ACF7217E}"/>
          </ac:spMkLst>
        </pc:spChg>
        <pc:spChg chg="add mod">
          <ac:chgData name="Bachmann, Hannah Ruth" userId="e7c09bfb-72c2-42e5-912c-bd6874d853db" providerId="ADAL" clId="{F8001DFB-61C0-438E-8307-5AE45486F5B6}" dt="2021-02-07T08:35:13.459" v="284" actId="1076"/>
          <ac:spMkLst>
            <pc:docMk/>
            <pc:sldMk cId="205277083" sldId="1407"/>
            <ac:spMk id="13" creationId="{1450376F-BCA7-4A14-B209-70D8BF0269D6}"/>
          </ac:spMkLst>
        </pc:spChg>
        <pc:spChg chg="add mod">
          <ac:chgData name="Bachmann, Hannah Ruth" userId="e7c09bfb-72c2-42e5-912c-bd6874d853db" providerId="ADAL" clId="{F8001DFB-61C0-438E-8307-5AE45486F5B6}" dt="2021-02-07T08:35:30.905" v="286" actId="1076"/>
          <ac:spMkLst>
            <pc:docMk/>
            <pc:sldMk cId="205277083" sldId="1407"/>
            <ac:spMk id="15" creationId="{BEBBE88B-E4EC-4EE8-81E0-F27FD6522B29}"/>
          </ac:spMkLst>
        </pc:spChg>
        <pc:spChg chg="add mod">
          <ac:chgData name="Bachmann, Hannah Ruth" userId="e7c09bfb-72c2-42e5-912c-bd6874d853db" providerId="ADAL" clId="{F8001DFB-61C0-438E-8307-5AE45486F5B6}" dt="2021-02-07T08:35:57.607" v="288" actId="1076"/>
          <ac:spMkLst>
            <pc:docMk/>
            <pc:sldMk cId="205277083" sldId="1407"/>
            <ac:spMk id="16" creationId="{F66A7049-6686-46F1-902B-6857D62A6B3D}"/>
          </ac:spMkLst>
        </pc:spChg>
        <pc:spChg chg="add mod">
          <ac:chgData name="Bachmann, Hannah Ruth" userId="e7c09bfb-72c2-42e5-912c-bd6874d853db" providerId="ADAL" clId="{F8001DFB-61C0-438E-8307-5AE45486F5B6}" dt="2021-02-07T08:39:19.431" v="331"/>
          <ac:spMkLst>
            <pc:docMk/>
            <pc:sldMk cId="205277083" sldId="1407"/>
            <ac:spMk id="17" creationId="{0D5DE22F-8BCD-4089-BC48-130F82DA54CB}"/>
          </ac:spMkLst>
        </pc:spChg>
        <pc:spChg chg="add mod">
          <ac:chgData name="Bachmann, Hannah Ruth" userId="e7c09bfb-72c2-42e5-912c-bd6874d853db" providerId="ADAL" clId="{F8001DFB-61C0-438E-8307-5AE45486F5B6}" dt="2021-02-07T08:40:05.135" v="354"/>
          <ac:spMkLst>
            <pc:docMk/>
            <pc:sldMk cId="205277083" sldId="1407"/>
            <ac:spMk id="18" creationId="{E3D60C5A-1D67-400A-B92B-324C409CCC0C}"/>
          </ac:spMkLst>
        </pc:spChg>
      </pc:sldChg>
      <pc:sldChg chg="addSp delSp modSp mod">
        <pc:chgData name="Bachmann, Hannah Ruth" userId="e7c09bfb-72c2-42e5-912c-bd6874d853db" providerId="ADAL" clId="{F8001DFB-61C0-438E-8307-5AE45486F5B6}" dt="2021-03-08T17:51:28.881" v="1301" actId="179"/>
        <pc:sldMkLst>
          <pc:docMk/>
          <pc:sldMk cId="444572778" sldId="1408"/>
        </pc:sldMkLst>
        <pc:spChg chg="del">
          <ac:chgData name="Bachmann, Hannah Ruth" userId="e7c09bfb-72c2-42e5-912c-bd6874d853db" providerId="ADAL" clId="{F8001DFB-61C0-438E-8307-5AE45486F5B6}" dt="2021-02-07T08:38:04.656" v="305" actId="478"/>
          <ac:spMkLst>
            <pc:docMk/>
            <pc:sldMk cId="444572778" sldId="1408"/>
            <ac:spMk id="4" creationId="{8D099E31-4DF6-4C53-AB53-7620DCCCF7E2}"/>
          </ac:spMkLst>
        </pc:spChg>
        <pc:spChg chg="del">
          <ac:chgData name="Bachmann, Hannah Ruth" userId="e7c09bfb-72c2-42e5-912c-bd6874d853db" providerId="ADAL" clId="{F8001DFB-61C0-438E-8307-5AE45486F5B6}" dt="2021-02-07T08:38:08.457" v="306" actId="478"/>
          <ac:spMkLst>
            <pc:docMk/>
            <pc:sldMk cId="444572778" sldId="1408"/>
            <ac:spMk id="5" creationId="{0730DD38-6928-4719-9BEB-470A52ECA203}"/>
          </ac:spMkLst>
        </pc:spChg>
        <pc:spChg chg="add mod">
          <ac:chgData name="Bachmann, Hannah Ruth" userId="e7c09bfb-72c2-42e5-912c-bd6874d853db" providerId="ADAL" clId="{F8001DFB-61C0-438E-8307-5AE45486F5B6}" dt="2021-02-07T08:39:21.679" v="333"/>
          <ac:spMkLst>
            <pc:docMk/>
            <pc:sldMk cId="444572778" sldId="1408"/>
            <ac:spMk id="8" creationId="{6E773C8D-2B3A-469A-B6E0-B90398E4300F}"/>
          </ac:spMkLst>
        </pc:spChg>
        <pc:spChg chg="add mod">
          <ac:chgData name="Bachmann, Hannah Ruth" userId="e7c09bfb-72c2-42e5-912c-bd6874d853db" providerId="ADAL" clId="{F8001DFB-61C0-438E-8307-5AE45486F5B6}" dt="2021-02-07T08:40:06.815" v="356"/>
          <ac:spMkLst>
            <pc:docMk/>
            <pc:sldMk cId="444572778" sldId="1408"/>
            <ac:spMk id="9" creationId="{947DBD23-1257-4FDA-B217-68D4F079852F}"/>
          </ac:spMkLst>
        </pc:spChg>
        <pc:spChg chg="mod">
          <ac:chgData name="Bachmann, Hannah Ruth" userId="e7c09bfb-72c2-42e5-912c-bd6874d853db" providerId="ADAL" clId="{F8001DFB-61C0-438E-8307-5AE45486F5B6}" dt="2021-03-08T17:51:28.881" v="1301" actId="179"/>
          <ac:spMkLst>
            <pc:docMk/>
            <pc:sldMk cId="444572778" sldId="1408"/>
            <ac:spMk id="12" creationId="{68A12010-6D41-411C-93B2-4E46D5E8882B}"/>
          </ac:spMkLst>
        </pc:spChg>
        <pc:picChg chg="mod">
          <ac:chgData name="Bachmann, Hannah Ruth" userId="e7c09bfb-72c2-42e5-912c-bd6874d853db" providerId="ADAL" clId="{F8001DFB-61C0-438E-8307-5AE45486F5B6}" dt="2021-03-08T17:39:09.912" v="704" actId="1076"/>
          <ac:picMkLst>
            <pc:docMk/>
            <pc:sldMk cId="444572778" sldId="1408"/>
            <ac:picMk id="6" creationId="{CCBF4628-9555-4363-9138-B5FB2B79A302}"/>
          </ac:picMkLst>
        </pc:picChg>
        <pc:picChg chg="mod">
          <ac:chgData name="Bachmann, Hannah Ruth" userId="e7c09bfb-72c2-42e5-912c-bd6874d853db" providerId="ADAL" clId="{F8001DFB-61C0-438E-8307-5AE45486F5B6}" dt="2021-03-08T17:38:34.108" v="636" actId="1076"/>
          <ac:picMkLst>
            <pc:docMk/>
            <pc:sldMk cId="444572778" sldId="1408"/>
            <ac:picMk id="7" creationId="{D650908F-30DC-47B5-B197-8511B7156647}"/>
          </ac:picMkLst>
        </pc:picChg>
      </pc:sldChg>
      <pc:sldChg chg="addSp delSp modSp mod">
        <pc:chgData name="Bachmann, Hannah Ruth" userId="e7c09bfb-72c2-42e5-912c-bd6874d853db" providerId="ADAL" clId="{F8001DFB-61C0-438E-8307-5AE45486F5B6}" dt="2021-03-08T17:44:05.868" v="1013" actId="20577"/>
        <pc:sldMkLst>
          <pc:docMk/>
          <pc:sldMk cId="4034664083" sldId="1409"/>
        </pc:sldMkLst>
        <pc:spChg chg="del">
          <ac:chgData name="Bachmann, Hannah Ruth" userId="e7c09bfb-72c2-42e5-912c-bd6874d853db" providerId="ADAL" clId="{F8001DFB-61C0-438E-8307-5AE45486F5B6}" dt="2021-02-07T08:38:17.351" v="307" actId="478"/>
          <ac:spMkLst>
            <pc:docMk/>
            <pc:sldMk cId="4034664083" sldId="1409"/>
            <ac:spMk id="4" creationId="{8D099E31-4DF6-4C53-AB53-7620DCCCF7E2}"/>
          </ac:spMkLst>
        </pc:spChg>
        <pc:spChg chg="del">
          <ac:chgData name="Bachmann, Hannah Ruth" userId="e7c09bfb-72c2-42e5-912c-bd6874d853db" providerId="ADAL" clId="{F8001DFB-61C0-438E-8307-5AE45486F5B6}" dt="2021-02-07T08:38:19.393" v="308" actId="478"/>
          <ac:spMkLst>
            <pc:docMk/>
            <pc:sldMk cId="4034664083" sldId="1409"/>
            <ac:spMk id="5" creationId="{0730DD38-6928-4719-9BEB-470A52ECA203}"/>
          </ac:spMkLst>
        </pc:spChg>
        <pc:spChg chg="add mod">
          <ac:chgData name="Bachmann, Hannah Ruth" userId="e7c09bfb-72c2-42e5-912c-bd6874d853db" providerId="ADAL" clId="{F8001DFB-61C0-438E-8307-5AE45486F5B6}" dt="2021-02-07T08:39:22.586" v="334"/>
          <ac:spMkLst>
            <pc:docMk/>
            <pc:sldMk cId="4034664083" sldId="1409"/>
            <ac:spMk id="8" creationId="{4C5810E6-2B7C-49D2-B681-881320873085}"/>
          </ac:spMkLst>
        </pc:spChg>
        <pc:spChg chg="add mod">
          <ac:chgData name="Bachmann, Hannah Ruth" userId="e7c09bfb-72c2-42e5-912c-bd6874d853db" providerId="ADAL" clId="{F8001DFB-61C0-438E-8307-5AE45486F5B6}" dt="2021-02-07T08:40:07.669" v="357"/>
          <ac:spMkLst>
            <pc:docMk/>
            <pc:sldMk cId="4034664083" sldId="1409"/>
            <ac:spMk id="9" creationId="{4331920A-2E08-4F16-910A-4B62FC5A05A3}"/>
          </ac:spMkLst>
        </pc:spChg>
        <pc:spChg chg="mod">
          <ac:chgData name="Bachmann, Hannah Ruth" userId="e7c09bfb-72c2-42e5-912c-bd6874d853db" providerId="ADAL" clId="{F8001DFB-61C0-438E-8307-5AE45486F5B6}" dt="2021-03-08T17:44:05.868" v="1013" actId="20577"/>
          <ac:spMkLst>
            <pc:docMk/>
            <pc:sldMk cId="4034664083" sldId="1409"/>
            <ac:spMk id="12" creationId="{68A12010-6D41-411C-93B2-4E46D5E8882B}"/>
          </ac:spMkLst>
        </pc:spChg>
        <pc:picChg chg="mod">
          <ac:chgData name="Bachmann, Hannah Ruth" userId="e7c09bfb-72c2-42e5-912c-bd6874d853db" providerId="ADAL" clId="{F8001DFB-61C0-438E-8307-5AE45486F5B6}" dt="2021-03-08T17:41:00.137" v="822" actId="1076"/>
          <ac:picMkLst>
            <pc:docMk/>
            <pc:sldMk cId="4034664083" sldId="1409"/>
            <ac:picMk id="6" creationId="{CBC9AAE2-24AE-4808-A931-B9A0D44AE4D4}"/>
          </ac:picMkLst>
        </pc:picChg>
        <pc:picChg chg="mod">
          <ac:chgData name="Bachmann, Hannah Ruth" userId="e7c09bfb-72c2-42e5-912c-bd6874d853db" providerId="ADAL" clId="{F8001DFB-61C0-438E-8307-5AE45486F5B6}" dt="2021-03-08T17:40:58.188" v="821" actId="1076"/>
          <ac:picMkLst>
            <pc:docMk/>
            <pc:sldMk cId="4034664083" sldId="1409"/>
            <ac:picMk id="7" creationId="{D650908F-30DC-47B5-B197-8511B7156647}"/>
          </ac:picMkLst>
        </pc:picChg>
      </pc:sldChg>
      <pc:sldChg chg="addSp delSp modSp mod">
        <pc:chgData name="Bachmann, Hannah Ruth" userId="e7c09bfb-72c2-42e5-912c-bd6874d853db" providerId="ADAL" clId="{F8001DFB-61C0-438E-8307-5AE45486F5B6}" dt="2021-03-08T17:33:02.162" v="478" actId="115"/>
        <pc:sldMkLst>
          <pc:docMk/>
          <pc:sldMk cId="929242445" sldId="1410"/>
        </pc:sldMkLst>
        <pc:spChg chg="del">
          <ac:chgData name="Bachmann, Hannah Ruth" userId="e7c09bfb-72c2-42e5-912c-bd6874d853db" providerId="ADAL" clId="{F8001DFB-61C0-438E-8307-5AE45486F5B6}" dt="2021-02-07T08:38:21.532" v="309" actId="478"/>
          <ac:spMkLst>
            <pc:docMk/>
            <pc:sldMk cId="929242445" sldId="1410"/>
            <ac:spMk id="4" creationId="{FA67E788-16AD-4722-8226-C338B991DF04}"/>
          </ac:spMkLst>
        </pc:spChg>
        <pc:spChg chg="del">
          <ac:chgData name="Bachmann, Hannah Ruth" userId="e7c09bfb-72c2-42e5-912c-bd6874d853db" providerId="ADAL" clId="{F8001DFB-61C0-438E-8307-5AE45486F5B6}" dt="2021-02-07T08:38:23.345" v="310" actId="478"/>
          <ac:spMkLst>
            <pc:docMk/>
            <pc:sldMk cId="929242445" sldId="1410"/>
            <ac:spMk id="5" creationId="{C859ED43-A29B-4EE0-837F-C073677EC34E}"/>
          </ac:spMkLst>
        </pc:spChg>
        <pc:spChg chg="add mod">
          <ac:chgData name="Bachmann, Hannah Ruth" userId="e7c09bfb-72c2-42e5-912c-bd6874d853db" providerId="ADAL" clId="{F8001DFB-61C0-438E-8307-5AE45486F5B6}" dt="2021-02-07T08:39:23.455" v="335"/>
          <ac:spMkLst>
            <pc:docMk/>
            <pc:sldMk cId="929242445" sldId="1410"/>
            <ac:spMk id="8" creationId="{393CD78B-CE98-41B9-8661-A1406B3D00E5}"/>
          </ac:spMkLst>
        </pc:spChg>
        <pc:spChg chg="add mod">
          <ac:chgData name="Bachmann, Hannah Ruth" userId="e7c09bfb-72c2-42e5-912c-bd6874d853db" providerId="ADAL" clId="{F8001DFB-61C0-438E-8307-5AE45486F5B6}" dt="2021-02-07T08:53:13.577" v="405" actId="20577"/>
          <ac:spMkLst>
            <pc:docMk/>
            <pc:sldMk cId="929242445" sldId="1410"/>
            <ac:spMk id="9" creationId="{98AF53D9-A559-4C1C-B97B-F429C4816B0C}"/>
          </ac:spMkLst>
        </pc:spChg>
        <pc:spChg chg="mod">
          <ac:chgData name="Bachmann, Hannah Ruth" userId="e7c09bfb-72c2-42e5-912c-bd6874d853db" providerId="ADAL" clId="{F8001DFB-61C0-438E-8307-5AE45486F5B6}" dt="2021-03-08T17:33:02.162" v="478" actId="115"/>
          <ac:spMkLst>
            <pc:docMk/>
            <pc:sldMk cId="929242445" sldId="1410"/>
            <ac:spMk id="12" creationId="{C3749583-842C-4520-BBC9-EF13DF5785C4}"/>
          </ac:spMkLst>
        </pc:spChg>
      </pc:sldChg>
      <pc:sldChg chg="addSp delSp modSp mod">
        <pc:chgData name="Bachmann, Hannah Ruth" userId="e7c09bfb-72c2-42e5-912c-bd6874d853db" providerId="ADAL" clId="{F8001DFB-61C0-438E-8307-5AE45486F5B6}" dt="2021-03-15T17:32:20.943" v="1338" actId="1076"/>
        <pc:sldMkLst>
          <pc:docMk/>
          <pc:sldMk cId="2726460313" sldId="1411"/>
        </pc:sldMkLst>
        <pc:spChg chg="mod">
          <ac:chgData name="Bachmann, Hannah Ruth" userId="e7c09bfb-72c2-42e5-912c-bd6874d853db" providerId="ADAL" clId="{F8001DFB-61C0-438E-8307-5AE45486F5B6}" dt="2021-03-15T17:31:57.425" v="1302" actId="20577"/>
          <ac:spMkLst>
            <pc:docMk/>
            <pc:sldMk cId="2726460313" sldId="1411"/>
            <ac:spMk id="2" creationId="{AC284810-2428-466D-B869-22185656E3A7}"/>
          </ac:spMkLst>
        </pc:spChg>
        <pc:spChg chg="del">
          <ac:chgData name="Bachmann, Hannah Ruth" userId="e7c09bfb-72c2-42e5-912c-bd6874d853db" providerId="ADAL" clId="{F8001DFB-61C0-438E-8307-5AE45486F5B6}" dt="2021-02-07T08:38:36.224" v="313" actId="478"/>
          <ac:spMkLst>
            <pc:docMk/>
            <pc:sldMk cId="2726460313" sldId="1411"/>
            <ac:spMk id="4" creationId="{8D099E31-4DF6-4C53-AB53-7620DCCCF7E2}"/>
          </ac:spMkLst>
        </pc:spChg>
        <pc:spChg chg="del">
          <ac:chgData name="Bachmann, Hannah Ruth" userId="e7c09bfb-72c2-42e5-912c-bd6874d853db" providerId="ADAL" clId="{F8001DFB-61C0-438E-8307-5AE45486F5B6}" dt="2021-02-07T08:38:38.402" v="314" actId="478"/>
          <ac:spMkLst>
            <pc:docMk/>
            <pc:sldMk cId="2726460313" sldId="1411"/>
            <ac:spMk id="5" creationId="{0730DD38-6928-4719-9BEB-470A52ECA203}"/>
          </ac:spMkLst>
        </pc:spChg>
        <pc:spChg chg="add mod">
          <ac:chgData name="Bachmann, Hannah Ruth" userId="e7c09bfb-72c2-42e5-912c-bd6874d853db" providerId="ADAL" clId="{F8001DFB-61C0-438E-8307-5AE45486F5B6}" dt="2021-02-07T08:39:31.675" v="341" actId="1036"/>
          <ac:spMkLst>
            <pc:docMk/>
            <pc:sldMk cId="2726460313" sldId="1411"/>
            <ac:spMk id="8" creationId="{59F719AD-D7BD-4476-8607-8FF2A3589BDF}"/>
          </ac:spMkLst>
        </pc:spChg>
        <pc:spChg chg="add mod">
          <ac:chgData name="Bachmann, Hannah Ruth" userId="e7c09bfb-72c2-42e5-912c-bd6874d853db" providerId="ADAL" clId="{F8001DFB-61C0-438E-8307-5AE45486F5B6}" dt="2021-02-07T08:40:09.408" v="360"/>
          <ac:spMkLst>
            <pc:docMk/>
            <pc:sldMk cId="2726460313" sldId="1411"/>
            <ac:spMk id="9" creationId="{C407701A-2DA2-4324-B926-FC538B87E175}"/>
          </ac:spMkLst>
        </pc:spChg>
        <pc:spChg chg="mod">
          <ac:chgData name="Bachmann, Hannah Ruth" userId="e7c09bfb-72c2-42e5-912c-bd6874d853db" providerId="ADAL" clId="{F8001DFB-61C0-438E-8307-5AE45486F5B6}" dt="2021-03-15T17:32:20.943" v="1338" actId="1076"/>
          <ac:spMkLst>
            <pc:docMk/>
            <pc:sldMk cId="2726460313" sldId="1411"/>
            <ac:spMk id="12" creationId="{68A12010-6D41-411C-93B2-4E46D5E8882B}"/>
          </ac:spMkLst>
        </pc:spChg>
      </pc:sldChg>
      <pc:sldChg chg="addSp delSp modSp mod modAnim">
        <pc:chgData name="Bachmann, Hannah Ruth" userId="e7c09bfb-72c2-42e5-912c-bd6874d853db" providerId="ADAL" clId="{F8001DFB-61C0-438E-8307-5AE45486F5B6}" dt="2021-03-08T17:43:29.684" v="958" actId="1076"/>
        <pc:sldMkLst>
          <pc:docMk/>
          <pc:sldMk cId="2828261898" sldId="1412"/>
        </pc:sldMkLst>
        <pc:spChg chg="del">
          <ac:chgData name="Bachmann, Hannah Ruth" userId="e7c09bfb-72c2-42e5-912c-bd6874d853db" providerId="ADAL" clId="{F8001DFB-61C0-438E-8307-5AE45486F5B6}" dt="2021-02-07T08:38:41.121" v="315" actId="478"/>
          <ac:spMkLst>
            <pc:docMk/>
            <pc:sldMk cId="2828261898" sldId="1412"/>
            <ac:spMk id="4" creationId="{8D099E31-4DF6-4C53-AB53-7620DCCCF7E2}"/>
          </ac:spMkLst>
        </pc:spChg>
        <pc:spChg chg="del">
          <ac:chgData name="Bachmann, Hannah Ruth" userId="e7c09bfb-72c2-42e5-912c-bd6874d853db" providerId="ADAL" clId="{F8001DFB-61C0-438E-8307-5AE45486F5B6}" dt="2021-02-07T08:38:42.446" v="316" actId="478"/>
          <ac:spMkLst>
            <pc:docMk/>
            <pc:sldMk cId="2828261898" sldId="1412"/>
            <ac:spMk id="5" creationId="{0730DD38-6928-4719-9BEB-470A52ECA203}"/>
          </ac:spMkLst>
        </pc:spChg>
        <pc:spChg chg="add del mod">
          <ac:chgData name="Bachmann, Hannah Ruth" userId="e7c09bfb-72c2-42e5-912c-bd6874d853db" providerId="ADAL" clId="{F8001DFB-61C0-438E-8307-5AE45486F5B6}" dt="2021-02-07T08:39:38.431" v="342" actId="478"/>
          <ac:spMkLst>
            <pc:docMk/>
            <pc:sldMk cId="2828261898" sldId="1412"/>
            <ac:spMk id="8" creationId="{79CB0773-DFC3-41F4-9D8F-8992F2A14418}"/>
          </ac:spMkLst>
        </pc:spChg>
        <pc:spChg chg="add mod">
          <ac:chgData name="Bachmann, Hannah Ruth" userId="e7c09bfb-72c2-42e5-912c-bd6874d853db" providerId="ADAL" clId="{F8001DFB-61C0-438E-8307-5AE45486F5B6}" dt="2021-02-07T08:39:38.816" v="343"/>
          <ac:spMkLst>
            <pc:docMk/>
            <pc:sldMk cId="2828261898" sldId="1412"/>
            <ac:spMk id="9" creationId="{527A540D-6A3D-498B-BBF1-1E4459065426}"/>
          </ac:spMkLst>
        </pc:spChg>
        <pc:spChg chg="add mod">
          <ac:chgData name="Bachmann, Hannah Ruth" userId="e7c09bfb-72c2-42e5-912c-bd6874d853db" providerId="ADAL" clId="{F8001DFB-61C0-438E-8307-5AE45486F5B6}" dt="2021-02-07T08:40:10.275" v="361"/>
          <ac:spMkLst>
            <pc:docMk/>
            <pc:sldMk cId="2828261898" sldId="1412"/>
            <ac:spMk id="10" creationId="{345D7DD8-CB83-4FB7-B6AF-FB361D9C910C}"/>
          </ac:spMkLst>
        </pc:spChg>
        <pc:spChg chg="mod">
          <ac:chgData name="Bachmann, Hannah Ruth" userId="e7c09bfb-72c2-42e5-912c-bd6874d853db" providerId="ADAL" clId="{F8001DFB-61C0-438E-8307-5AE45486F5B6}" dt="2021-03-08T17:43:21.942" v="956" actId="179"/>
          <ac:spMkLst>
            <pc:docMk/>
            <pc:sldMk cId="2828261898" sldId="1412"/>
            <ac:spMk id="12" creationId="{68A12010-6D41-411C-93B2-4E46D5E8882B}"/>
          </ac:spMkLst>
        </pc:spChg>
        <pc:picChg chg="mod">
          <ac:chgData name="Bachmann, Hannah Ruth" userId="e7c09bfb-72c2-42e5-912c-bd6874d853db" providerId="ADAL" clId="{F8001DFB-61C0-438E-8307-5AE45486F5B6}" dt="2021-03-08T17:43:29.684" v="958" actId="1076"/>
          <ac:picMkLst>
            <pc:docMk/>
            <pc:sldMk cId="2828261898" sldId="1412"/>
            <ac:picMk id="3" creationId="{3EC6F50A-B81F-4B45-81E0-088A1F07C407}"/>
          </ac:picMkLst>
        </pc:picChg>
      </pc:sldChg>
      <pc:sldChg chg="addSp delSp modSp mod modAnim">
        <pc:chgData name="Bachmann, Hannah Ruth" userId="e7c09bfb-72c2-42e5-912c-bd6874d853db" providerId="ADAL" clId="{F8001DFB-61C0-438E-8307-5AE45486F5B6}" dt="2021-03-08T17:48:50.767" v="1285" actId="20577"/>
        <pc:sldMkLst>
          <pc:docMk/>
          <pc:sldMk cId="4053377520" sldId="1413"/>
        </pc:sldMkLst>
        <pc:spChg chg="del">
          <ac:chgData name="Bachmann, Hannah Ruth" userId="e7c09bfb-72c2-42e5-912c-bd6874d853db" providerId="ADAL" clId="{F8001DFB-61C0-438E-8307-5AE45486F5B6}" dt="2021-02-07T08:38:44.586" v="317" actId="478"/>
          <ac:spMkLst>
            <pc:docMk/>
            <pc:sldMk cId="4053377520" sldId="1413"/>
            <ac:spMk id="4" creationId="{8D099E31-4DF6-4C53-AB53-7620DCCCF7E2}"/>
          </ac:spMkLst>
        </pc:spChg>
        <pc:spChg chg="del">
          <ac:chgData name="Bachmann, Hannah Ruth" userId="e7c09bfb-72c2-42e5-912c-bd6874d853db" providerId="ADAL" clId="{F8001DFB-61C0-438E-8307-5AE45486F5B6}" dt="2021-02-07T08:38:47.738" v="318" actId="478"/>
          <ac:spMkLst>
            <pc:docMk/>
            <pc:sldMk cId="4053377520" sldId="1413"/>
            <ac:spMk id="5" creationId="{0730DD38-6928-4719-9BEB-470A52ECA203}"/>
          </ac:spMkLst>
        </pc:spChg>
        <pc:spChg chg="add mod">
          <ac:chgData name="Bachmann, Hannah Ruth" userId="e7c09bfb-72c2-42e5-912c-bd6874d853db" providerId="ADAL" clId="{F8001DFB-61C0-438E-8307-5AE45486F5B6}" dt="2021-02-07T08:39:40.480" v="344"/>
          <ac:spMkLst>
            <pc:docMk/>
            <pc:sldMk cId="4053377520" sldId="1413"/>
            <ac:spMk id="9" creationId="{B5784069-D7A1-4FA2-AF09-F7F708087DB1}"/>
          </ac:spMkLst>
        </pc:spChg>
        <pc:spChg chg="add mod">
          <ac:chgData name="Bachmann, Hannah Ruth" userId="e7c09bfb-72c2-42e5-912c-bd6874d853db" providerId="ADAL" clId="{F8001DFB-61C0-438E-8307-5AE45486F5B6}" dt="2021-02-07T08:40:11.111" v="362"/>
          <ac:spMkLst>
            <pc:docMk/>
            <pc:sldMk cId="4053377520" sldId="1413"/>
            <ac:spMk id="10" creationId="{44435D64-203D-4833-ABD0-7A0D410B04EB}"/>
          </ac:spMkLst>
        </pc:spChg>
        <pc:spChg chg="mod">
          <ac:chgData name="Bachmann, Hannah Ruth" userId="e7c09bfb-72c2-42e5-912c-bd6874d853db" providerId="ADAL" clId="{F8001DFB-61C0-438E-8307-5AE45486F5B6}" dt="2021-03-08T17:48:50.767" v="1285" actId="20577"/>
          <ac:spMkLst>
            <pc:docMk/>
            <pc:sldMk cId="4053377520" sldId="1413"/>
            <ac:spMk id="12" creationId="{68A12010-6D41-411C-93B2-4E46D5E8882B}"/>
          </ac:spMkLst>
        </pc:spChg>
        <pc:picChg chg="mod">
          <ac:chgData name="Bachmann, Hannah Ruth" userId="e7c09bfb-72c2-42e5-912c-bd6874d853db" providerId="ADAL" clId="{F8001DFB-61C0-438E-8307-5AE45486F5B6}" dt="2021-03-08T17:48:33.359" v="1265" actId="1076"/>
          <ac:picMkLst>
            <pc:docMk/>
            <pc:sldMk cId="4053377520" sldId="1413"/>
            <ac:picMk id="7" creationId="{D650908F-30DC-47B5-B197-8511B7156647}"/>
          </ac:picMkLst>
        </pc:picChg>
        <pc:picChg chg="mod">
          <ac:chgData name="Bachmann, Hannah Ruth" userId="e7c09bfb-72c2-42e5-912c-bd6874d853db" providerId="ADAL" clId="{F8001DFB-61C0-438E-8307-5AE45486F5B6}" dt="2021-03-08T17:48:38.642" v="1266" actId="1076"/>
          <ac:picMkLst>
            <pc:docMk/>
            <pc:sldMk cId="4053377520" sldId="1413"/>
            <ac:picMk id="8" creationId="{A81FE826-11F8-423D-9543-D8955C892343}"/>
          </ac:picMkLst>
        </pc:picChg>
      </pc:sldChg>
      <pc:sldChg chg="addSp delSp modSp mod">
        <pc:chgData name="Bachmann, Hannah Ruth" userId="e7c09bfb-72c2-42e5-912c-bd6874d853db" providerId="ADAL" clId="{F8001DFB-61C0-438E-8307-5AE45486F5B6}" dt="2021-02-07T08:43:17.625" v="386" actId="1076"/>
        <pc:sldMkLst>
          <pc:docMk/>
          <pc:sldMk cId="375190643" sldId="1414"/>
        </pc:sldMkLst>
        <pc:spChg chg="del">
          <ac:chgData name="Bachmann, Hannah Ruth" userId="e7c09bfb-72c2-42e5-912c-bd6874d853db" providerId="ADAL" clId="{F8001DFB-61C0-438E-8307-5AE45486F5B6}" dt="2021-02-07T08:38:50.123" v="319" actId="478"/>
          <ac:spMkLst>
            <pc:docMk/>
            <pc:sldMk cId="375190643" sldId="1414"/>
            <ac:spMk id="4" creationId="{FA67E788-16AD-4722-8226-C338B991DF04}"/>
          </ac:spMkLst>
        </pc:spChg>
        <pc:spChg chg="del">
          <ac:chgData name="Bachmann, Hannah Ruth" userId="e7c09bfb-72c2-42e5-912c-bd6874d853db" providerId="ADAL" clId="{F8001DFB-61C0-438E-8307-5AE45486F5B6}" dt="2021-02-07T08:38:51.876" v="320" actId="478"/>
          <ac:spMkLst>
            <pc:docMk/>
            <pc:sldMk cId="375190643" sldId="1414"/>
            <ac:spMk id="5" creationId="{C859ED43-A29B-4EE0-837F-C073677EC34E}"/>
          </ac:spMkLst>
        </pc:spChg>
        <pc:spChg chg="add mod">
          <ac:chgData name="Bachmann, Hannah Ruth" userId="e7c09bfb-72c2-42e5-912c-bd6874d853db" providerId="ADAL" clId="{F8001DFB-61C0-438E-8307-5AE45486F5B6}" dt="2021-02-07T08:39:41.762" v="345"/>
          <ac:spMkLst>
            <pc:docMk/>
            <pc:sldMk cId="375190643" sldId="1414"/>
            <ac:spMk id="8" creationId="{EF20532C-A55A-4AE7-911C-A10963DC881B}"/>
          </ac:spMkLst>
        </pc:spChg>
        <pc:spChg chg="add mod">
          <ac:chgData name="Bachmann, Hannah Ruth" userId="e7c09bfb-72c2-42e5-912c-bd6874d853db" providerId="ADAL" clId="{F8001DFB-61C0-438E-8307-5AE45486F5B6}" dt="2021-02-07T08:40:12.019" v="363"/>
          <ac:spMkLst>
            <pc:docMk/>
            <pc:sldMk cId="375190643" sldId="1414"/>
            <ac:spMk id="9" creationId="{BD9916EA-F6FE-4473-A100-7DCCE55EFD33}"/>
          </ac:spMkLst>
        </pc:spChg>
        <pc:spChg chg="mod">
          <ac:chgData name="Bachmann, Hannah Ruth" userId="e7c09bfb-72c2-42e5-912c-bd6874d853db" providerId="ADAL" clId="{F8001DFB-61C0-438E-8307-5AE45486F5B6}" dt="2021-02-07T08:43:17.625" v="386" actId="1076"/>
          <ac:spMkLst>
            <pc:docMk/>
            <pc:sldMk cId="375190643" sldId="1414"/>
            <ac:spMk id="12" creationId="{C3749583-842C-4520-BBC9-EF13DF5785C4}"/>
          </ac:spMkLst>
        </pc:spChg>
      </pc:sldChg>
      <pc:sldChg chg="addSp delSp modSp mod">
        <pc:chgData name="Bachmann, Hannah Ruth" userId="e7c09bfb-72c2-42e5-912c-bd6874d853db" providerId="ADAL" clId="{F8001DFB-61C0-438E-8307-5AE45486F5B6}" dt="2021-02-07T08:43:26.925" v="389" actId="1076"/>
        <pc:sldMkLst>
          <pc:docMk/>
          <pc:sldMk cId="790977882" sldId="1415"/>
        </pc:sldMkLst>
        <pc:spChg chg="del">
          <ac:chgData name="Bachmann, Hannah Ruth" userId="e7c09bfb-72c2-42e5-912c-bd6874d853db" providerId="ADAL" clId="{F8001DFB-61C0-438E-8307-5AE45486F5B6}" dt="2021-02-07T08:38:54.232" v="321" actId="478"/>
          <ac:spMkLst>
            <pc:docMk/>
            <pc:sldMk cId="790977882" sldId="1415"/>
            <ac:spMk id="4" creationId="{FA67E788-16AD-4722-8226-C338B991DF04}"/>
          </ac:spMkLst>
        </pc:spChg>
        <pc:spChg chg="del">
          <ac:chgData name="Bachmann, Hannah Ruth" userId="e7c09bfb-72c2-42e5-912c-bd6874d853db" providerId="ADAL" clId="{F8001DFB-61C0-438E-8307-5AE45486F5B6}" dt="2021-02-07T08:38:55.533" v="322" actId="478"/>
          <ac:spMkLst>
            <pc:docMk/>
            <pc:sldMk cId="790977882" sldId="1415"/>
            <ac:spMk id="5" creationId="{C859ED43-A29B-4EE0-837F-C073677EC34E}"/>
          </ac:spMkLst>
        </pc:spChg>
        <pc:spChg chg="add mod">
          <ac:chgData name="Bachmann, Hannah Ruth" userId="e7c09bfb-72c2-42e5-912c-bd6874d853db" providerId="ADAL" clId="{F8001DFB-61C0-438E-8307-5AE45486F5B6}" dt="2021-02-07T08:39:42.783" v="346"/>
          <ac:spMkLst>
            <pc:docMk/>
            <pc:sldMk cId="790977882" sldId="1415"/>
            <ac:spMk id="8" creationId="{D201AC96-DD96-4989-B9B3-A747DB829842}"/>
          </ac:spMkLst>
        </pc:spChg>
        <pc:spChg chg="add mod">
          <ac:chgData name="Bachmann, Hannah Ruth" userId="e7c09bfb-72c2-42e5-912c-bd6874d853db" providerId="ADAL" clId="{F8001DFB-61C0-438E-8307-5AE45486F5B6}" dt="2021-02-07T08:40:12.893" v="364"/>
          <ac:spMkLst>
            <pc:docMk/>
            <pc:sldMk cId="790977882" sldId="1415"/>
            <ac:spMk id="9" creationId="{3C3E19DF-174B-44B3-8129-181346776363}"/>
          </ac:spMkLst>
        </pc:spChg>
        <pc:spChg chg="mod">
          <ac:chgData name="Bachmann, Hannah Ruth" userId="e7c09bfb-72c2-42e5-912c-bd6874d853db" providerId="ADAL" clId="{F8001DFB-61C0-438E-8307-5AE45486F5B6}" dt="2021-02-07T08:43:26.925" v="389" actId="1076"/>
          <ac:spMkLst>
            <pc:docMk/>
            <pc:sldMk cId="790977882" sldId="1415"/>
            <ac:spMk id="12" creationId="{C3749583-842C-4520-BBC9-EF13DF5785C4}"/>
          </ac:spMkLst>
        </pc:spChg>
      </pc:sldChg>
      <pc:sldChg chg="del">
        <pc:chgData name="Bachmann, Hannah Ruth" userId="e7c09bfb-72c2-42e5-912c-bd6874d853db" providerId="ADAL" clId="{F8001DFB-61C0-438E-8307-5AE45486F5B6}" dt="2021-02-07T08:14:53.094" v="1" actId="2696"/>
        <pc:sldMkLst>
          <pc:docMk/>
          <pc:sldMk cId="1670115728" sldId="1416"/>
        </pc:sldMkLst>
      </pc:sldChg>
      <pc:sldChg chg="addSp delSp modSp new mod">
        <pc:chgData name="Bachmann, Hannah Ruth" userId="e7c09bfb-72c2-42e5-912c-bd6874d853db" providerId="ADAL" clId="{F8001DFB-61C0-438E-8307-5AE45486F5B6}" dt="2021-02-07T08:43:32.741" v="400" actId="20577"/>
        <pc:sldMkLst>
          <pc:docMk/>
          <pc:sldMk cId="1937925606" sldId="1416"/>
        </pc:sldMkLst>
        <pc:spChg chg="mod">
          <ac:chgData name="Bachmann, Hannah Ruth" userId="e7c09bfb-72c2-42e5-912c-bd6874d853db" providerId="ADAL" clId="{F8001DFB-61C0-438E-8307-5AE45486F5B6}" dt="2021-02-07T08:19:52.095" v="69" actId="20577"/>
          <ac:spMkLst>
            <pc:docMk/>
            <pc:sldMk cId="1937925606" sldId="1416"/>
            <ac:spMk id="2" creationId="{25997328-5C8F-410B-ACE4-29287F0A2466}"/>
          </ac:spMkLst>
        </pc:spChg>
        <pc:spChg chg="mod">
          <ac:chgData name="Bachmann, Hannah Ruth" userId="e7c09bfb-72c2-42e5-912c-bd6874d853db" providerId="ADAL" clId="{F8001DFB-61C0-438E-8307-5AE45486F5B6}" dt="2021-02-07T08:43:32.741" v="400" actId="20577"/>
          <ac:spMkLst>
            <pc:docMk/>
            <pc:sldMk cId="1937925606" sldId="1416"/>
            <ac:spMk id="3" creationId="{BBEC0851-C39C-4A92-8E14-FB9E748382BE}"/>
          </ac:spMkLst>
        </pc:spChg>
        <pc:spChg chg="del">
          <ac:chgData name="Bachmann, Hannah Ruth" userId="e7c09bfb-72c2-42e5-912c-bd6874d853db" providerId="ADAL" clId="{F8001DFB-61C0-438E-8307-5AE45486F5B6}" dt="2021-02-07T08:19:54.398" v="70" actId="478"/>
          <ac:spMkLst>
            <pc:docMk/>
            <pc:sldMk cId="1937925606" sldId="1416"/>
            <ac:spMk id="4" creationId="{039B3465-F648-4244-97E9-CD3981732639}"/>
          </ac:spMkLst>
        </pc:spChg>
        <pc:spChg chg="del">
          <ac:chgData name="Bachmann, Hannah Ruth" userId="e7c09bfb-72c2-42e5-912c-bd6874d853db" providerId="ADAL" clId="{F8001DFB-61C0-438E-8307-5AE45486F5B6}" dt="2021-02-07T08:38:59.629" v="323" actId="478"/>
          <ac:spMkLst>
            <pc:docMk/>
            <pc:sldMk cId="1937925606" sldId="1416"/>
            <ac:spMk id="5" creationId="{85F6236D-577C-476C-A58B-8EACF6F5DAA0}"/>
          </ac:spMkLst>
        </pc:spChg>
        <pc:spChg chg="del">
          <ac:chgData name="Bachmann, Hannah Ruth" userId="e7c09bfb-72c2-42e5-912c-bd6874d853db" providerId="ADAL" clId="{F8001DFB-61C0-438E-8307-5AE45486F5B6}" dt="2021-02-07T08:39:02.134" v="324" actId="478"/>
          <ac:spMkLst>
            <pc:docMk/>
            <pc:sldMk cId="1937925606" sldId="1416"/>
            <ac:spMk id="6" creationId="{6E94AEAD-A697-4923-8150-E6A463D31A0B}"/>
          </ac:spMkLst>
        </pc:spChg>
        <pc:spChg chg="add mod">
          <ac:chgData name="Bachmann, Hannah Ruth" userId="e7c09bfb-72c2-42e5-912c-bd6874d853db" providerId="ADAL" clId="{F8001DFB-61C0-438E-8307-5AE45486F5B6}" dt="2021-02-07T08:39:44.118" v="347"/>
          <ac:spMkLst>
            <pc:docMk/>
            <pc:sldMk cId="1937925606" sldId="1416"/>
            <ac:spMk id="7" creationId="{932F9D0B-5A9B-49E2-B47D-D38D825B14BB}"/>
          </ac:spMkLst>
        </pc:spChg>
        <pc:spChg chg="add mod">
          <ac:chgData name="Bachmann, Hannah Ruth" userId="e7c09bfb-72c2-42e5-912c-bd6874d853db" providerId="ADAL" clId="{F8001DFB-61C0-438E-8307-5AE45486F5B6}" dt="2021-02-07T08:40:13.945" v="365"/>
          <ac:spMkLst>
            <pc:docMk/>
            <pc:sldMk cId="1937925606" sldId="1416"/>
            <ac:spMk id="8" creationId="{EDEAFB53-1D50-41AE-BB2C-20BF299B347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8</a:t>
            </a:fld>
            <a:endParaRPr lang="de-DE" altLang="de-DE"/>
          </a:p>
        </p:txBody>
      </p:sp>
    </p:spTree>
    <p:extLst>
      <p:ext uri="{BB962C8B-B14F-4D97-AF65-F5344CB8AC3E}">
        <p14:creationId xmlns:p14="http://schemas.microsoft.com/office/powerpoint/2010/main" val="63025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9</a:t>
            </a:fld>
            <a:endParaRPr lang="de-DE" altLang="de-DE"/>
          </a:p>
        </p:txBody>
      </p:sp>
    </p:spTree>
    <p:extLst>
      <p:ext uri="{BB962C8B-B14F-4D97-AF65-F5344CB8AC3E}">
        <p14:creationId xmlns:p14="http://schemas.microsoft.com/office/powerpoint/2010/main" val="2703115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5.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theme" Target="../theme/theme6.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9.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xml"/><Relationship Id="rId7" Type="http://schemas.openxmlformats.org/officeDocument/2006/relationships/hyperlink" Target="http://www.pngall.com/desk-png/download/26627" TargetMode="Externa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8.png"/><Relationship Id="rId5" Type="http://schemas.openxmlformats.org/officeDocument/2006/relationships/hyperlink" Target="https://nookipedia.com/wiki/Item:School_Chair_(New_Horizons)"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xml"/><Relationship Id="rId7" Type="http://schemas.openxmlformats.org/officeDocument/2006/relationships/hyperlink" Target="https://minecraft-de.gamepedia.com/T%C3%BCr" TargetMode="Externa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1.png"/><Relationship Id="rId5" Type="http://schemas.openxmlformats.org/officeDocument/2006/relationships/hyperlink" Target="https://pixabay.com/en/computer-desktop-workstation-office-158675/" TargetMode="Externa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4.xml"/><Relationship Id="rId7" Type="http://schemas.openxmlformats.org/officeDocument/2006/relationships/hyperlink" Target="https://www.flickr.com/photos/av_hire_london/5570898684"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3.jpg"/><Relationship Id="rId5" Type="http://schemas.openxmlformats.org/officeDocument/2006/relationships/hyperlink" Target="http://gartengerate.blogspot.com/2016/10/wohnzimmer-tapezieren-ideen.html" TargetMode="Externa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9.pn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9.png"/><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9.png"/><Relationship Id="rId4"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9.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8.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Herzlich</a:t>
            </a:r>
            <a:r>
              <a:rPr lang="en-GB" noProof="0" dirty="0"/>
              <a:t> </a:t>
            </a:r>
            <a:r>
              <a:rPr lang="en-GB" dirty="0"/>
              <a:t>w</a:t>
            </a:r>
            <a:r>
              <a:rPr lang="en-GB" noProof="0" dirty="0" err="1"/>
              <a:t>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2169606"/>
            <a:ext cx="5045999" cy="4989512"/>
          </a:xfrm>
        </p:spPr>
        <p:txBody>
          <a:bodyPr/>
          <a:lstStyle/>
          <a:p>
            <a:r>
              <a:rPr lang="en-GB" sz="3200" noProof="0" dirty="0"/>
              <a:t>Today we will talk about…</a:t>
            </a:r>
          </a:p>
          <a:p>
            <a:pPr marL="342900" indent="-342900">
              <a:buFont typeface="Arial" panose="020B0604020202020204" pitchFamily="34" charset="0"/>
              <a:buChar char="•"/>
            </a:pPr>
            <a:r>
              <a:rPr lang="en-GB" sz="3200" noProof="0" dirty="0"/>
              <a:t>classroom objects </a:t>
            </a:r>
            <a:r>
              <a:rPr lang="en-GB" sz="3200" noProof="0" dirty="0">
                <a:solidFill>
                  <a:schemeClr val="accent2"/>
                </a:solidFill>
              </a:rPr>
              <a:t>(</a:t>
            </a:r>
            <a:r>
              <a:rPr lang="en-GB" sz="3200" noProof="0" dirty="0" err="1">
                <a:solidFill>
                  <a:schemeClr val="accent2"/>
                </a:solidFill>
              </a:rPr>
              <a:t>Objekte</a:t>
            </a:r>
            <a:r>
              <a:rPr lang="en-GB" sz="3200" noProof="0" dirty="0">
                <a:solidFill>
                  <a:schemeClr val="accent2"/>
                </a:solidFill>
              </a:rPr>
              <a:t> </a:t>
            </a:r>
            <a:r>
              <a:rPr lang="en-GB" sz="3200" noProof="0" dirty="0" err="1">
                <a:solidFill>
                  <a:schemeClr val="accent2"/>
                </a:solidFill>
              </a:rPr>
              <a:t>im</a:t>
            </a:r>
            <a:r>
              <a:rPr lang="en-GB" sz="3200" noProof="0" dirty="0">
                <a:solidFill>
                  <a:schemeClr val="accent2"/>
                </a:solidFill>
              </a:rPr>
              <a:t> </a:t>
            </a:r>
            <a:r>
              <a:rPr lang="en-GB" sz="3200" noProof="0" dirty="0" err="1">
                <a:solidFill>
                  <a:schemeClr val="accent2"/>
                </a:solidFill>
              </a:rPr>
              <a:t>Klassenzimmer</a:t>
            </a:r>
            <a:r>
              <a:rPr lang="en-GB" sz="3200" noProof="0" dirty="0">
                <a:solidFill>
                  <a:schemeClr val="accent2"/>
                </a:solidFill>
              </a:rPr>
              <a:t>)</a:t>
            </a:r>
          </a:p>
          <a:p>
            <a:pPr marL="342900" indent="-342900">
              <a:buFont typeface="Arial" panose="020B0604020202020204" pitchFamily="34" charset="0"/>
              <a:buChar char="•"/>
            </a:pPr>
            <a:r>
              <a:rPr lang="en-GB" sz="3200" noProof="0" dirty="0"/>
              <a:t>and what you can do with them.</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4384" y="1823979"/>
            <a:ext cx="3431159" cy="3590843"/>
          </a:xfrm>
          <a:prstGeom prst="rect">
            <a:avLst/>
          </a:prstGeom>
        </p:spPr>
      </p:pic>
      <p:sp>
        <p:nvSpPr>
          <p:cNvPr id="7" name="Fußzeilenplatzhalter 3">
            <a:extLst>
              <a:ext uri="{FF2B5EF4-FFF2-40B4-BE49-F238E27FC236}">
                <a16:creationId xmlns:a16="http://schemas.microsoft.com/office/drawing/2014/main" id="{4A371448-C7F6-48BE-A839-A1C654B6713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FE0F5581-DD95-47BB-B06E-581CB32CA827}"/>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347BF-CAC7-4025-B27E-E69ACC29470E}"/>
              </a:ext>
            </a:extLst>
          </p:cNvPr>
          <p:cNvSpPr>
            <a:spLocks noGrp="1"/>
          </p:cNvSpPr>
          <p:nvPr>
            <p:ph type="title"/>
          </p:nvPr>
        </p:nvSpPr>
        <p:spPr>
          <a:xfrm>
            <a:off x="556800" y="198437"/>
            <a:ext cx="9395460" cy="1259946"/>
          </a:xfrm>
        </p:spPr>
        <p:txBody>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sp>
        <p:nvSpPr>
          <p:cNvPr id="3" name="Textplatzhalter 2">
            <a:extLst>
              <a:ext uri="{FF2B5EF4-FFF2-40B4-BE49-F238E27FC236}">
                <a16:creationId xmlns:a16="http://schemas.microsoft.com/office/drawing/2014/main" id="{6DF34C18-EAAF-45AE-A9A3-416842CF699C}"/>
              </a:ext>
            </a:extLst>
          </p:cNvPr>
          <p:cNvSpPr>
            <a:spLocks noGrp="1"/>
          </p:cNvSpPr>
          <p:nvPr>
            <p:ph type="body" sz="half" idx="1"/>
          </p:nvPr>
        </p:nvSpPr>
        <p:spPr>
          <a:xfrm>
            <a:off x="643795" y="2274387"/>
            <a:ext cx="4610735" cy="4134851"/>
          </a:xfrm>
        </p:spPr>
        <p:txBody>
          <a:bodyPr/>
          <a:lstStyle/>
          <a:p>
            <a:pPr algn="ctr"/>
            <a:r>
              <a:rPr lang="en-GB" sz="3200" noProof="0" dirty="0">
                <a:solidFill>
                  <a:schemeClr val="accent2"/>
                </a:solidFill>
              </a:rPr>
              <a:t>der Stuhl</a:t>
            </a:r>
          </a:p>
          <a:p>
            <a:pPr algn="ctr"/>
            <a:endParaRPr lang="en-GB" sz="3200" noProof="0" dirty="0">
              <a:solidFill>
                <a:schemeClr val="accent2"/>
              </a:solidFill>
            </a:endParaRPr>
          </a:p>
          <a:p>
            <a:pPr algn="ctr"/>
            <a:endParaRPr lang="en-GB" sz="3200" noProof="0" dirty="0">
              <a:solidFill>
                <a:schemeClr val="accent2"/>
              </a:solidFill>
            </a:endParaRPr>
          </a:p>
          <a:p>
            <a:pPr algn="ctr"/>
            <a:endParaRPr lang="en-GB" sz="3200" noProof="0" dirty="0">
              <a:solidFill>
                <a:schemeClr val="accent2"/>
              </a:solidFill>
            </a:endParaRPr>
          </a:p>
          <a:p>
            <a:pPr algn="ctr"/>
            <a:endParaRPr lang="en-GB" sz="3200" noProof="0" dirty="0">
              <a:solidFill>
                <a:schemeClr val="accent2"/>
              </a:solidFill>
            </a:endParaRPr>
          </a:p>
          <a:p>
            <a:pPr algn="ctr"/>
            <a:r>
              <a:rPr lang="en-GB" sz="3200" noProof="0" dirty="0">
                <a:solidFill>
                  <a:schemeClr val="accent2"/>
                </a:solidFill>
              </a:rPr>
              <a:t>der Tisch</a:t>
            </a:r>
          </a:p>
        </p:txBody>
      </p:sp>
      <p:pic>
        <p:nvPicPr>
          <p:cNvPr id="9" name="Inhaltsplatzhalter 8">
            <a:extLst>
              <a:ext uri="{FF2B5EF4-FFF2-40B4-BE49-F238E27FC236}">
                <a16:creationId xmlns:a16="http://schemas.microsoft.com/office/drawing/2014/main" id="{784EF85A-BBC6-4FB9-A52A-8BE88A1CEF27}"/>
              </a:ext>
            </a:extLst>
          </p:cNvPr>
          <p:cNvPicPr>
            <a:picLocks noGrp="1" noChangeAspect="1"/>
          </p:cNvPicPr>
          <p:nvPr>
            <p:ph sz="quarter"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290081" y="1442631"/>
            <a:ext cx="2184067" cy="2184067"/>
          </a:xfrm>
        </p:spPr>
      </p:pic>
      <p:pic>
        <p:nvPicPr>
          <p:cNvPr id="12" name="Inhaltsplatzhalter 11">
            <a:extLst>
              <a:ext uri="{FF2B5EF4-FFF2-40B4-BE49-F238E27FC236}">
                <a16:creationId xmlns:a16="http://schemas.microsoft.com/office/drawing/2014/main" id="{D3CD4178-A852-417F-BC5C-8C49A0E5F264}"/>
              </a:ext>
            </a:extLst>
          </p:cNvPr>
          <p:cNvPicPr>
            <a:picLocks noGrp="1" noChangeAspect="1"/>
          </p:cNvPicPr>
          <p:nvPr>
            <p:ph sz="quarter" idx="3"/>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429268" y="4287573"/>
            <a:ext cx="2411412" cy="2411412"/>
          </a:xfrm>
        </p:spPr>
      </p:pic>
      <p:sp>
        <p:nvSpPr>
          <p:cNvPr id="10" name="Textfeld 9">
            <a:extLst>
              <a:ext uri="{FF2B5EF4-FFF2-40B4-BE49-F238E27FC236}">
                <a16:creationId xmlns:a16="http://schemas.microsoft.com/office/drawing/2014/main" id="{B0FB307E-4576-46A1-AAB8-0C8B4DC13708}"/>
              </a:ext>
            </a:extLst>
          </p:cNvPr>
          <p:cNvSpPr txBox="1"/>
          <p:nvPr/>
        </p:nvSpPr>
        <p:spPr>
          <a:xfrm>
            <a:off x="7612063" y="3263756"/>
            <a:ext cx="515398" cy="253916"/>
          </a:xfrm>
          <a:prstGeom prst="rect">
            <a:avLst/>
          </a:prstGeom>
          <a:noFill/>
        </p:spPr>
        <p:txBody>
          <a:bodyPr wrap="square" rtlCol="0">
            <a:spAutoFit/>
          </a:bodyPr>
          <a:lstStyle/>
          <a:p>
            <a:r>
              <a:rPr lang="en-GB" sz="1050" b="0" dirty="0">
                <a:latin typeface="Comic Sans MS" panose="030F0702030302020204" pitchFamily="66" charset="0"/>
              </a:rPr>
              <a:t>Dodo</a:t>
            </a:r>
          </a:p>
        </p:txBody>
      </p:sp>
      <p:sp>
        <p:nvSpPr>
          <p:cNvPr id="13" name="Textfeld 12">
            <a:extLst>
              <a:ext uri="{FF2B5EF4-FFF2-40B4-BE49-F238E27FC236}">
                <a16:creationId xmlns:a16="http://schemas.microsoft.com/office/drawing/2014/main" id="{E65BA46E-3F9A-44F0-8BF9-F225367CE4C7}"/>
              </a:ext>
            </a:extLst>
          </p:cNvPr>
          <p:cNvSpPr txBox="1"/>
          <p:nvPr/>
        </p:nvSpPr>
        <p:spPr>
          <a:xfrm>
            <a:off x="7634974" y="6291383"/>
            <a:ext cx="751644" cy="253916"/>
          </a:xfrm>
          <a:prstGeom prst="rect">
            <a:avLst/>
          </a:prstGeom>
          <a:noFill/>
        </p:spPr>
        <p:txBody>
          <a:bodyPr wrap="square" rtlCol="0">
            <a:spAutoFit/>
          </a:bodyPr>
          <a:lstStyle/>
          <a:p>
            <a:r>
              <a:rPr lang="en-GB" sz="1050" b="0" dirty="0">
                <a:latin typeface="Comic Sans MS" panose="030F0702030302020204" pitchFamily="66" charset="0"/>
              </a:rPr>
              <a:t>PNG ALL</a:t>
            </a:r>
          </a:p>
        </p:txBody>
      </p:sp>
      <p:pic>
        <p:nvPicPr>
          <p:cNvPr id="14" name="Sound aufgezeichnet">
            <a:hlinkClick r:id="" action="ppaction://media"/>
            <a:extLst>
              <a:ext uri="{FF2B5EF4-FFF2-40B4-BE49-F238E27FC236}">
                <a16:creationId xmlns:a16="http://schemas.microsoft.com/office/drawing/2014/main" id="{1D624AB0-F952-442A-80B8-2ABA95BC615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975225" y="3535363"/>
            <a:ext cx="487363" cy="487362"/>
          </a:xfrm>
          <a:prstGeom prst="rect">
            <a:avLst/>
          </a:prstGeom>
        </p:spPr>
      </p:pic>
      <p:sp>
        <p:nvSpPr>
          <p:cNvPr id="11" name="Fußzeilenplatzhalter 3">
            <a:extLst>
              <a:ext uri="{FF2B5EF4-FFF2-40B4-BE49-F238E27FC236}">
                <a16:creationId xmlns:a16="http://schemas.microsoft.com/office/drawing/2014/main" id="{A9E3AC1D-0D0A-454F-8881-4EE73A842E1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5" name="Foliennummernplatzhalter 4">
            <a:extLst>
              <a:ext uri="{FF2B5EF4-FFF2-40B4-BE49-F238E27FC236}">
                <a16:creationId xmlns:a16="http://schemas.microsoft.com/office/drawing/2014/main" id="{38873A97-EE1A-4E7C-9B4F-7B08AD5005CE}"/>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678335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9886"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1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347BF-CAC7-4025-B27E-E69ACC29470E}"/>
              </a:ext>
            </a:extLst>
          </p:cNvPr>
          <p:cNvSpPr>
            <a:spLocks noGrp="1"/>
          </p:cNvSpPr>
          <p:nvPr>
            <p:ph type="title"/>
          </p:nvPr>
        </p:nvSpPr>
        <p:spPr>
          <a:xfrm>
            <a:off x="521970" y="37363"/>
            <a:ext cx="9395460" cy="1259946"/>
          </a:xfrm>
        </p:spPr>
        <p:txBody>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sp>
        <p:nvSpPr>
          <p:cNvPr id="3" name="Textplatzhalter 2">
            <a:extLst>
              <a:ext uri="{FF2B5EF4-FFF2-40B4-BE49-F238E27FC236}">
                <a16:creationId xmlns:a16="http://schemas.microsoft.com/office/drawing/2014/main" id="{6DF34C18-EAAF-45AE-A9A3-416842CF699C}"/>
              </a:ext>
            </a:extLst>
          </p:cNvPr>
          <p:cNvSpPr>
            <a:spLocks noGrp="1"/>
          </p:cNvSpPr>
          <p:nvPr>
            <p:ph type="body" sz="half" idx="1"/>
          </p:nvPr>
        </p:nvSpPr>
        <p:spPr>
          <a:xfrm>
            <a:off x="583948" y="2077305"/>
            <a:ext cx="4610735" cy="4152781"/>
          </a:xfrm>
        </p:spPr>
        <p:txBody>
          <a:bodyPr/>
          <a:lstStyle/>
          <a:p>
            <a:pPr algn="ctr"/>
            <a:r>
              <a:rPr lang="en-GB" sz="3200" noProof="0" dirty="0">
                <a:solidFill>
                  <a:schemeClr val="accent2"/>
                </a:solidFill>
              </a:rPr>
              <a:t>der Computer</a:t>
            </a:r>
          </a:p>
          <a:p>
            <a:pPr algn="ctr"/>
            <a:endParaRPr lang="en-GB" sz="3200" noProof="0" dirty="0">
              <a:solidFill>
                <a:schemeClr val="accent2"/>
              </a:solidFill>
            </a:endParaRPr>
          </a:p>
          <a:p>
            <a:pPr algn="ctr"/>
            <a:endParaRPr lang="en-GB" sz="3200" noProof="0" dirty="0">
              <a:solidFill>
                <a:schemeClr val="accent2"/>
              </a:solidFill>
            </a:endParaRPr>
          </a:p>
          <a:p>
            <a:pPr algn="ctr"/>
            <a:endParaRPr lang="en-GB" sz="3200" noProof="0" dirty="0">
              <a:solidFill>
                <a:schemeClr val="accent2"/>
              </a:solidFill>
            </a:endParaRPr>
          </a:p>
          <a:p>
            <a:pPr algn="ctr"/>
            <a:endParaRPr lang="en-GB" sz="3200" noProof="0" dirty="0">
              <a:solidFill>
                <a:schemeClr val="accent2"/>
              </a:solidFill>
            </a:endParaRPr>
          </a:p>
          <a:p>
            <a:pPr algn="ctr"/>
            <a:endParaRPr lang="en-GB" sz="3200" noProof="0" dirty="0">
              <a:solidFill>
                <a:schemeClr val="accent2"/>
              </a:solidFill>
            </a:endParaRPr>
          </a:p>
          <a:p>
            <a:pPr algn="ctr"/>
            <a:r>
              <a:rPr lang="en-GB" sz="3200" noProof="0" dirty="0">
                <a:solidFill>
                  <a:schemeClr val="accent2"/>
                </a:solidFill>
              </a:rPr>
              <a:t>die </a:t>
            </a:r>
            <a:r>
              <a:rPr lang="en-GB" sz="3200" noProof="0" dirty="0" err="1">
                <a:solidFill>
                  <a:schemeClr val="accent2"/>
                </a:solidFill>
              </a:rPr>
              <a:t>Tür</a:t>
            </a:r>
            <a:endParaRPr lang="en-GB" sz="3200" noProof="0" dirty="0">
              <a:solidFill>
                <a:schemeClr val="accent2"/>
              </a:solidFill>
            </a:endParaRPr>
          </a:p>
        </p:txBody>
      </p:sp>
      <p:pic>
        <p:nvPicPr>
          <p:cNvPr id="15" name="Inhaltsplatzhalter 14">
            <a:extLst>
              <a:ext uri="{FF2B5EF4-FFF2-40B4-BE49-F238E27FC236}">
                <a16:creationId xmlns:a16="http://schemas.microsoft.com/office/drawing/2014/main" id="{E36C07F2-4906-4A58-A586-81B6320E16C0}"/>
              </a:ext>
            </a:extLst>
          </p:cNvPr>
          <p:cNvPicPr>
            <a:picLocks noGrp="1" noChangeAspect="1"/>
          </p:cNvPicPr>
          <p:nvPr>
            <p:ph sz="quarter"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476385" y="1369219"/>
            <a:ext cx="2948688" cy="2409825"/>
          </a:xfrm>
        </p:spPr>
      </p:pic>
      <p:pic>
        <p:nvPicPr>
          <p:cNvPr id="18" name="Inhaltsplatzhalter 17">
            <a:extLst>
              <a:ext uri="{FF2B5EF4-FFF2-40B4-BE49-F238E27FC236}">
                <a16:creationId xmlns:a16="http://schemas.microsoft.com/office/drawing/2014/main" id="{BBEBC73A-8CFF-4D39-8382-A96DF3C539C6}"/>
              </a:ext>
            </a:extLst>
          </p:cNvPr>
          <p:cNvPicPr>
            <a:picLocks noGrp="1" noChangeAspect="1"/>
          </p:cNvPicPr>
          <p:nvPr>
            <p:ph sz="quarter" idx="3"/>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139775" y="4153696"/>
            <a:ext cx="3025421" cy="3025421"/>
          </a:xfrm>
        </p:spPr>
      </p:pic>
      <p:sp>
        <p:nvSpPr>
          <p:cNvPr id="19" name="Textfeld 18">
            <a:extLst>
              <a:ext uri="{FF2B5EF4-FFF2-40B4-BE49-F238E27FC236}">
                <a16:creationId xmlns:a16="http://schemas.microsoft.com/office/drawing/2014/main" id="{0400FFA2-8B56-42E8-857A-D37F23E8D7CC}"/>
              </a:ext>
            </a:extLst>
          </p:cNvPr>
          <p:cNvSpPr txBox="1"/>
          <p:nvPr/>
        </p:nvSpPr>
        <p:spPr>
          <a:xfrm>
            <a:off x="7348454" y="6624732"/>
            <a:ext cx="963033" cy="253916"/>
          </a:xfrm>
          <a:prstGeom prst="rect">
            <a:avLst/>
          </a:prstGeom>
          <a:noFill/>
        </p:spPr>
        <p:txBody>
          <a:bodyPr wrap="square" rtlCol="0">
            <a:spAutoFit/>
          </a:bodyPr>
          <a:lstStyle/>
          <a:p>
            <a:r>
              <a:rPr lang="en-GB" sz="1050" b="0" dirty="0" err="1">
                <a:latin typeface="Comic Sans MS" panose="030F0702030302020204" pitchFamily="66" charset="0"/>
              </a:rPr>
              <a:t>Gamepedia</a:t>
            </a:r>
            <a:endParaRPr lang="en-GB" sz="1050" b="0" dirty="0">
              <a:latin typeface="Comic Sans MS" panose="030F0702030302020204" pitchFamily="66" charset="0"/>
            </a:endParaRPr>
          </a:p>
        </p:txBody>
      </p:sp>
      <p:pic>
        <p:nvPicPr>
          <p:cNvPr id="20" name="Sound aufgezeichnet">
            <a:hlinkClick r:id="" action="ppaction://media"/>
            <a:extLst>
              <a:ext uri="{FF2B5EF4-FFF2-40B4-BE49-F238E27FC236}">
                <a16:creationId xmlns:a16="http://schemas.microsoft.com/office/drawing/2014/main" id="{1EB49E7A-F9C0-488A-BC98-3C44C40FC14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24254" y="3722689"/>
            <a:ext cx="487363" cy="487362"/>
          </a:xfrm>
          <a:prstGeom prst="rect">
            <a:avLst/>
          </a:prstGeom>
        </p:spPr>
      </p:pic>
      <p:sp>
        <p:nvSpPr>
          <p:cNvPr id="11" name="Textfeld 10">
            <a:extLst>
              <a:ext uri="{FF2B5EF4-FFF2-40B4-BE49-F238E27FC236}">
                <a16:creationId xmlns:a16="http://schemas.microsoft.com/office/drawing/2014/main" id="{C6B3A193-CE2B-43A6-AA66-6433C7367011}"/>
              </a:ext>
            </a:extLst>
          </p:cNvPr>
          <p:cNvSpPr txBox="1"/>
          <p:nvPr/>
        </p:nvSpPr>
        <p:spPr>
          <a:xfrm>
            <a:off x="7348454" y="3723996"/>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2" name="Fußzeilenplatzhalter 3">
            <a:extLst>
              <a:ext uri="{FF2B5EF4-FFF2-40B4-BE49-F238E27FC236}">
                <a16:creationId xmlns:a16="http://schemas.microsoft.com/office/drawing/2014/main" id="{5CDD9936-3212-41AD-8CEF-67458F6AA98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FBB7847D-44FE-4E62-9C5D-1E6E514B9BD8}"/>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595767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9027"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3347BF-CAC7-4025-B27E-E69ACC29470E}"/>
              </a:ext>
            </a:extLst>
          </p:cNvPr>
          <p:cNvSpPr>
            <a:spLocks noGrp="1"/>
          </p:cNvSpPr>
          <p:nvPr>
            <p:ph type="title"/>
          </p:nvPr>
        </p:nvSpPr>
        <p:spPr>
          <a:xfrm>
            <a:off x="521176" y="0"/>
            <a:ext cx="9395460" cy="1259946"/>
          </a:xfrm>
        </p:spPr>
        <p:txBody>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sp>
        <p:nvSpPr>
          <p:cNvPr id="3" name="Textplatzhalter 2">
            <a:extLst>
              <a:ext uri="{FF2B5EF4-FFF2-40B4-BE49-F238E27FC236}">
                <a16:creationId xmlns:a16="http://schemas.microsoft.com/office/drawing/2014/main" id="{6DF34C18-EAAF-45AE-A9A3-416842CF699C}"/>
              </a:ext>
            </a:extLst>
          </p:cNvPr>
          <p:cNvSpPr>
            <a:spLocks noGrp="1"/>
          </p:cNvSpPr>
          <p:nvPr>
            <p:ph type="body" sz="half" idx="1"/>
          </p:nvPr>
        </p:nvSpPr>
        <p:spPr>
          <a:xfrm>
            <a:off x="521176" y="2240218"/>
            <a:ext cx="4610735" cy="4134851"/>
          </a:xfrm>
        </p:spPr>
        <p:txBody>
          <a:bodyPr/>
          <a:lstStyle/>
          <a:p>
            <a:pPr algn="ctr"/>
            <a:r>
              <a:rPr lang="en-GB" sz="3200" noProof="0" dirty="0">
                <a:solidFill>
                  <a:schemeClr val="accent2"/>
                </a:solidFill>
              </a:rPr>
              <a:t>das Fenster</a:t>
            </a:r>
          </a:p>
          <a:p>
            <a:pPr algn="ctr"/>
            <a:endParaRPr lang="en-GB" sz="3200" noProof="0" dirty="0">
              <a:solidFill>
                <a:schemeClr val="accent2"/>
              </a:solidFill>
            </a:endParaRPr>
          </a:p>
          <a:p>
            <a:pPr algn="ctr"/>
            <a:endParaRPr lang="en-GB" sz="3200" noProof="0" dirty="0">
              <a:solidFill>
                <a:schemeClr val="accent2"/>
              </a:solidFill>
            </a:endParaRPr>
          </a:p>
          <a:p>
            <a:pPr algn="ctr"/>
            <a:endParaRPr lang="en-GB" sz="3200" noProof="0" dirty="0">
              <a:solidFill>
                <a:schemeClr val="accent2"/>
              </a:solidFill>
            </a:endParaRPr>
          </a:p>
          <a:p>
            <a:pPr algn="ctr"/>
            <a:endParaRPr lang="en-GB" sz="3200" noProof="0" dirty="0">
              <a:solidFill>
                <a:schemeClr val="accent2"/>
              </a:solidFill>
            </a:endParaRPr>
          </a:p>
          <a:p>
            <a:pPr algn="ctr"/>
            <a:endParaRPr lang="en-GB" sz="3200" noProof="0" dirty="0">
              <a:solidFill>
                <a:schemeClr val="accent2"/>
              </a:solidFill>
            </a:endParaRPr>
          </a:p>
          <a:p>
            <a:pPr algn="ctr"/>
            <a:r>
              <a:rPr lang="en-GB" sz="3200" noProof="0" dirty="0">
                <a:solidFill>
                  <a:schemeClr val="accent2"/>
                </a:solidFill>
              </a:rPr>
              <a:t>die Tafel</a:t>
            </a:r>
          </a:p>
        </p:txBody>
      </p:sp>
      <p:pic>
        <p:nvPicPr>
          <p:cNvPr id="11" name="Inhaltsplatzhalter 10">
            <a:extLst>
              <a:ext uri="{FF2B5EF4-FFF2-40B4-BE49-F238E27FC236}">
                <a16:creationId xmlns:a16="http://schemas.microsoft.com/office/drawing/2014/main" id="{CA030AD4-29B6-4B7C-9A21-5A3852F1AD32}"/>
              </a:ext>
            </a:extLst>
          </p:cNvPr>
          <p:cNvPicPr>
            <a:picLocks noGrp="1" noChangeAspect="1"/>
          </p:cNvPicPr>
          <p:nvPr>
            <p:ph sz="quarter" idx="2"/>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506567" y="1342085"/>
            <a:ext cx="2229088" cy="2409825"/>
          </a:xfrm>
        </p:spPr>
      </p:pic>
      <p:pic>
        <p:nvPicPr>
          <p:cNvPr id="14" name="Inhaltsplatzhalter 13">
            <a:extLst>
              <a:ext uri="{FF2B5EF4-FFF2-40B4-BE49-F238E27FC236}">
                <a16:creationId xmlns:a16="http://schemas.microsoft.com/office/drawing/2014/main" id="{25B12689-7583-4D62-AC49-DE3AF6856927}"/>
              </a:ext>
            </a:extLst>
          </p:cNvPr>
          <p:cNvPicPr>
            <a:picLocks noGrp="1" noChangeAspect="1"/>
          </p:cNvPicPr>
          <p:nvPr>
            <p:ph sz="quarter" idx="3"/>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6506567" y="4307644"/>
            <a:ext cx="2354829" cy="2507812"/>
          </a:xfrm>
        </p:spPr>
      </p:pic>
      <p:sp>
        <p:nvSpPr>
          <p:cNvPr id="12" name="Textfeld 11">
            <a:extLst>
              <a:ext uri="{FF2B5EF4-FFF2-40B4-BE49-F238E27FC236}">
                <a16:creationId xmlns:a16="http://schemas.microsoft.com/office/drawing/2014/main" id="{D203F2C3-3BC1-487E-9394-7E7A33547958}"/>
              </a:ext>
            </a:extLst>
          </p:cNvPr>
          <p:cNvSpPr txBox="1"/>
          <p:nvPr/>
        </p:nvSpPr>
        <p:spPr>
          <a:xfrm>
            <a:off x="7189859" y="3728899"/>
            <a:ext cx="988244" cy="253916"/>
          </a:xfrm>
          <a:prstGeom prst="rect">
            <a:avLst/>
          </a:prstGeom>
          <a:noFill/>
        </p:spPr>
        <p:txBody>
          <a:bodyPr wrap="square" rtlCol="0">
            <a:spAutoFit/>
          </a:bodyPr>
          <a:lstStyle/>
          <a:p>
            <a:r>
              <a:rPr lang="en-GB" sz="1050" b="0" dirty="0" err="1">
                <a:latin typeface="Comic Sans MS" panose="030F0702030302020204" pitchFamily="66" charset="0"/>
              </a:rPr>
              <a:t>Hausjourna</a:t>
            </a:r>
            <a:r>
              <a:rPr lang="en-GB" sz="900" dirty="0" err="1">
                <a:latin typeface="Comic Sans MS" panose="030F0702030302020204" pitchFamily="66" charset="0"/>
              </a:rPr>
              <a:t>l</a:t>
            </a:r>
            <a:endParaRPr lang="en-GB" sz="900" dirty="0">
              <a:latin typeface="Comic Sans MS" panose="030F0702030302020204" pitchFamily="66" charset="0"/>
            </a:endParaRPr>
          </a:p>
        </p:txBody>
      </p:sp>
      <p:pic>
        <p:nvPicPr>
          <p:cNvPr id="20" name="Sound aufgezeichnet">
            <a:hlinkClick r:id="" action="ppaction://media"/>
            <a:extLst>
              <a:ext uri="{FF2B5EF4-FFF2-40B4-BE49-F238E27FC236}">
                <a16:creationId xmlns:a16="http://schemas.microsoft.com/office/drawing/2014/main" id="{6E377940-653D-4152-980F-FAC8CBF69DA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603625" y="3877773"/>
            <a:ext cx="487363" cy="487362"/>
          </a:xfrm>
          <a:prstGeom prst="rect">
            <a:avLst/>
          </a:prstGeom>
        </p:spPr>
      </p:pic>
      <p:sp>
        <p:nvSpPr>
          <p:cNvPr id="13" name="Textfeld 12">
            <a:extLst>
              <a:ext uri="{FF2B5EF4-FFF2-40B4-BE49-F238E27FC236}">
                <a16:creationId xmlns:a16="http://schemas.microsoft.com/office/drawing/2014/main" id="{DA7ECE64-B079-4449-A949-48F599024190}"/>
              </a:ext>
            </a:extLst>
          </p:cNvPr>
          <p:cNvSpPr txBox="1"/>
          <p:nvPr/>
        </p:nvSpPr>
        <p:spPr>
          <a:xfrm>
            <a:off x="7328612" y="6561540"/>
            <a:ext cx="988244" cy="253916"/>
          </a:xfrm>
          <a:prstGeom prst="rect">
            <a:avLst/>
          </a:prstGeom>
          <a:noFill/>
        </p:spPr>
        <p:txBody>
          <a:bodyPr wrap="square" rtlCol="0">
            <a:spAutoFit/>
          </a:bodyPr>
          <a:lstStyle/>
          <a:p>
            <a:r>
              <a:rPr lang="en-GB" sz="1050" b="0" dirty="0" err="1">
                <a:latin typeface="Comic Sans MS" panose="030F0702030302020204" pitchFamily="66" charset="0"/>
              </a:rPr>
              <a:t>Staticflickr</a:t>
            </a:r>
            <a:endParaRPr lang="en-GB" sz="900" dirty="0">
              <a:latin typeface="Comic Sans MS" panose="030F0702030302020204" pitchFamily="66" charset="0"/>
            </a:endParaRPr>
          </a:p>
        </p:txBody>
      </p:sp>
      <p:sp>
        <p:nvSpPr>
          <p:cNvPr id="15" name="Fußzeilenplatzhalter 3">
            <a:extLst>
              <a:ext uri="{FF2B5EF4-FFF2-40B4-BE49-F238E27FC236}">
                <a16:creationId xmlns:a16="http://schemas.microsoft.com/office/drawing/2014/main" id="{C0E4240F-0DF5-46EF-B7C4-CC646E3AA4C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6" name="Foliennummernplatzhalter 4">
            <a:extLst>
              <a:ext uri="{FF2B5EF4-FFF2-40B4-BE49-F238E27FC236}">
                <a16:creationId xmlns:a16="http://schemas.microsoft.com/office/drawing/2014/main" id="{2E904034-0514-40D2-99C2-51DC51736745}"/>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568211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889"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0"/>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899" y="2234039"/>
            <a:ext cx="4621213" cy="4048859"/>
          </a:xfrm>
        </p:spPr>
        <p:txBody>
          <a:bodyPr/>
          <a:lstStyle/>
          <a:p>
            <a:r>
              <a:rPr lang="en-GB" sz="2800" noProof="0" dirty="0">
                <a:solidFill>
                  <a:schemeClr val="accent2"/>
                </a:solidFill>
                <a:latin typeface="Comic Sans MS"/>
              </a:rPr>
              <a:t>Was </a:t>
            </a:r>
            <a:r>
              <a:rPr lang="en-GB" sz="2800" noProof="0" dirty="0" err="1">
                <a:solidFill>
                  <a:schemeClr val="accent2"/>
                </a:solidFill>
                <a:latin typeface="Comic Sans MS"/>
              </a:rPr>
              <a:t>passt</a:t>
            </a:r>
            <a:r>
              <a:rPr lang="en-GB" sz="2800" noProof="0" dirty="0">
                <a:solidFill>
                  <a:schemeClr val="accent2"/>
                </a:solidFill>
                <a:latin typeface="Comic Sans MS"/>
              </a:rPr>
              <a:t> </a:t>
            </a:r>
            <a:r>
              <a:rPr lang="en-GB" sz="2800" noProof="0" dirty="0" err="1">
                <a:solidFill>
                  <a:schemeClr val="accent2"/>
                </a:solidFill>
                <a:latin typeface="Comic Sans MS"/>
              </a:rPr>
              <a:t>zusammen</a:t>
            </a:r>
            <a:r>
              <a:rPr lang="en-GB" sz="2800" noProof="0" dirty="0">
                <a:solidFill>
                  <a:schemeClr val="accent2"/>
                </a:solidFill>
                <a:latin typeface="Comic Sans MS"/>
              </a:rPr>
              <a:t>?</a:t>
            </a:r>
          </a:p>
          <a:p>
            <a:endParaRPr lang="en-GB" sz="2800" noProof="0" dirty="0"/>
          </a:p>
          <a:p>
            <a:r>
              <a:rPr lang="en-GB" sz="2800" noProof="0" dirty="0"/>
              <a:t>Match the pictures with the correct words!</a:t>
            </a:r>
          </a:p>
        </p:txBody>
      </p:sp>
      <p:sp>
        <p:nvSpPr>
          <p:cNvPr id="8" name="Fußzeilenplatzhalter 3">
            <a:extLst>
              <a:ext uri="{FF2B5EF4-FFF2-40B4-BE49-F238E27FC236}">
                <a16:creationId xmlns:a16="http://schemas.microsoft.com/office/drawing/2014/main" id="{A8523F73-D3EC-42D1-A805-1AD4E6DEB7F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8E2BDD53-1553-4095-9A8F-97716CA65049}"/>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8310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C8E3ABB-E502-4084-AFA2-BFDBF2E3EF71}"/>
              </a:ext>
            </a:extLst>
          </p:cNvPr>
          <p:cNvSpPr>
            <a:spLocks noGrp="1"/>
          </p:cNvSpPr>
          <p:nvPr>
            <p:ph type="title"/>
          </p:nvPr>
        </p:nvSpPr>
        <p:spPr/>
        <p:txBody>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sp>
        <p:nvSpPr>
          <p:cNvPr id="3" name="Inhaltsplatzhalter 2">
            <a:extLst>
              <a:ext uri="{FF2B5EF4-FFF2-40B4-BE49-F238E27FC236}">
                <a16:creationId xmlns:a16="http://schemas.microsoft.com/office/drawing/2014/main" id="{26CA575B-B1E1-46D9-8BA0-895AB4DD57BB}"/>
              </a:ext>
            </a:extLst>
          </p:cNvPr>
          <p:cNvSpPr>
            <a:spLocks noGrp="1"/>
          </p:cNvSpPr>
          <p:nvPr>
            <p:ph idx="1"/>
          </p:nvPr>
        </p:nvSpPr>
        <p:spPr>
          <a:xfrm>
            <a:off x="233082" y="1763713"/>
            <a:ext cx="9897036" cy="5395912"/>
          </a:xfrm>
        </p:spPr>
        <p:txBody>
          <a:bodyPr/>
          <a:lstStyle/>
          <a:p>
            <a:pPr algn="ctr"/>
            <a:r>
              <a:rPr lang="en-GB" sz="3200" noProof="0" dirty="0">
                <a:solidFill>
                  <a:schemeClr val="accent2"/>
                </a:solidFill>
              </a:rPr>
              <a:t>Stuhl			Tisch			Tafel</a:t>
            </a:r>
          </a:p>
        </p:txBody>
      </p:sp>
      <p:pic>
        <p:nvPicPr>
          <p:cNvPr id="7" name="Inhaltsplatzhalter 6">
            <a:extLst>
              <a:ext uri="{FF2B5EF4-FFF2-40B4-BE49-F238E27FC236}">
                <a16:creationId xmlns:a16="http://schemas.microsoft.com/office/drawing/2014/main" id="{FA39CCED-AF24-43FB-BFE2-9E5ED4EA8A45}"/>
              </a:ext>
            </a:extLst>
          </p:cNvPr>
          <p:cNvPicPr>
            <a:picLocks noGrp="1" noChangeAspect="1"/>
          </p:cNvPicPr>
          <p:nvPr>
            <p:ph sz="half" idx="4294967295"/>
          </p:nvPr>
        </p:nvPicPr>
        <p:blipFill>
          <a:blip r:embed="rId3"/>
          <a:stretch>
            <a:fillRect/>
          </a:stretch>
        </p:blipFill>
        <p:spPr>
          <a:xfrm>
            <a:off x="802255" y="3381374"/>
            <a:ext cx="2262187" cy="2414588"/>
          </a:xfrm>
          <a:prstGeom prst="rect">
            <a:avLst/>
          </a:prstGeom>
        </p:spPr>
      </p:pic>
      <p:pic>
        <p:nvPicPr>
          <p:cNvPr id="8" name="Grafik 7">
            <a:extLst>
              <a:ext uri="{FF2B5EF4-FFF2-40B4-BE49-F238E27FC236}">
                <a16:creationId xmlns:a16="http://schemas.microsoft.com/office/drawing/2014/main" id="{780F268A-5A1C-4971-B9FA-913178B31A7D}"/>
              </a:ext>
            </a:extLst>
          </p:cNvPr>
          <p:cNvPicPr>
            <a:picLocks noChangeAspect="1"/>
          </p:cNvPicPr>
          <p:nvPr/>
        </p:nvPicPr>
        <p:blipFill>
          <a:blip r:embed="rId4"/>
          <a:stretch>
            <a:fillRect/>
          </a:stretch>
        </p:blipFill>
        <p:spPr>
          <a:xfrm>
            <a:off x="7508983" y="3249959"/>
            <a:ext cx="2408129" cy="2414225"/>
          </a:xfrm>
          <a:prstGeom prst="rect">
            <a:avLst/>
          </a:prstGeom>
        </p:spPr>
      </p:pic>
      <p:pic>
        <p:nvPicPr>
          <p:cNvPr id="9" name="Grafik 8">
            <a:extLst>
              <a:ext uri="{FF2B5EF4-FFF2-40B4-BE49-F238E27FC236}">
                <a16:creationId xmlns:a16="http://schemas.microsoft.com/office/drawing/2014/main" id="{80E904D3-4827-4AF1-9705-50FAFC0F6414}"/>
              </a:ext>
            </a:extLst>
          </p:cNvPr>
          <p:cNvPicPr>
            <a:picLocks noChangeAspect="1"/>
          </p:cNvPicPr>
          <p:nvPr/>
        </p:nvPicPr>
        <p:blipFill>
          <a:blip r:embed="rId5"/>
          <a:stretch>
            <a:fillRect/>
          </a:stretch>
        </p:blipFill>
        <p:spPr>
          <a:xfrm>
            <a:off x="4195434" y="3254375"/>
            <a:ext cx="2182557" cy="2182557"/>
          </a:xfrm>
          <a:prstGeom prst="rect">
            <a:avLst/>
          </a:prstGeom>
        </p:spPr>
      </p:pic>
      <p:cxnSp>
        <p:nvCxnSpPr>
          <p:cNvPr id="11" name="Gerader Verbinder 10">
            <a:extLst>
              <a:ext uri="{FF2B5EF4-FFF2-40B4-BE49-F238E27FC236}">
                <a16:creationId xmlns:a16="http://schemas.microsoft.com/office/drawing/2014/main" id="{23BE6852-7A1E-4A05-B2F1-5B83FCEE2F12}"/>
              </a:ext>
            </a:extLst>
          </p:cNvPr>
          <p:cNvCxnSpPr>
            <a:endCxn id="9" idx="0"/>
          </p:cNvCxnSpPr>
          <p:nvPr/>
        </p:nvCxnSpPr>
        <p:spPr>
          <a:xfrm>
            <a:off x="1722474" y="2254102"/>
            <a:ext cx="3564239" cy="1000273"/>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89762FE8-22FF-4C95-A161-E4A691A1C354}"/>
              </a:ext>
            </a:extLst>
          </p:cNvPr>
          <p:cNvCxnSpPr>
            <a:endCxn id="8" idx="0"/>
          </p:cNvCxnSpPr>
          <p:nvPr/>
        </p:nvCxnSpPr>
        <p:spPr>
          <a:xfrm>
            <a:off x="5305647" y="2211572"/>
            <a:ext cx="3407401" cy="10383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Gerader Verbinder 14">
            <a:extLst>
              <a:ext uri="{FF2B5EF4-FFF2-40B4-BE49-F238E27FC236}">
                <a16:creationId xmlns:a16="http://schemas.microsoft.com/office/drawing/2014/main" id="{E8A797AB-5EB6-446A-9850-EDF6B400CF36}"/>
              </a:ext>
            </a:extLst>
          </p:cNvPr>
          <p:cNvCxnSpPr/>
          <p:nvPr/>
        </p:nvCxnSpPr>
        <p:spPr>
          <a:xfrm flipH="1">
            <a:off x="2105247" y="2254102"/>
            <a:ext cx="6751674" cy="995857"/>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feld 11">
            <a:extLst>
              <a:ext uri="{FF2B5EF4-FFF2-40B4-BE49-F238E27FC236}">
                <a16:creationId xmlns:a16="http://schemas.microsoft.com/office/drawing/2014/main" id="{87FBDCBE-E76E-4878-804E-64EF5D462335}"/>
              </a:ext>
            </a:extLst>
          </p:cNvPr>
          <p:cNvSpPr txBox="1"/>
          <p:nvPr/>
        </p:nvSpPr>
        <p:spPr>
          <a:xfrm>
            <a:off x="5010079" y="5606777"/>
            <a:ext cx="515398" cy="253916"/>
          </a:xfrm>
          <a:prstGeom prst="rect">
            <a:avLst/>
          </a:prstGeom>
          <a:noFill/>
        </p:spPr>
        <p:txBody>
          <a:bodyPr wrap="square" rtlCol="0">
            <a:spAutoFit/>
          </a:bodyPr>
          <a:lstStyle/>
          <a:p>
            <a:r>
              <a:rPr lang="en-GB" sz="1050" b="0" dirty="0">
                <a:latin typeface="Comic Sans MS" panose="030F0702030302020204" pitchFamily="66" charset="0"/>
              </a:rPr>
              <a:t>Dodo</a:t>
            </a:r>
          </a:p>
        </p:txBody>
      </p:sp>
      <p:sp>
        <p:nvSpPr>
          <p:cNvPr id="14" name="Textfeld 13">
            <a:extLst>
              <a:ext uri="{FF2B5EF4-FFF2-40B4-BE49-F238E27FC236}">
                <a16:creationId xmlns:a16="http://schemas.microsoft.com/office/drawing/2014/main" id="{5A5F6C64-34E2-47FE-904F-B1F05B70B5C3}"/>
              </a:ext>
            </a:extLst>
          </p:cNvPr>
          <p:cNvSpPr txBox="1"/>
          <p:nvPr/>
        </p:nvSpPr>
        <p:spPr>
          <a:xfrm>
            <a:off x="1439226" y="5612763"/>
            <a:ext cx="988244" cy="253916"/>
          </a:xfrm>
          <a:prstGeom prst="rect">
            <a:avLst/>
          </a:prstGeom>
          <a:noFill/>
        </p:spPr>
        <p:txBody>
          <a:bodyPr wrap="square" rtlCol="0">
            <a:spAutoFit/>
          </a:bodyPr>
          <a:lstStyle/>
          <a:p>
            <a:r>
              <a:rPr lang="en-GB" sz="1050" b="0" dirty="0" err="1">
                <a:latin typeface="Comic Sans MS" panose="030F0702030302020204" pitchFamily="66" charset="0"/>
              </a:rPr>
              <a:t>Staticflickr</a:t>
            </a:r>
            <a:endParaRPr lang="en-GB" sz="900" dirty="0">
              <a:latin typeface="Comic Sans MS" panose="030F0702030302020204" pitchFamily="66" charset="0"/>
            </a:endParaRPr>
          </a:p>
        </p:txBody>
      </p:sp>
      <p:sp>
        <p:nvSpPr>
          <p:cNvPr id="16" name="Textfeld 15">
            <a:extLst>
              <a:ext uri="{FF2B5EF4-FFF2-40B4-BE49-F238E27FC236}">
                <a16:creationId xmlns:a16="http://schemas.microsoft.com/office/drawing/2014/main" id="{F388A22B-B48D-4DFB-854E-17C83FAEE2BF}"/>
              </a:ext>
            </a:extLst>
          </p:cNvPr>
          <p:cNvSpPr txBox="1"/>
          <p:nvPr/>
        </p:nvSpPr>
        <p:spPr>
          <a:xfrm>
            <a:off x="8481099" y="5606777"/>
            <a:ext cx="751644" cy="253916"/>
          </a:xfrm>
          <a:prstGeom prst="rect">
            <a:avLst/>
          </a:prstGeom>
          <a:noFill/>
        </p:spPr>
        <p:txBody>
          <a:bodyPr wrap="square" rtlCol="0">
            <a:spAutoFit/>
          </a:bodyPr>
          <a:lstStyle/>
          <a:p>
            <a:r>
              <a:rPr lang="en-GB" sz="1050" b="0" dirty="0">
                <a:latin typeface="Comic Sans MS" panose="030F0702030302020204" pitchFamily="66" charset="0"/>
              </a:rPr>
              <a:t>PNG ALL</a:t>
            </a:r>
          </a:p>
        </p:txBody>
      </p:sp>
      <p:sp>
        <p:nvSpPr>
          <p:cNvPr id="17" name="Fußzeilenplatzhalter 3">
            <a:extLst>
              <a:ext uri="{FF2B5EF4-FFF2-40B4-BE49-F238E27FC236}">
                <a16:creationId xmlns:a16="http://schemas.microsoft.com/office/drawing/2014/main" id="{DEFEA71A-8D3F-4C14-9935-71DC8F4A7D8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8" name="Foliennummernplatzhalter 4">
            <a:extLst>
              <a:ext uri="{FF2B5EF4-FFF2-40B4-BE49-F238E27FC236}">
                <a16:creationId xmlns:a16="http://schemas.microsoft.com/office/drawing/2014/main" id="{CF8976E6-F064-4BD1-B3DD-72D69B2B331F}"/>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019035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28DF3F-E1F0-41CE-A768-DCA0EDB9DC63}"/>
              </a:ext>
            </a:extLst>
          </p:cNvPr>
          <p:cNvSpPr>
            <a:spLocks noGrp="1"/>
          </p:cNvSpPr>
          <p:nvPr>
            <p:ph type="title"/>
          </p:nvPr>
        </p:nvSpPr>
        <p:spPr/>
        <p:txBody>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sp>
        <p:nvSpPr>
          <p:cNvPr id="3" name="Inhaltsplatzhalter 2">
            <a:extLst>
              <a:ext uri="{FF2B5EF4-FFF2-40B4-BE49-F238E27FC236}">
                <a16:creationId xmlns:a16="http://schemas.microsoft.com/office/drawing/2014/main" id="{F9500536-EF48-4333-B993-1A5627730D6C}"/>
              </a:ext>
            </a:extLst>
          </p:cNvPr>
          <p:cNvSpPr>
            <a:spLocks noGrp="1"/>
          </p:cNvSpPr>
          <p:nvPr>
            <p:ph idx="1"/>
          </p:nvPr>
        </p:nvSpPr>
        <p:spPr/>
        <p:txBody>
          <a:bodyPr/>
          <a:lstStyle/>
          <a:p>
            <a:pPr algn="ctr"/>
            <a:r>
              <a:rPr lang="en-GB" sz="3200" noProof="0" dirty="0" err="1">
                <a:solidFill>
                  <a:schemeClr val="accent2"/>
                </a:solidFill>
              </a:rPr>
              <a:t>Tür</a:t>
            </a:r>
            <a:r>
              <a:rPr lang="en-GB" sz="3200" noProof="0" dirty="0">
                <a:solidFill>
                  <a:schemeClr val="accent2"/>
                </a:solidFill>
              </a:rPr>
              <a:t>				Fenster 			Computer </a:t>
            </a:r>
          </a:p>
        </p:txBody>
      </p:sp>
      <p:pic>
        <p:nvPicPr>
          <p:cNvPr id="6" name="Grafik 5">
            <a:extLst>
              <a:ext uri="{FF2B5EF4-FFF2-40B4-BE49-F238E27FC236}">
                <a16:creationId xmlns:a16="http://schemas.microsoft.com/office/drawing/2014/main" id="{74C153BA-9789-4056-A476-98FDFF575AAF}"/>
              </a:ext>
            </a:extLst>
          </p:cNvPr>
          <p:cNvPicPr>
            <a:picLocks noChangeAspect="1"/>
          </p:cNvPicPr>
          <p:nvPr/>
        </p:nvPicPr>
        <p:blipFill>
          <a:blip r:embed="rId3"/>
          <a:stretch>
            <a:fillRect/>
          </a:stretch>
        </p:blipFill>
        <p:spPr>
          <a:xfrm>
            <a:off x="4219779" y="3531501"/>
            <a:ext cx="1999842" cy="2163764"/>
          </a:xfrm>
          <a:prstGeom prst="rect">
            <a:avLst/>
          </a:prstGeom>
        </p:spPr>
      </p:pic>
      <p:pic>
        <p:nvPicPr>
          <p:cNvPr id="7" name="Grafik 6">
            <a:extLst>
              <a:ext uri="{FF2B5EF4-FFF2-40B4-BE49-F238E27FC236}">
                <a16:creationId xmlns:a16="http://schemas.microsoft.com/office/drawing/2014/main" id="{E2ACAAF4-93CB-4724-A854-5564CE720222}"/>
              </a:ext>
            </a:extLst>
          </p:cNvPr>
          <p:cNvPicPr>
            <a:picLocks noChangeAspect="1"/>
          </p:cNvPicPr>
          <p:nvPr/>
        </p:nvPicPr>
        <p:blipFill>
          <a:blip r:embed="rId4"/>
          <a:stretch>
            <a:fillRect/>
          </a:stretch>
        </p:blipFill>
        <p:spPr>
          <a:xfrm>
            <a:off x="415961" y="3530180"/>
            <a:ext cx="2646215" cy="2165085"/>
          </a:xfrm>
          <a:prstGeom prst="rect">
            <a:avLst/>
          </a:prstGeom>
        </p:spPr>
      </p:pic>
      <p:pic>
        <p:nvPicPr>
          <p:cNvPr id="8" name="Grafik 7">
            <a:extLst>
              <a:ext uri="{FF2B5EF4-FFF2-40B4-BE49-F238E27FC236}">
                <a16:creationId xmlns:a16="http://schemas.microsoft.com/office/drawing/2014/main" id="{7C9E9299-3E64-49EA-A625-CB7CFCCAEDD0}"/>
              </a:ext>
            </a:extLst>
          </p:cNvPr>
          <p:cNvPicPr>
            <a:picLocks noChangeAspect="1"/>
          </p:cNvPicPr>
          <p:nvPr/>
        </p:nvPicPr>
        <p:blipFill>
          <a:blip r:embed="rId5"/>
          <a:stretch>
            <a:fillRect/>
          </a:stretch>
        </p:blipFill>
        <p:spPr>
          <a:xfrm>
            <a:off x="7591156" y="3531501"/>
            <a:ext cx="2163764" cy="2163764"/>
          </a:xfrm>
          <a:prstGeom prst="rect">
            <a:avLst/>
          </a:prstGeom>
        </p:spPr>
      </p:pic>
      <p:cxnSp>
        <p:nvCxnSpPr>
          <p:cNvPr id="10" name="Gerader Verbinder 9">
            <a:extLst>
              <a:ext uri="{FF2B5EF4-FFF2-40B4-BE49-F238E27FC236}">
                <a16:creationId xmlns:a16="http://schemas.microsoft.com/office/drawing/2014/main" id="{CFC343FA-411E-4FE0-A916-A347EFEB1647}"/>
              </a:ext>
            </a:extLst>
          </p:cNvPr>
          <p:cNvCxnSpPr/>
          <p:nvPr/>
        </p:nvCxnSpPr>
        <p:spPr>
          <a:xfrm>
            <a:off x="1275907" y="2200940"/>
            <a:ext cx="7304567" cy="119084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566B7EA7-E20F-4BDA-ACBE-B7A5482F8A81}"/>
              </a:ext>
            </a:extLst>
          </p:cNvPr>
          <p:cNvCxnSpPr/>
          <p:nvPr/>
        </p:nvCxnSpPr>
        <p:spPr>
          <a:xfrm>
            <a:off x="5114260" y="2190307"/>
            <a:ext cx="0" cy="113826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Gerader Verbinder 13">
            <a:extLst>
              <a:ext uri="{FF2B5EF4-FFF2-40B4-BE49-F238E27FC236}">
                <a16:creationId xmlns:a16="http://schemas.microsoft.com/office/drawing/2014/main" id="{1452614A-95D7-4874-A422-A3194EC48581}"/>
              </a:ext>
            </a:extLst>
          </p:cNvPr>
          <p:cNvCxnSpPr/>
          <p:nvPr/>
        </p:nvCxnSpPr>
        <p:spPr>
          <a:xfrm flipH="1">
            <a:off x="1424763" y="2200940"/>
            <a:ext cx="7410893" cy="1105786"/>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feld 12">
            <a:extLst>
              <a:ext uri="{FF2B5EF4-FFF2-40B4-BE49-F238E27FC236}">
                <a16:creationId xmlns:a16="http://schemas.microsoft.com/office/drawing/2014/main" id="{1450376F-BCA7-4A14-B209-70D8BF0269D6}"/>
              </a:ext>
            </a:extLst>
          </p:cNvPr>
          <p:cNvSpPr txBox="1"/>
          <p:nvPr/>
        </p:nvSpPr>
        <p:spPr>
          <a:xfrm>
            <a:off x="4725578" y="5695265"/>
            <a:ext cx="988244" cy="253916"/>
          </a:xfrm>
          <a:prstGeom prst="rect">
            <a:avLst/>
          </a:prstGeom>
          <a:noFill/>
        </p:spPr>
        <p:txBody>
          <a:bodyPr wrap="square" rtlCol="0">
            <a:spAutoFit/>
          </a:bodyPr>
          <a:lstStyle/>
          <a:p>
            <a:r>
              <a:rPr lang="en-GB" sz="1050" b="0" dirty="0" err="1">
                <a:latin typeface="Comic Sans MS" panose="030F0702030302020204" pitchFamily="66" charset="0"/>
              </a:rPr>
              <a:t>Hausjourna</a:t>
            </a:r>
            <a:r>
              <a:rPr lang="en-GB" sz="900" dirty="0" err="1">
                <a:latin typeface="Comic Sans MS" panose="030F0702030302020204" pitchFamily="66" charset="0"/>
              </a:rPr>
              <a:t>l</a:t>
            </a:r>
            <a:endParaRPr lang="en-GB" sz="900" dirty="0">
              <a:latin typeface="Comic Sans MS" panose="030F0702030302020204" pitchFamily="66" charset="0"/>
            </a:endParaRPr>
          </a:p>
        </p:txBody>
      </p:sp>
      <p:sp>
        <p:nvSpPr>
          <p:cNvPr id="15" name="Textfeld 14">
            <a:extLst>
              <a:ext uri="{FF2B5EF4-FFF2-40B4-BE49-F238E27FC236}">
                <a16:creationId xmlns:a16="http://schemas.microsoft.com/office/drawing/2014/main" id="{BEBBE88B-E4EC-4EE8-81E0-F27FD6522B29}"/>
              </a:ext>
            </a:extLst>
          </p:cNvPr>
          <p:cNvSpPr txBox="1"/>
          <p:nvPr/>
        </p:nvSpPr>
        <p:spPr>
          <a:xfrm>
            <a:off x="8354139" y="5695265"/>
            <a:ext cx="963033" cy="253916"/>
          </a:xfrm>
          <a:prstGeom prst="rect">
            <a:avLst/>
          </a:prstGeom>
          <a:noFill/>
        </p:spPr>
        <p:txBody>
          <a:bodyPr wrap="square" rtlCol="0">
            <a:spAutoFit/>
          </a:bodyPr>
          <a:lstStyle/>
          <a:p>
            <a:r>
              <a:rPr lang="en-GB" sz="1050" b="0" dirty="0" err="1">
                <a:latin typeface="Comic Sans MS" panose="030F0702030302020204" pitchFamily="66" charset="0"/>
              </a:rPr>
              <a:t>Gamepedia</a:t>
            </a:r>
            <a:endParaRPr lang="en-GB" sz="1050" b="0" dirty="0">
              <a:latin typeface="Comic Sans MS" panose="030F0702030302020204" pitchFamily="66" charset="0"/>
            </a:endParaRPr>
          </a:p>
        </p:txBody>
      </p:sp>
      <p:sp>
        <p:nvSpPr>
          <p:cNvPr id="16" name="Textfeld 15">
            <a:extLst>
              <a:ext uri="{FF2B5EF4-FFF2-40B4-BE49-F238E27FC236}">
                <a16:creationId xmlns:a16="http://schemas.microsoft.com/office/drawing/2014/main" id="{F66A7049-6686-46F1-902B-6857D62A6B3D}"/>
              </a:ext>
            </a:extLst>
          </p:cNvPr>
          <p:cNvSpPr txBox="1"/>
          <p:nvPr/>
        </p:nvSpPr>
        <p:spPr>
          <a:xfrm>
            <a:off x="790672" y="5695265"/>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7" name="Fußzeilenplatzhalter 3">
            <a:extLst>
              <a:ext uri="{FF2B5EF4-FFF2-40B4-BE49-F238E27FC236}">
                <a16:creationId xmlns:a16="http://schemas.microsoft.com/office/drawing/2014/main" id="{0D5DE22F-8BCD-4089-BC48-130F82DA54C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8" name="Foliennummernplatzhalter 4">
            <a:extLst>
              <a:ext uri="{FF2B5EF4-FFF2-40B4-BE49-F238E27FC236}">
                <a16:creationId xmlns:a16="http://schemas.microsoft.com/office/drawing/2014/main" id="{E3D60C5A-1D67-400A-B92B-324C409CCC0C}"/>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05277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21212" cy="4989512"/>
          </a:xfrm>
        </p:spPr>
        <p:txBody>
          <a:bodyPr/>
          <a:lstStyle/>
          <a:p>
            <a:endParaRPr lang="en-GB" sz="2800" noProof="0" dirty="0"/>
          </a:p>
          <a:p>
            <a:r>
              <a:rPr lang="en-GB" sz="2800" noProof="0" dirty="0">
                <a:solidFill>
                  <a:schemeClr val="accent2"/>
                </a:solidFill>
              </a:rPr>
              <a:t>Was </a:t>
            </a:r>
            <a:r>
              <a:rPr lang="en-GB" sz="2800" noProof="0" dirty="0" err="1">
                <a:solidFill>
                  <a:schemeClr val="accent2"/>
                </a:solidFill>
              </a:rPr>
              <a:t>machen</a:t>
            </a:r>
            <a:r>
              <a:rPr lang="en-GB" sz="2800" noProof="0" dirty="0">
                <a:solidFill>
                  <a:schemeClr val="accent2"/>
                </a:solidFill>
              </a:rPr>
              <a:t> </a:t>
            </a:r>
            <a:r>
              <a:rPr lang="en-GB" sz="2800" noProof="0" dirty="0" err="1">
                <a:solidFill>
                  <a:schemeClr val="accent2"/>
                </a:solidFill>
              </a:rPr>
              <a:t>wir</a:t>
            </a:r>
            <a:r>
              <a:rPr lang="en-GB" sz="2800" noProof="0" dirty="0">
                <a:solidFill>
                  <a:schemeClr val="accent2"/>
                </a:solidFill>
              </a:rPr>
              <a:t> </a:t>
            </a:r>
            <a:r>
              <a:rPr lang="en-GB" sz="2800" noProof="0" dirty="0" err="1">
                <a:solidFill>
                  <a:schemeClr val="accent2"/>
                </a:solidFill>
              </a:rPr>
              <a:t>im</a:t>
            </a:r>
            <a:r>
              <a:rPr lang="en-GB" sz="2800" noProof="0" dirty="0">
                <a:solidFill>
                  <a:schemeClr val="accent2"/>
                </a:solidFill>
              </a:rPr>
              <a:t> </a:t>
            </a:r>
            <a:r>
              <a:rPr lang="en-GB" sz="2800" noProof="0" dirty="0" err="1">
                <a:solidFill>
                  <a:schemeClr val="accent2"/>
                </a:solidFill>
              </a:rPr>
              <a:t>Klassenzimmer</a:t>
            </a:r>
            <a:r>
              <a:rPr lang="en-GB" sz="2800" noProof="0" dirty="0">
                <a:solidFill>
                  <a:schemeClr val="accent2"/>
                </a:solidFill>
              </a:rPr>
              <a:t>?</a:t>
            </a:r>
          </a:p>
          <a:p>
            <a:endParaRPr lang="en-GB" sz="2800" noProof="0" dirty="0"/>
          </a:p>
          <a:p>
            <a:r>
              <a:rPr lang="en-GB" sz="2800" noProof="0" dirty="0"/>
              <a:t>We will now take a look at what you can do with the classroom objects.</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sp>
        <p:nvSpPr>
          <p:cNvPr id="8" name="Fußzeilenplatzhalter 3">
            <a:extLst>
              <a:ext uri="{FF2B5EF4-FFF2-40B4-BE49-F238E27FC236}">
                <a16:creationId xmlns:a16="http://schemas.microsoft.com/office/drawing/2014/main" id="{00F50164-8793-4BE1-B17F-F3A05875ADC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3C7CE12F-A7C6-4458-B662-6228A42DDAFD}"/>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763712"/>
            <a:ext cx="7879702" cy="4674157"/>
          </a:xfrm>
        </p:spPr>
        <p:txBody>
          <a:bodyPr/>
          <a:lstStyle/>
          <a:p>
            <a:pPr marL="342900" indent="-342900">
              <a:buFont typeface="Arial" panose="020B0604020202020204" pitchFamily="34" charset="0"/>
              <a:buChar char="•"/>
            </a:pPr>
            <a:r>
              <a:rPr lang="en-GB" sz="2800" noProof="0" dirty="0">
                <a:solidFill>
                  <a:schemeClr val="accent2"/>
                </a:solidFill>
              </a:rPr>
              <a:t>den Stuhl </a:t>
            </a:r>
            <a:r>
              <a:rPr lang="en-GB" sz="2800" noProof="0" dirty="0" err="1">
                <a:solidFill>
                  <a:schemeClr val="accent2"/>
                </a:solidFill>
              </a:rPr>
              <a:t>einschieben</a:t>
            </a:r>
            <a:r>
              <a:rPr lang="en-GB" sz="2800" noProof="0" dirty="0">
                <a:solidFill>
                  <a:schemeClr val="accent2"/>
                </a:solidFill>
              </a:rPr>
              <a:t> </a:t>
            </a:r>
            <a:r>
              <a:rPr lang="en-GB" sz="2800" noProof="0" dirty="0"/>
              <a:t>– push in the chair </a:t>
            </a:r>
          </a:p>
          <a:p>
            <a:pPr marL="342900" indent="-342900">
              <a:buFont typeface="Arial" panose="020B0604020202020204" pitchFamily="34" charset="0"/>
              <a:buChar char="•"/>
            </a:pPr>
            <a:endParaRPr lang="en-GB" sz="2800" noProof="0" dirty="0"/>
          </a:p>
          <a:p>
            <a:pPr marL="342900" indent="-342900">
              <a:buFont typeface="Arial" panose="020B0604020202020204" pitchFamily="34" charset="0"/>
              <a:buChar char="•"/>
            </a:pPr>
            <a:r>
              <a:rPr lang="en-GB" sz="2800" noProof="0" dirty="0">
                <a:solidFill>
                  <a:schemeClr val="accent2"/>
                </a:solidFill>
              </a:rPr>
              <a:t>den Tisch </a:t>
            </a:r>
            <a:r>
              <a:rPr lang="en-GB" sz="2800" noProof="0" dirty="0" err="1">
                <a:solidFill>
                  <a:schemeClr val="accent2"/>
                </a:solidFill>
              </a:rPr>
              <a:t>aufräumen</a:t>
            </a:r>
            <a:r>
              <a:rPr lang="en-GB" sz="2800" noProof="0" dirty="0">
                <a:solidFill>
                  <a:schemeClr val="accent2"/>
                </a:solidFill>
              </a:rPr>
              <a:t> </a:t>
            </a:r>
            <a:r>
              <a:rPr lang="en-GB" sz="2800" noProof="0" dirty="0"/>
              <a:t>– tidy up the desk</a:t>
            </a:r>
          </a:p>
          <a:p>
            <a:pPr marL="342900" indent="-342900">
              <a:buFont typeface="Arial" panose="020B0604020202020204" pitchFamily="34" charset="0"/>
              <a:buChar char="•"/>
            </a:pPr>
            <a:endParaRPr lang="en-GB" sz="2800" noProof="0" dirty="0"/>
          </a:p>
          <a:p>
            <a:pPr marL="342900" indent="-342900">
              <a:buFont typeface="Arial" panose="020B0604020202020204" pitchFamily="34" charset="0"/>
              <a:buChar char="•"/>
              <a:tabLst>
                <a:tab pos="4937125" algn="l"/>
              </a:tabLst>
            </a:pPr>
            <a:r>
              <a:rPr lang="en-GB" sz="2800" noProof="0" dirty="0">
                <a:solidFill>
                  <a:schemeClr val="accent2"/>
                </a:solidFill>
              </a:rPr>
              <a:t>den Computer </a:t>
            </a:r>
            <a:r>
              <a:rPr lang="en-GB" sz="2800" noProof="0" dirty="0" err="1">
                <a:solidFill>
                  <a:schemeClr val="accent2"/>
                </a:solidFill>
              </a:rPr>
              <a:t>einschalten</a:t>
            </a:r>
            <a:r>
              <a:rPr lang="en-GB" sz="2800" noProof="0" dirty="0">
                <a:solidFill>
                  <a:schemeClr val="accent2"/>
                </a:solidFill>
              </a:rPr>
              <a:t> </a:t>
            </a:r>
            <a:r>
              <a:rPr lang="en-GB" sz="2800" noProof="0" dirty="0"/>
              <a:t>– switch on the 		computer</a:t>
            </a:r>
          </a:p>
          <a:p>
            <a:endParaRPr lang="en-GB" sz="2800" noProof="0" dirty="0"/>
          </a:p>
          <a:p>
            <a:pPr marL="342900" indent="-342900">
              <a:buFont typeface="Arial" panose="020B0604020202020204" pitchFamily="34" charset="0"/>
              <a:buChar char="•"/>
              <a:tabLst>
                <a:tab pos="5029200" algn="l"/>
              </a:tabLst>
            </a:pPr>
            <a:r>
              <a:rPr lang="en-GB" sz="2800" noProof="0" dirty="0">
                <a:solidFill>
                  <a:schemeClr val="accent2"/>
                </a:solidFill>
              </a:rPr>
              <a:t>den Computer </a:t>
            </a:r>
            <a:r>
              <a:rPr lang="en-GB" sz="2800" noProof="0" dirty="0" err="1">
                <a:solidFill>
                  <a:schemeClr val="accent2"/>
                </a:solidFill>
              </a:rPr>
              <a:t>ausschalten</a:t>
            </a:r>
            <a:r>
              <a:rPr lang="en-GB" sz="2800" noProof="0" dirty="0">
                <a:solidFill>
                  <a:schemeClr val="accent2"/>
                </a:solidFill>
              </a:rPr>
              <a:t> </a:t>
            </a:r>
            <a:r>
              <a:rPr lang="en-GB" sz="2800" noProof="0" dirty="0"/>
              <a:t>- switch off the 	computer</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4987" y="2393620"/>
            <a:ext cx="2220027" cy="3402343"/>
          </a:xfrm>
          <a:prstGeom prst="rect">
            <a:avLst/>
          </a:prstGeom>
          <a:noFill/>
        </p:spPr>
      </p:pic>
      <p:pic>
        <p:nvPicPr>
          <p:cNvPr id="6" name="Aufgezeichneter Sound">
            <a:hlinkClick r:id="" action="ppaction://media"/>
            <a:extLst>
              <a:ext uri="{FF2B5EF4-FFF2-40B4-BE49-F238E27FC236}">
                <a16:creationId xmlns:a16="http://schemas.microsoft.com/office/drawing/2014/main" id="{CCBF4628-9555-4363-9138-B5FB2B79A30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79479" y="1708100"/>
            <a:ext cx="685521" cy="685520"/>
          </a:xfrm>
          <a:prstGeom prst="rect">
            <a:avLst/>
          </a:prstGeom>
        </p:spPr>
      </p:pic>
      <p:sp>
        <p:nvSpPr>
          <p:cNvPr id="8" name="Fußzeilenplatzhalter 3">
            <a:extLst>
              <a:ext uri="{FF2B5EF4-FFF2-40B4-BE49-F238E27FC236}">
                <a16:creationId xmlns:a16="http://schemas.microsoft.com/office/drawing/2014/main" id="{6E773C8D-2B3A-469A-B6E0-B90398E4300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947DBD23-1257-4FDA-B217-68D4F079852F}"/>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44572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353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3" fill="hold" display="0">
                  <p:stCondLst>
                    <p:cond delay="indefinite"/>
                  </p:stCondLst>
                  <p:endCondLst>
                    <p:cond evt="onStopAudio" delay="0">
                      <p:tgtEl>
                        <p:sldTgt/>
                      </p:tgtEl>
                    </p:cond>
                  </p:endCondLst>
                </p:cTn>
                <p:tgtEl>
                  <p:spTgt spid="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426454"/>
            <a:ext cx="9190124" cy="5564016"/>
          </a:xfrm>
        </p:spPr>
        <p:txBody>
          <a:bodyPr/>
          <a:lstStyle/>
          <a:p>
            <a:pPr marL="342900" indent="-342900">
              <a:buFont typeface="Arial" panose="020B0604020202020204" pitchFamily="34" charset="0"/>
              <a:buChar char="•"/>
            </a:pPr>
            <a:r>
              <a:rPr lang="en-GB" sz="2800" noProof="0" dirty="0">
                <a:solidFill>
                  <a:schemeClr val="accent2"/>
                </a:solidFill>
              </a:rPr>
              <a:t>die </a:t>
            </a:r>
            <a:r>
              <a:rPr lang="en-GB" sz="2800" noProof="0" dirty="0" err="1">
                <a:solidFill>
                  <a:schemeClr val="accent2"/>
                </a:solidFill>
              </a:rPr>
              <a:t>Tür</a:t>
            </a:r>
            <a:r>
              <a:rPr lang="en-GB" sz="2800" noProof="0" dirty="0">
                <a:solidFill>
                  <a:schemeClr val="accent2"/>
                </a:solidFill>
              </a:rPr>
              <a:t> </a:t>
            </a:r>
            <a:r>
              <a:rPr lang="en-GB" sz="2800" noProof="0" dirty="0" err="1">
                <a:solidFill>
                  <a:schemeClr val="accent2"/>
                </a:solidFill>
              </a:rPr>
              <a:t>öffnen</a:t>
            </a:r>
            <a:r>
              <a:rPr lang="en-GB" sz="2800" noProof="0" dirty="0">
                <a:solidFill>
                  <a:schemeClr val="accent2"/>
                </a:solidFill>
              </a:rPr>
              <a:t> </a:t>
            </a:r>
            <a:r>
              <a:rPr lang="en-GB" sz="2800" noProof="0" dirty="0"/>
              <a:t>– open the door </a:t>
            </a:r>
          </a:p>
          <a:p>
            <a:pPr marL="342900" indent="-342900">
              <a:buFont typeface="Arial" panose="020B0604020202020204" pitchFamily="34" charset="0"/>
              <a:buChar char="•"/>
            </a:pPr>
            <a:endParaRPr lang="en-GB" sz="2800" noProof="0" dirty="0"/>
          </a:p>
          <a:p>
            <a:pPr marL="342900" indent="-342900">
              <a:buFont typeface="Arial" panose="020B0604020202020204" pitchFamily="34" charset="0"/>
              <a:buChar char="•"/>
            </a:pPr>
            <a:r>
              <a:rPr lang="en-GB" sz="2800" noProof="0" dirty="0">
                <a:solidFill>
                  <a:schemeClr val="accent2"/>
                </a:solidFill>
              </a:rPr>
              <a:t>die </a:t>
            </a:r>
            <a:r>
              <a:rPr lang="en-GB" sz="2800" noProof="0" dirty="0" err="1">
                <a:solidFill>
                  <a:schemeClr val="accent2"/>
                </a:solidFill>
              </a:rPr>
              <a:t>Tür</a:t>
            </a:r>
            <a:r>
              <a:rPr lang="en-GB" sz="2800" noProof="0" dirty="0">
                <a:solidFill>
                  <a:schemeClr val="accent2"/>
                </a:solidFill>
              </a:rPr>
              <a:t> </a:t>
            </a:r>
            <a:r>
              <a:rPr lang="en-GB" sz="2800" noProof="0" dirty="0" err="1">
                <a:solidFill>
                  <a:schemeClr val="accent2"/>
                </a:solidFill>
              </a:rPr>
              <a:t>schließen</a:t>
            </a:r>
            <a:r>
              <a:rPr lang="en-GB" sz="2800" noProof="0" dirty="0">
                <a:solidFill>
                  <a:schemeClr val="accent2"/>
                </a:solidFill>
              </a:rPr>
              <a:t> </a:t>
            </a:r>
            <a:r>
              <a:rPr lang="en-GB" sz="2800" noProof="0" dirty="0"/>
              <a:t>– shut the door </a:t>
            </a:r>
          </a:p>
          <a:p>
            <a:pPr marL="342900" indent="-342900">
              <a:buFont typeface="Arial" panose="020B0604020202020204" pitchFamily="34" charset="0"/>
              <a:buChar char="•"/>
            </a:pPr>
            <a:endParaRPr lang="en-GB" sz="2800" noProof="0" dirty="0"/>
          </a:p>
          <a:p>
            <a:pPr marL="342900" indent="-342900">
              <a:buFont typeface="Arial" panose="020B0604020202020204" pitchFamily="34" charset="0"/>
              <a:buChar char="•"/>
            </a:pPr>
            <a:r>
              <a:rPr lang="en-GB" sz="2800" noProof="0" dirty="0">
                <a:solidFill>
                  <a:schemeClr val="accent2"/>
                </a:solidFill>
              </a:rPr>
              <a:t>das Fenster </a:t>
            </a:r>
            <a:r>
              <a:rPr lang="en-GB" sz="2800" noProof="0" dirty="0" err="1">
                <a:solidFill>
                  <a:schemeClr val="accent2"/>
                </a:solidFill>
              </a:rPr>
              <a:t>öffnen</a:t>
            </a:r>
            <a:r>
              <a:rPr lang="en-GB" sz="2800" noProof="0" dirty="0">
                <a:solidFill>
                  <a:schemeClr val="accent2"/>
                </a:solidFill>
              </a:rPr>
              <a:t> </a:t>
            </a:r>
            <a:r>
              <a:rPr lang="en-GB" sz="2800" noProof="0" dirty="0"/>
              <a:t>– open the window </a:t>
            </a:r>
          </a:p>
          <a:p>
            <a:pPr marL="342900" indent="-342900">
              <a:buFont typeface="Arial" panose="020B0604020202020204" pitchFamily="34" charset="0"/>
              <a:buChar char="•"/>
            </a:pPr>
            <a:endParaRPr lang="en-GB" sz="2800" noProof="0" dirty="0"/>
          </a:p>
          <a:p>
            <a:pPr marL="342900" indent="-342900">
              <a:buFont typeface="Arial" panose="020B0604020202020204" pitchFamily="34" charset="0"/>
              <a:buChar char="•"/>
            </a:pPr>
            <a:r>
              <a:rPr lang="en-GB" sz="2800" noProof="0" dirty="0">
                <a:solidFill>
                  <a:schemeClr val="accent2"/>
                </a:solidFill>
              </a:rPr>
              <a:t>das Fenster </a:t>
            </a:r>
            <a:r>
              <a:rPr lang="en-GB" sz="2800" noProof="0" dirty="0" err="1">
                <a:solidFill>
                  <a:schemeClr val="accent2"/>
                </a:solidFill>
              </a:rPr>
              <a:t>schließen</a:t>
            </a:r>
            <a:r>
              <a:rPr lang="en-GB" sz="2800" noProof="0" dirty="0">
                <a:solidFill>
                  <a:schemeClr val="accent2"/>
                </a:solidFill>
              </a:rPr>
              <a:t> </a:t>
            </a:r>
            <a:r>
              <a:rPr lang="en-GB" sz="2800" noProof="0" dirty="0"/>
              <a:t>– shut the window </a:t>
            </a:r>
          </a:p>
          <a:p>
            <a:pPr marL="342900" indent="-342900">
              <a:buFont typeface="Arial" panose="020B0604020202020204" pitchFamily="34" charset="0"/>
              <a:buChar char="•"/>
            </a:pPr>
            <a:endParaRPr lang="en-GB" sz="2800" noProof="0" dirty="0"/>
          </a:p>
          <a:p>
            <a:pPr marL="342900" indent="-342900">
              <a:buFont typeface="Arial" panose="020B0604020202020204" pitchFamily="34" charset="0"/>
              <a:buChar char="•"/>
            </a:pPr>
            <a:r>
              <a:rPr lang="en-GB" sz="2800" noProof="0" dirty="0">
                <a:solidFill>
                  <a:schemeClr val="accent2"/>
                </a:solidFill>
              </a:rPr>
              <a:t>die Tafel </a:t>
            </a:r>
            <a:r>
              <a:rPr lang="en-GB" sz="2800" noProof="0" dirty="0" err="1">
                <a:solidFill>
                  <a:schemeClr val="accent2"/>
                </a:solidFill>
              </a:rPr>
              <a:t>einschalten</a:t>
            </a:r>
            <a:r>
              <a:rPr lang="en-GB" sz="2800" noProof="0" dirty="0">
                <a:solidFill>
                  <a:schemeClr val="accent2"/>
                </a:solidFill>
              </a:rPr>
              <a:t> </a:t>
            </a:r>
            <a:r>
              <a:rPr lang="en-GB" sz="2800" noProof="0" dirty="0"/>
              <a:t>– switch on the whiteboard</a:t>
            </a:r>
          </a:p>
          <a:p>
            <a:pPr marL="342900" indent="-342900">
              <a:buFont typeface="Arial" panose="020B0604020202020204" pitchFamily="34" charset="0"/>
              <a:buChar char="•"/>
            </a:pPr>
            <a:endParaRPr lang="en-GB" sz="2800" noProof="0" dirty="0"/>
          </a:p>
          <a:p>
            <a:pPr marL="342900" indent="-342900">
              <a:buFont typeface="Arial" panose="020B0604020202020204" pitchFamily="34" charset="0"/>
              <a:buChar char="•"/>
            </a:pPr>
            <a:r>
              <a:rPr lang="en-GB" sz="2800" noProof="0" dirty="0">
                <a:solidFill>
                  <a:schemeClr val="accent2"/>
                </a:solidFill>
              </a:rPr>
              <a:t>die Tafel </a:t>
            </a:r>
            <a:r>
              <a:rPr lang="en-GB" sz="2800" noProof="0" dirty="0" err="1">
                <a:solidFill>
                  <a:schemeClr val="accent2"/>
                </a:solidFill>
              </a:rPr>
              <a:t>ausschalten</a:t>
            </a:r>
            <a:r>
              <a:rPr lang="en-GB" sz="2800" noProof="0" dirty="0">
                <a:solidFill>
                  <a:schemeClr val="accent2"/>
                </a:solidFill>
              </a:rPr>
              <a:t> </a:t>
            </a:r>
            <a:r>
              <a:rPr lang="en-GB" sz="2800" noProof="0" dirty="0"/>
              <a:t>– switch off the whiteboard</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68712" y="2085588"/>
            <a:ext cx="2326905" cy="3566141"/>
          </a:xfrm>
          <a:prstGeom prst="rect">
            <a:avLst/>
          </a:prstGeom>
          <a:noFill/>
        </p:spPr>
      </p:pic>
      <p:pic>
        <p:nvPicPr>
          <p:cNvPr id="6" name="Aufgezeichneter Sound">
            <a:hlinkClick r:id="" action="ppaction://media"/>
            <a:extLst>
              <a:ext uri="{FF2B5EF4-FFF2-40B4-BE49-F238E27FC236}">
                <a16:creationId xmlns:a16="http://schemas.microsoft.com/office/drawing/2014/main" id="{CBC9AAE2-24AE-4808-A931-B9A0D44AE4D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748292" y="1334495"/>
            <a:ext cx="679656" cy="679655"/>
          </a:xfrm>
          <a:prstGeom prst="rect">
            <a:avLst/>
          </a:prstGeom>
        </p:spPr>
      </p:pic>
      <p:sp>
        <p:nvSpPr>
          <p:cNvPr id="8" name="Fußzeilenplatzhalter 3">
            <a:extLst>
              <a:ext uri="{FF2B5EF4-FFF2-40B4-BE49-F238E27FC236}">
                <a16:creationId xmlns:a16="http://schemas.microsoft.com/office/drawing/2014/main" id="{4C5810E6-2B7C-49D2-B681-88132087308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4331920A-2E08-4F16-910A-4B62FC5A05A3}"/>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0346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4487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err="1"/>
              <a:t>Objekte</a:t>
            </a:r>
            <a:r>
              <a:rPr lang="en-GB" noProof="0" dirty="0"/>
              <a:t> </a:t>
            </a:r>
            <a:r>
              <a:rPr lang="en-GB" noProof="0" dirty="0" err="1"/>
              <a:t>im</a:t>
            </a:r>
            <a:r>
              <a:rPr lang="en-GB" noProof="0" dirty="0"/>
              <a:t> </a:t>
            </a:r>
            <a:r>
              <a:rPr lang="en-GB" noProof="0" dirty="0" err="1"/>
              <a:t>Klassenzimmer</a:t>
            </a:r>
            <a:endParaRPr lang="en-GB" noProof="0" dirty="0"/>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900" y="1763713"/>
            <a:ext cx="4621213" cy="4989512"/>
          </a:xfrm>
        </p:spPr>
        <p:txBody>
          <a:bodyPr/>
          <a:lstStyle/>
          <a:p>
            <a:r>
              <a:rPr lang="en-GB" sz="2800" noProof="0" dirty="0">
                <a:solidFill>
                  <a:schemeClr val="accent2"/>
                </a:solidFill>
              </a:rPr>
              <a:t>Ein Spiel!</a:t>
            </a:r>
          </a:p>
          <a:p>
            <a:endParaRPr lang="en-GB" sz="2800" noProof="0" dirty="0"/>
          </a:p>
          <a:p>
            <a:r>
              <a:rPr lang="en-GB" sz="2800" u="sng" noProof="0" dirty="0"/>
              <a:t>A game: </a:t>
            </a:r>
          </a:p>
          <a:p>
            <a:r>
              <a:rPr lang="en-GB" sz="2800" noProof="0" dirty="0"/>
              <a:t>One volunteer performs an action of their choice (e.g. closing the window), the others have to name the action in German.</a:t>
            </a:r>
          </a:p>
        </p:txBody>
      </p:sp>
      <p:sp>
        <p:nvSpPr>
          <p:cNvPr id="8" name="Fußzeilenplatzhalter 3">
            <a:extLst>
              <a:ext uri="{FF2B5EF4-FFF2-40B4-BE49-F238E27FC236}">
                <a16:creationId xmlns:a16="http://schemas.microsoft.com/office/drawing/2014/main" id="{393CD78B-CE98-41B9-8661-A1406B3D00E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98AF53D9-A559-4C1C-B97B-F429C4816B0C}"/>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929242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Anweisungen</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888048" y="1763713"/>
            <a:ext cx="4621212" cy="4989512"/>
          </a:xfrm>
        </p:spPr>
        <p:txBody>
          <a:bodyPr/>
          <a:lstStyle/>
          <a:p>
            <a:r>
              <a:rPr lang="en-GB" sz="2800" dirty="0"/>
              <a:t>command - </a:t>
            </a:r>
            <a:r>
              <a:rPr lang="en-GB" sz="2800" dirty="0" err="1">
                <a:solidFill>
                  <a:schemeClr val="accent2"/>
                </a:solidFill>
              </a:rPr>
              <a:t>Anweisung</a:t>
            </a:r>
            <a:endParaRPr lang="en-GB" sz="2800" noProof="0" dirty="0">
              <a:solidFill>
                <a:schemeClr val="accent2"/>
              </a:solidFill>
            </a:endParaRPr>
          </a:p>
          <a:p>
            <a:endParaRPr lang="en-GB" sz="2800" dirty="0"/>
          </a:p>
          <a:p>
            <a:r>
              <a:rPr lang="en-GB" sz="2800" noProof="0" dirty="0"/>
              <a:t>All of the actions can be phrased as commands.</a:t>
            </a:r>
          </a:p>
          <a:p>
            <a:endParaRPr lang="en-GB" sz="2800" noProof="0" dirty="0"/>
          </a:p>
          <a:p>
            <a:r>
              <a:rPr lang="en-GB" sz="2800" noProof="0" dirty="0"/>
              <a:t>If your teachers or your classmates ask you to do something, it would look like this.</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sp>
        <p:nvSpPr>
          <p:cNvPr id="8" name="Fußzeilenplatzhalter 3">
            <a:extLst>
              <a:ext uri="{FF2B5EF4-FFF2-40B4-BE49-F238E27FC236}">
                <a16:creationId xmlns:a16="http://schemas.microsoft.com/office/drawing/2014/main" id="{59F719AD-D7BD-4476-8607-8FF2A3589BD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C407701A-2DA2-4324-B926-FC538B87E175}"/>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14</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726460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Anweisungen</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847399"/>
            <a:ext cx="5456391" cy="4989511"/>
          </a:xfrm>
        </p:spPr>
        <p:txBody>
          <a:bodyPr/>
          <a:lstStyle/>
          <a:p>
            <a:pPr marL="342900" indent="-342900">
              <a:buFont typeface="Arial" panose="020B0604020202020204" pitchFamily="34" charset="0"/>
              <a:buChar char="•"/>
            </a:pPr>
            <a:r>
              <a:rPr lang="en-GB" sz="2800" noProof="0" dirty="0">
                <a:solidFill>
                  <a:schemeClr val="accent2"/>
                </a:solidFill>
              </a:rPr>
              <a:t>Bitte </a:t>
            </a:r>
            <a:r>
              <a:rPr lang="en-GB" sz="2800" noProof="0" dirty="0" err="1">
                <a:solidFill>
                  <a:schemeClr val="accent2"/>
                </a:solidFill>
              </a:rPr>
              <a:t>schiebe</a:t>
            </a:r>
            <a:r>
              <a:rPr lang="en-GB" sz="2800" noProof="0" dirty="0">
                <a:solidFill>
                  <a:schemeClr val="accent2"/>
                </a:solidFill>
              </a:rPr>
              <a:t> den Stuhl </a:t>
            </a:r>
            <a:r>
              <a:rPr lang="en-GB" sz="2800" noProof="0" dirty="0" err="1">
                <a:solidFill>
                  <a:schemeClr val="accent2"/>
                </a:solidFill>
              </a:rPr>
              <a:t>ein</a:t>
            </a:r>
            <a:r>
              <a:rPr lang="en-GB" sz="2800" noProof="0" dirty="0">
                <a:solidFill>
                  <a:schemeClr val="accent2"/>
                </a:solidFill>
              </a:rPr>
              <a:t>.</a:t>
            </a:r>
          </a:p>
          <a:p>
            <a:pPr marL="358775"/>
            <a:r>
              <a:rPr lang="en-GB" sz="2800" dirty="0">
                <a:solidFill>
                  <a:schemeClr val="accent1"/>
                </a:solidFill>
              </a:rPr>
              <a:t>Please push in the chair.</a:t>
            </a:r>
            <a:endParaRPr lang="en-GB" sz="2800" noProof="0" dirty="0">
              <a:solidFill>
                <a:schemeClr val="accent1"/>
              </a:solidFill>
            </a:endParaRPr>
          </a:p>
          <a:p>
            <a:pPr marL="342900" indent="-342900">
              <a:buFont typeface="Arial" panose="020B0604020202020204" pitchFamily="34" charset="0"/>
              <a:buChar char="•"/>
            </a:pPr>
            <a:endParaRPr lang="en-GB" sz="2800" noProof="0" dirty="0">
              <a:solidFill>
                <a:schemeClr val="accent2"/>
              </a:solidFill>
            </a:endParaRPr>
          </a:p>
          <a:p>
            <a:pPr marL="342900" indent="-342900">
              <a:buFont typeface="Arial" panose="020B0604020202020204" pitchFamily="34" charset="0"/>
              <a:buChar char="•"/>
            </a:pPr>
            <a:r>
              <a:rPr lang="en-GB" sz="2800" noProof="0" dirty="0">
                <a:solidFill>
                  <a:schemeClr val="accent2"/>
                </a:solidFill>
              </a:rPr>
              <a:t>Bitte </a:t>
            </a:r>
            <a:r>
              <a:rPr lang="en-GB" sz="2800" noProof="0" dirty="0" err="1">
                <a:solidFill>
                  <a:schemeClr val="accent2"/>
                </a:solidFill>
              </a:rPr>
              <a:t>räume</a:t>
            </a:r>
            <a:r>
              <a:rPr lang="en-GB" sz="2800" noProof="0" dirty="0">
                <a:solidFill>
                  <a:schemeClr val="accent2"/>
                </a:solidFill>
              </a:rPr>
              <a:t> den Tisch auf.</a:t>
            </a:r>
          </a:p>
          <a:p>
            <a:pPr indent="358775"/>
            <a:r>
              <a:rPr lang="en-GB" sz="2800" dirty="0">
                <a:solidFill>
                  <a:schemeClr val="accent1"/>
                </a:solidFill>
              </a:rPr>
              <a:t>Please tidy up the desk. </a:t>
            </a:r>
            <a:endParaRPr lang="en-GB" sz="2800" noProof="0" dirty="0">
              <a:solidFill>
                <a:schemeClr val="accent1"/>
              </a:solidFill>
            </a:endParaRPr>
          </a:p>
          <a:p>
            <a:pPr marL="342900" indent="-342900">
              <a:buFont typeface="Arial" panose="020B0604020202020204" pitchFamily="34" charset="0"/>
              <a:buChar char="•"/>
            </a:pPr>
            <a:endParaRPr lang="en-GB" sz="2800" noProof="0" dirty="0">
              <a:solidFill>
                <a:schemeClr val="accent2"/>
              </a:solidFill>
            </a:endParaRPr>
          </a:p>
          <a:p>
            <a:pPr marL="342900" indent="-342900">
              <a:buFont typeface="Arial" panose="020B0604020202020204" pitchFamily="34" charset="0"/>
              <a:buChar char="•"/>
            </a:pPr>
            <a:r>
              <a:rPr lang="en-GB" sz="2800" noProof="0" dirty="0">
                <a:solidFill>
                  <a:schemeClr val="accent2"/>
                </a:solidFill>
              </a:rPr>
              <a:t>Bitte </a:t>
            </a:r>
            <a:r>
              <a:rPr lang="en-GB" sz="2800" noProof="0" dirty="0" err="1">
                <a:solidFill>
                  <a:schemeClr val="accent2"/>
                </a:solidFill>
              </a:rPr>
              <a:t>schalte</a:t>
            </a:r>
            <a:r>
              <a:rPr lang="en-GB" sz="2800" noProof="0" dirty="0">
                <a:solidFill>
                  <a:schemeClr val="accent2"/>
                </a:solidFill>
              </a:rPr>
              <a:t> den Computer </a:t>
            </a:r>
            <a:r>
              <a:rPr lang="en-GB" sz="2800" noProof="0" dirty="0" err="1">
                <a:solidFill>
                  <a:schemeClr val="accent2"/>
                </a:solidFill>
              </a:rPr>
              <a:t>ein</a:t>
            </a:r>
            <a:r>
              <a:rPr lang="en-GB" sz="2800" noProof="0" dirty="0">
                <a:solidFill>
                  <a:schemeClr val="accent2"/>
                </a:solidFill>
              </a:rPr>
              <a:t>/</a:t>
            </a:r>
            <a:r>
              <a:rPr lang="en-GB" sz="2800" noProof="0" dirty="0" err="1">
                <a:solidFill>
                  <a:schemeClr val="accent2"/>
                </a:solidFill>
              </a:rPr>
              <a:t>aus.</a:t>
            </a:r>
            <a:endParaRPr lang="en-GB" sz="2800" noProof="0" dirty="0">
              <a:solidFill>
                <a:schemeClr val="accent2"/>
              </a:solidFill>
            </a:endParaRPr>
          </a:p>
          <a:p>
            <a:pPr marL="358775"/>
            <a:r>
              <a:rPr lang="en-GB" sz="2800" dirty="0">
                <a:solidFill>
                  <a:schemeClr val="accent1"/>
                </a:solidFill>
              </a:rPr>
              <a:t>Please switch on/off the computer. </a:t>
            </a:r>
            <a:endParaRPr lang="en-GB" sz="2800" noProof="0" dirty="0">
              <a:solidFill>
                <a:schemeClr val="accent1"/>
              </a:solidFill>
            </a:endParaRP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pic>
        <p:nvPicPr>
          <p:cNvPr id="3" name="Sound aufgezeichnet">
            <a:hlinkClick r:id="" action="ppaction://media"/>
            <a:extLst>
              <a:ext uri="{FF2B5EF4-FFF2-40B4-BE49-F238E27FC236}">
                <a16:creationId xmlns:a16="http://schemas.microsoft.com/office/drawing/2014/main" id="{3EC6F50A-B81F-4B45-81E0-088A1F07C40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249278" y="6438121"/>
            <a:ext cx="630208" cy="630207"/>
          </a:xfrm>
          <a:prstGeom prst="rect">
            <a:avLst/>
          </a:prstGeom>
        </p:spPr>
      </p:pic>
      <p:sp>
        <p:nvSpPr>
          <p:cNvPr id="9" name="Fußzeilenplatzhalter 3">
            <a:extLst>
              <a:ext uri="{FF2B5EF4-FFF2-40B4-BE49-F238E27FC236}">
                <a16:creationId xmlns:a16="http://schemas.microsoft.com/office/drawing/2014/main" id="{527A540D-6A3D-498B-BBF1-1E445906542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345D7DD8-CB83-4FB7-B6AF-FB361D9C910C}"/>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828261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64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31" fill="hold" display="0">
                  <p:stCondLst>
                    <p:cond delay="indefinite"/>
                  </p:stCondLst>
                  <p:endCondLst>
                    <p:cond evt="onStopAudio" delay="0">
                      <p:tgtEl>
                        <p:sldTgt/>
                      </p:tgtEl>
                    </p:cond>
                  </p:endCondLst>
                </p:cTn>
                <p:tgtEl>
                  <p:spTgt spid="3"/>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Anweisungen</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383059" y="1611168"/>
            <a:ext cx="9798909" cy="5500325"/>
          </a:xfrm>
        </p:spPr>
        <p:txBody>
          <a:bodyPr/>
          <a:lstStyle/>
          <a:p>
            <a:pPr marL="342900" indent="-342900">
              <a:buFont typeface="Arial" panose="020B0604020202020204" pitchFamily="34" charset="0"/>
              <a:buChar char="•"/>
            </a:pPr>
            <a:r>
              <a:rPr lang="en-GB" noProof="0" dirty="0">
                <a:solidFill>
                  <a:schemeClr val="accent2"/>
                </a:solidFill>
              </a:rPr>
              <a:t>Bitte </a:t>
            </a:r>
            <a:r>
              <a:rPr lang="en-GB" noProof="0" dirty="0" err="1">
                <a:solidFill>
                  <a:schemeClr val="accent2"/>
                </a:solidFill>
              </a:rPr>
              <a:t>öffne</a:t>
            </a:r>
            <a:r>
              <a:rPr lang="en-GB" noProof="0" dirty="0">
                <a:solidFill>
                  <a:schemeClr val="accent2"/>
                </a:solidFill>
              </a:rPr>
              <a:t> die </a:t>
            </a:r>
            <a:r>
              <a:rPr lang="en-GB" noProof="0" dirty="0" err="1">
                <a:solidFill>
                  <a:schemeClr val="accent2"/>
                </a:solidFill>
              </a:rPr>
              <a:t>Tür</a:t>
            </a:r>
            <a:r>
              <a:rPr lang="en-GB" noProof="0" dirty="0">
                <a:solidFill>
                  <a:schemeClr val="accent2"/>
                </a:solidFill>
              </a:rPr>
              <a:t>. </a:t>
            </a:r>
            <a:r>
              <a:rPr lang="en-GB" noProof="0" dirty="0">
                <a:solidFill>
                  <a:schemeClr val="accent1"/>
                </a:solidFill>
              </a:rPr>
              <a:t>-</a:t>
            </a:r>
            <a:r>
              <a:rPr lang="en-GB" noProof="0" dirty="0">
                <a:solidFill>
                  <a:schemeClr val="accent2"/>
                </a:solidFill>
              </a:rPr>
              <a:t> </a:t>
            </a:r>
            <a:r>
              <a:rPr lang="en-GB" dirty="0">
                <a:solidFill>
                  <a:schemeClr val="accent1"/>
                </a:solidFill>
              </a:rPr>
              <a:t>Please open the door. </a:t>
            </a:r>
            <a:endParaRPr lang="en-GB" noProof="0" dirty="0">
              <a:solidFill>
                <a:schemeClr val="accent1"/>
              </a:solidFill>
            </a:endParaRPr>
          </a:p>
          <a:p>
            <a:endParaRPr lang="en-GB" noProof="0" dirty="0">
              <a:solidFill>
                <a:schemeClr val="accent2"/>
              </a:solidFill>
            </a:endParaRPr>
          </a:p>
          <a:p>
            <a:pPr marL="342900" indent="-342900">
              <a:buFont typeface="Arial" panose="020B0604020202020204" pitchFamily="34" charset="0"/>
              <a:buChar char="•"/>
            </a:pPr>
            <a:r>
              <a:rPr lang="en-GB" noProof="0" dirty="0">
                <a:solidFill>
                  <a:schemeClr val="accent2"/>
                </a:solidFill>
              </a:rPr>
              <a:t>Bitte </a:t>
            </a:r>
            <a:r>
              <a:rPr lang="en-GB" noProof="0" dirty="0" err="1">
                <a:solidFill>
                  <a:schemeClr val="accent2"/>
                </a:solidFill>
              </a:rPr>
              <a:t>schließe</a:t>
            </a:r>
            <a:r>
              <a:rPr lang="en-GB" noProof="0" dirty="0">
                <a:solidFill>
                  <a:schemeClr val="accent2"/>
                </a:solidFill>
              </a:rPr>
              <a:t> die </a:t>
            </a:r>
            <a:r>
              <a:rPr lang="en-GB" noProof="0" dirty="0" err="1">
                <a:solidFill>
                  <a:schemeClr val="accent2"/>
                </a:solidFill>
              </a:rPr>
              <a:t>Tür</a:t>
            </a:r>
            <a:r>
              <a:rPr lang="en-GB" noProof="0" dirty="0">
                <a:solidFill>
                  <a:schemeClr val="accent2"/>
                </a:solidFill>
              </a:rPr>
              <a:t>. </a:t>
            </a:r>
            <a:r>
              <a:rPr lang="en-GB" noProof="0" dirty="0">
                <a:solidFill>
                  <a:schemeClr val="accent1"/>
                </a:solidFill>
              </a:rPr>
              <a:t>- </a:t>
            </a:r>
            <a:r>
              <a:rPr lang="en-GB" dirty="0">
                <a:solidFill>
                  <a:schemeClr val="accent1"/>
                </a:solidFill>
              </a:rPr>
              <a:t>Please shut the door. </a:t>
            </a:r>
            <a:endParaRPr lang="en-GB" noProof="0" dirty="0">
              <a:solidFill>
                <a:schemeClr val="accent2"/>
              </a:solidFill>
            </a:endParaRPr>
          </a:p>
          <a:p>
            <a:endParaRPr lang="en-GB" noProof="0" dirty="0">
              <a:solidFill>
                <a:schemeClr val="accent2"/>
              </a:solidFill>
            </a:endParaRPr>
          </a:p>
          <a:p>
            <a:pPr marL="342900" indent="-342900">
              <a:buFont typeface="Arial" panose="020B0604020202020204" pitchFamily="34" charset="0"/>
              <a:buChar char="•"/>
              <a:tabLst>
                <a:tab pos="4757738" algn="l"/>
              </a:tabLst>
            </a:pPr>
            <a:r>
              <a:rPr lang="en-GB" noProof="0" dirty="0">
                <a:solidFill>
                  <a:schemeClr val="accent2"/>
                </a:solidFill>
              </a:rPr>
              <a:t>Bitte </a:t>
            </a:r>
            <a:r>
              <a:rPr lang="en-GB" noProof="0" dirty="0" err="1">
                <a:solidFill>
                  <a:schemeClr val="accent2"/>
                </a:solidFill>
              </a:rPr>
              <a:t>öffne</a:t>
            </a:r>
            <a:r>
              <a:rPr lang="en-GB" noProof="0" dirty="0">
                <a:solidFill>
                  <a:schemeClr val="accent2"/>
                </a:solidFill>
              </a:rPr>
              <a:t> das Fenster. </a:t>
            </a:r>
            <a:r>
              <a:rPr lang="en-GB" noProof="0" dirty="0">
                <a:solidFill>
                  <a:schemeClr val="accent1"/>
                </a:solidFill>
              </a:rPr>
              <a:t>- Please open the window.</a:t>
            </a:r>
          </a:p>
          <a:p>
            <a:endParaRPr lang="en-GB" noProof="0" dirty="0">
              <a:solidFill>
                <a:schemeClr val="accent2"/>
              </a:solidFill>
            </a:endParaRPr>
          </a:p>
          <a:p>
            <a:pPr marL="342900" indent="-342900">
              <a:buFont typeface="Arial" panose="020B0604020202020204" pitchFamily="34" charset="0"/>
              <a:buChar char="•"/>
            </a:pPr>
            <a:r>
              <a:rPr lang="en-GB" noProof="0" dirty="0">
                <a:solidFill>
                  <a:schemeClr val="accent2"/>
                </a:solidFill>
              </a:rPr>
              <a:t>Bitte </a:t>
            </a:r>
            <a:r>
              <a:rPr lang="en-GB" noProof="0" dirty="0" err="1">
                <a:solidFill>
                  <a:schemeClr val="accent2"/>
                </a:solidFill>
              </a:rPr>
              <a:t>schließe</a:t>
            </a:r>
            <a:r>
              <a:rPr lang="en-GB" noProof="0" dirty="0">
                <a:solidFill>
                  <a:schemeClr val="accent2"/>
                </a:solidFill>
              </a:rPr>
              <a:t> das Fenster. </a:t>
            </a:r>
            <a:r>
              <a:rPr lang="en-GB" noProof="0" dirty="0">
                <a:solidFill>
                  <a:schemeClr val="accent1"/>
                </a:solidFill>
              </a:rPr>
              <a:t>–</a:t>
            </a:r>
            <a:r>
              <a:rPr lang="en-GB" noProof="0" dirty="0">
                <a:solidFill>
                  <a:schemeClr val="accent2"/>
                </a:solidFill>
              </a:rPr>
              <a:t> </a:t>
            </a:r>
            <a:r>
              <a:rPr lang="en-GB" noProof="0" dirty="0">
                <a:solidFill>
                  <a:schemeClr val="accent1"/>
                </a:solidFill>
              </a:rPr>
              <a:t>Please shut the window. </a:t>
            </a:r>
          </a:p>
          <a:p>
            <a:endParaRPr lang="en-GB" noProof="0" dirty="0">
              <a:solidFill>
                <a:schemeClr val="accent2"/>
              </a:solidFill>
            </a:endParaRPr>
          </a:p>
          <a:p>
            <a:pPr marL="342900" indent="-342900">
              <a:buFont typeface="Arial" panose="020B0604020202020204" pitchFamily="34" charset="0"/>
              <a:buChar char="•"/>
              <a:tabLst>
                <a:tab pos="5114925" algn="l"/>
                <a:tab pos="5832475" algn="l"/>
              </a:tabLst>
            </a:pPr>
            <a:r>
              <a:rPr lang="en-GB" noProof="0" dirty="0">
                <a:solidFill>
                  <a:schemeClr val="accent2"/>
                </a:solidFill>
              </a:rPr>
              <a:t>Bitte </a:t>
            </a:r>
            <a:r>
              <a:rPr lang="en-GB" noProof="0" dirty="0" err="1">
                <a:solidFill>
                  <a:schemeClr val="accent2"/>
                </a:solidFill>
              </a:rPr>
              <a:t>schalte</a:t>
            </a:r>
            <a:r>
              <a:rPr lang="en-GB" noProof="0" dirty="0">
                <a:solidFill>
                  <a:schemeClr val="accent2"/>
                </a:solidFill>
              </a:rPr>
              <a:t> die Tafel </a:t>
            </a:r>
            <a:r>
              <a:rPr lang="en-GB" noProof="0" dirty="0" err="1">
                <a:solidFill>
                  <a:schemeClr val="accent2"/>
                </a:solidFill>
              </a:rPr>
              <a:t>ein</a:t>
            </a:r>
            <a:r>
              <a:rPr lang="en-GB" noProof="0" dirty="0">
                <a:solidFill>
                  <a:schemeClr val="accent2"/>
                </a:solidFill>
              </a:rPr>
              <a:t>/</a:t>
            </a:r>
            <a:r>
              <a:rPr lang="en-GB" noProof="0" dirty="0" err="1">
                <a:solidFill>
                  <a:schemeClr val="accent2"/>
                </a:solidFill>
              </a:rPr>
              <a:t>aus.</a:t>
            </a:r>
            <a:r>
              <a:rPr lang="en-GB" noProof="0" dirty="0">
                <a:solidFill>
                  <a:schemeClr val="accent2"/>
                </a:solidFill>
              </a:rPr>
              <a:t> </a:t>
            </a:r>
            <a:r>
              <a:rPr lang="en-GB" noProof="0" dirty="0">
                <a:solidFill>
                  <a:schemeClr val="accent1"/>
                </a:solidFill>
              </a:rPr>
              <a:t>– Please switch on/off the 		whiteboard.</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60421" y="1611168"/>
            <a:ext cx="1945807" cy="2982081"/>
          </a:xfrm>
          <a:prstGeom prst="rect">
            <a:avLst/>
          </a:prstGeom>
          <a:noFill/>
        </p:spPr>
      </p:pic>
      <p:pic>
        <p:nvPicPr>
          <p:cNvPr id="8" name="Aufgezeichneter Sound">
            <a:hlinkClick r:id="" action="ppaction://media"/>
            <a:extLst>
              <a:ext uri="{FF2B5EF4-FFF2-40B4-BE49-F238E27FC236}">
                <a16:creationId xmlns:a16="http://schemas.microsoft.com/office/drawing/2014/main" id="{A81FE826-11F8-423D-9543-D8955C89234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968127" y="5979463"/>
            <a:ext cx="730393" cy="730392"/>
          </a:xfrm>
          <a:prstGeom prst="rect">
            <a:avLst/>
          </a:prstGeom>
        </p:spPr>
      </p:pic>
      <p:sp>
        <p:nvSpPr>
          <p:cNvPr id="9" name="Fußzeilenplatzhalter 3">
            <a:extLst>
              <a:ext uri="{FF2B5EF4-FFF2-40B4-BE49-F238E27FC236}">
                <a16:creationId xmlns:a16="http://schemas.microsoft.com/office/drawing/2014/main" id="{B5784069-D7A1-4FA2-AF09-F7F708087DB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44435D64-203D-4833-ABD0-7A0D410B04EB}"/>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4053377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24924"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8"/>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err="1"/>
              <a:t>Anweisungen</a:t>
            </a:r>
            <a:r>
              <a:rPr lang="en-GB" noProof="0" dirty="0"/>
              <a:t> Partner A</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899" y="1542362"/>
            <a:ext cx="4621213" cy="4989512"/>
          </a:xfrm>
        </p:spPr>
        <p:txBody>
          <a:bodyPr/>
          <a:lstStyle/>
          <a:p>
            <a:r>
              <a:rPr lang="en-GB" noProof="0" dirty="0"/>
              <a:t>You will give your partner the following classroom commands in German which he or she has to perform:</a:t>
            </a:r>
          </a:p>
          <a:p>
            <a:endParaRPr lang="en-GB" noProof="0" dirty="0"/>
          </a:p>
          <a:p>
            <a:pPr marL="342900" indent="-342900">
              <a:buFont typeface="Arial" panose="020B0604020202020204" pitchFamily="34" charset="0"/>
              <a:buChar char="•"/>
            </a:pPr>
            <a:r>
              <a:rPr lang="en-GB" noProof="0" dirty="0"/>
              <a:t>Please open (or close) the window.</a:t>
            </a:r>
          </a:p>
          <a:p>
            <a:pPr marL="342900" indent="-342900">
              <a:buFont typeface="Arial" panose="020B0604020202020204" pitchFamily="34" charset="0"/>
              <a:buChar char="•"/>
            </a:pPr>
            <a:r>
              <a:rPr lang="en-GB" noProof="0" dirty="0"/>
              <a:t>Please turn on (or off) the board.</a:t>
            </a:r>
          </a:p>
          <a:p>
            <a:pPr marL="342900" indent="-342900">
              <a:buFont typeface="Arial" panose="020B0604020202020204" pitchFamily="34" charset="0"/>
              <a:buChar char="•"/>
            </a:pPr>
            <a:r>
              <a:rPr lang="en-GB" noProof="0" dirty="0"/>
              <a:t>Please slide in the chair.</a:t>
            </a:r>
          </a:p>
          <a:p>
            <a:pPr marL="342900" indent="-342900">
              <a:buFont typeface="Arial" panose="020B0604020202020204" pitchFamily="34" charset="0"/>
              <a:buChar char="•"/>
            </a:pPr>
            <a:endParaRPr lang="en-GB" noProof="0" dirty="0"/>
          </a:p>
          <a:p>
            <a:r>
              <a:rPr lang="en-GB" noProof="0" dirty="0"/>
              <a:t>After that you will perform your partner’s commands.</a:t>
            </a:r>
          </a:p>
        </p:txBody>
      </p:sp>
      <p:sp>
        <p:nvSpPr>
          <p:cNvPr id="8" name="Fußzeilenplatzhalter 3">
            <a:extLst>
              <a:ext uri="{FF2B5EF4-FFF2-40B4-BE49-F238E27FC236}">
                <a16:creationId xmlns:a16="http://schemas.microsoft.com/office/drawing/2014/main" id="{EF20532C-A55A-4AE7-911C-A10963DC881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BD9916EA-F6FE-4473-A100-7DCCE55EFD33}"/>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75190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8" y="198437"/>
            <a:ext cx="9394825" cy="1258887"/>
          </a:xfrm>
        </p:spPr>
        <p:txBody>
          <a:bodyPr wrap="square" anchor="ctr">
            <a:normAutofit/>
          </a:bodyPr>
          <a:lstStyle/>
          <a:p>
            <a:r>
              <a:rPr lang="en-GB" noProof="0" dirty="0" err="1"/>
              <a:t>Anweisungen</a:t>
            </a:r>
            <a:r>
              <a:rPr lang="en-GB" noProof="0" dirty="0"/>
              <a:t> Partner B</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2" name="Content Placeholder 3">
            <a:extLst>
              <a:ext uri="{FF2B5EF4-FFF2-40B4-BE49-F238E27FC236}">
                <a16:creationId xmlns:a16="http://schemas.microsoft.com/office/drawing/2014/main" id="{C3749583-842C-4520-BBC9-EF13DF5785C4}"/>
              </a:ext>
            </a:extLst>
          </p:cNvPr>
          <p:cNvSpPr>
            <a:spLocks noGrp="1"/>
          </p:cNvSpPr>
          <p:nvPr>
            <p:ph sz="half" idx="2"/>
          </p:nvPr>
        </p:nvSpPr>
        <p:spPr>
          <a:xfrm>
            <a:off x="5295899" y="1599940"/>
            <a:ext cx="4621213" cy="4989512"/>
          </a:xfrm>
        </p:spPr>
        <p:txBody>
          <a:bodyPr/>
          <a:lstStyle/>
          <a:p>
            <a:r>
              <a:rPr lang="en-GB" noProof="0" dirty="0"/>
              <a:t>You will perform your partner’s commands.</a:t>
            </a:r>
          </a:p>
          <a:p>
            <a:r>
              <a:rPr lang="en-GB" noProof="0" dirty="0"/>
              <a:t>After that, you will give your partner the following classroom commands in German which he or she has to perform:</a:t>
            </a:r>
          </a:p>
          <a:p>
            <a:endParaRPr lang="en-GB" noProof="0" dirty="0"/>
          </a:p>
          <a:p>
            <a:pPr marL="342900" indent="-342900">
              <a:buFont typeface="Arial" panose="020B0604020202020204" pitchFamily="34" charset="0"/>
              <a:buChar char="•"/>
            </a:pPr>
            <a:r>
              <a:rPr lang="en-GB" noProof="0" dirty="0"/>
              <a:t>Please tidy up the table.</a:t>
            </a:r>
          </a:p>
          <a:p>
            <a:pPr marL="342900" indent="-342900">
              <a:buFont typeface="Arial" panose="020B0604020202020204" pitchFamily="34" charset="0"/>
              <a:buChar char="•"/>
            </a:pPr>
            <a:r>
              <a:rPr lang="en-GB" noProof="0" dirty="0"/>
              <a:t>Please turn on (or off) the computer.</a:t>
            </a:r>
          </a:p>
          <a:p>
            <a:pPr marL="342900" indent="-342900">
              <a:buFont typeface="Arial" panose="020B0604020202020204" pitchFamily="34" charset="0"/>
              <a:buChar char="•"/>
            </a:pPr>
            <a:r>
              <a:rPr lang="en-GB" noProof="0" dirty="0"/>
              <a:t>Please open (or close) the door.</a:t>
            </a:r>
          </a:p>
        </p:txBody>
      </p:sp>
      <p:sp>
        <p:nvSpPr>
          <p:cNvPr id="8" name="Fußzeilenplatzhalter 3">
            <a:extLst>
              <a:ext uri="{FF2B5EF4-FFF2-40B4-BE49-F238E27FC236}">
                <a16:creationId xmlns:a16="http://schemas.microsoft.com/office/drawing/2014/main" id="{D201AC96-DD96-4989-B9B3-A747DB82984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3C3E19DF-174B-44B3-8129-181346776363}"/>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7909778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997328-5C8F-410B-ACE4-29287F0A2466}"/>
              </a:ext>
            </a:extLst>
          </p:cNvPr>
          <p:cNvSpPr>
            <a:spLocks noGrp="1"/>
          </p:cNvSpPr>
          <p:nvPr>
            <p:ph type="title"/>
          </p:nvPr>
        </p:nvSpPr>
        <p:spPr/>
        <p:txBody>
          <a:bodyPr/>
          <a:lstStyle/>
          <a:p>
            <a:r>
              <a:rPr lang="en-GB" noProof="0" dirty="0"/>
              <a:t>Sources</a:t>
            </a:r>
          </a:p>
        </p:txBody>
      </p:sp>
      <p:sp>
        <p:nvSpPr>
          <p:cNvPr id="3" name="Inhaltsplatzhalter 2">
            <a:extLst>
              <a:ext uri="{FF2B5EF4-FFF2-40B4-BE49-F238E27FC236}">
                <a16:creationId xmlns:a16="http://schemas.microsoft.com/office/drawing/2014/main" id="{BBEC0851-C39C-4A92-8E14-FB9E748382BE}"/>
              </a:ext>
            </a:extLst>
          </p:cNvPr>
          <p:cNvSpPr>
            <a:spLocks noGrp="1"/>
          </p:cNvSpPr>
          <p:nvPr>
            <p:ph sz="half" idx="1"/>
          </p:nvPr>
        </p:nvSpPr>
        <p:spPr>
          <a:xfrm>
            <a:off x="522287" y="1457324"/>
            <a:ext cx="9394825" cy="5500688"/>
          </a:xfrm>
        </p:spPr>
        <p:txBody>
          <a:bodyPr/>
          <a:lstStyle/>
          <a:p>
            <a:pPr marL="342900" indent="-342900">
              <a:buFont typeface="Arial" panose="020B0604020202020204" pitchFamily="34" charset="0"/>
              <a:buChar char="•"/>
            </a:pPr>
            <a:r>
              <a:rPr lang="en-GB" sz="2400" noProof="0" dirty="0">
                <a:latin typeface="Comic Sans MS" panose="030F0702030302020204" pitchFamily="66" charset="0"/>
              </a:rPr>
              <a:t>https://dodo.ac/np/images/a/ac/School_Chair_%28Natural_%26_Silver%29_NH_Icon.png</a:t>
            </a:r>
          </a:p>
          <a:p>
            <a:pPr marL="342900" indent="-342900">
              <a:buFont typeface="Arial" panose="020B0604020202020204" pitchFamily="34" charset="0"/>
              <a:buChar char="•"/>
            </a:pPr>
            <a:r>
              <a:rPr lang="en-GB" sz="2400" noProof="0" dirty="0">
                <a:latin typeface="Comic Sans MS" panose="030F0702030302020204" pitchFamily="66" charset="0"/>
              </a:rPr>
              <a:t>http://www.pngall.com/wp-content/uploads/2/Desk-PNG-HD-Image.png</a:t>
            </a:r>
          </a:p>
          <a:p>
            <a:pPr marL="342900" indent="-342900">
              <a:buFont typeface="Arial" panose="020B0604020202020204" pitchFamily="34" charset="0"/>
              <a:buChar char="•"/>
            </a:pPr>
            <a:r>
              <a:rPr lang="en-GB" sz="2400" noProof="0" dirty="0">
                <a:latin typeface="Comic Sans MS" panose="030F0702030302020204" pitchFamily="66" charset="0"/>
              </a:rPr>
              <a:t>https://cdn.pixabay.com/photo/2013/07/13/11/47/computer-158675_960_720.png</a:t>
            </a:r>
          </a:p>
          <a:p>
            <a:pPr marL="342900" indent="-342900">
              <a:buFont typeface="Arial" panose="020B0604020202020204" pitchFamily="34" charset="0"/>
              <a:buChar char="•"/>
            </a:pPr>
            <a:r>
              <a:rPr lang="en-GB" sz="2400" noProof="0" dirty="0">
                <a:latin typeface="Comic Sans MS" panose="030F0702030302020204" pitchFamily="66" charset="0"/>
              </a:rPr>
              <a:t>https://gamepedia.cursecdn.com/minecraft_de_gamepedia/thumb/0/06/Schwarzeichenholzt%C3%BCr.png/150px-Schwarzeichenholzt%C3%BCr.png?version=7791992046ca13d79f92a6756a95e211</a:t>
            </a:r>
          </a:p>
          <a:p>
            <a:pPr marL="342900" indent="-342900">
              <a:buFont typeface="Arial" panose="020B0604020202020204" pitchFamily="34" charset="0"/>
              <a:buChar char="•"/>
            </a:pPr>
            <a:r>
              <a:rPr lang="en-GB" sz="2400" noProof="0" dirty="0">
                <a:latin typeface="Comic Sans MS" panose="030F0702030302020204" pitchFamily="66" charset="0"/>
              </a:rPr>
              <a:t>https://www.hausjournal.net/wp-content/uploads/Kosten-Fenster-Einfamilienhaus.jpg</a:t>
            </a:r>
            <a:endParaRPr lang="en-GB" noProof="0" dirty="0"/>
          </a:p>
          <a:p>
            <a:pPr marL="342900" indent="-342900">
              <a:buFont typeface="Arial" panose="020B0604020202020204" pitchFamily="34" charset="0"/>
              <a:buChar char="•"/>
            </a:pPr>
            <a:r>
              <a:rPr lang="en-GB" sz="2400" noProof="0" dirty="0">
                <a:latin typeface="Comic Sans MS" panose="030F0702030302020204" pitchFamily="66" charset="0"/>
              </a:rPr>
              <a:t>https://c1.staticflickr.com/6/5255/5570898684_a595f1c923.jpg  </a:t>
            </a:r>
          </a:p>
        </p:txBody>
      </p:sp>
      <p:sp>
        <p:nvSpPr>
          <p:cNvPr id="7" name="Fußzeilenplatzhalter 3">
            <a:extLst>
              <a:ext uri="{FF2B5EF4-FFF2-40B4-BE49-F238E27FC236}">
                <a16:creationId xmlns:a16="http://schemas.microsoft.com/office/drawing/2014/main" id="{932F9D0B-5A9B-49E2-B47D-D38D825B14B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EDEAFB53-1D50-41AE-BB2C-20BF299B347B}"/>
              </a:ext>
            </a:extLst>
          </p:cNvPr>
          <p:cNvSpPr txBox="1">
            <a:spLocks/>
          </p:cNvSpPr>
          <p:nvPr/>
        </p:nvSpPr>
        <p:spPr bwMode="auto">
          <a:xfrm>
            <a:off x="9823141" y="6958299"/>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19</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937925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826</Words>
  <Application>Microsoft Office PowerPoint</Application>
  <PresentationFormat>Benutzerdefiniert</PresentationFormat>
  <Paragraphs>170</Paragraphs>
  <Slides>20</Slides>
  <Notes>2</Notes>
  <HiddenSlides>0</HiddenSlides>
  <MMClips>7</MMClips>
  <ScaleCrop>false</ScaleCrop>
  <HeadingPairs>
    <vt:vector size="6" baseType="variant">
      <vt:variant>
        <vt:lpstr>Verwendete Schriftarten</vt:lpstr>
      </vt:variant>
      <vt:variant>
        <vt:i4>5</vt:i4>
      </vt:variant>
      <vt:variant>
        <vt:lpstr>Design</vt:lpstr>
      </vt:variant>
      <vt:variant>
        <vt:i4>6</vt:i4>
      </vt:variant>
      <vt:variant>
        <vt:lpstr>Folientitel</vt:lpstr>
      </vt:variant>
      <vt:variant>
        <vt:i4>20</vt:i4>
      </vt:variant>
    </vt:vector>
  </HeadingPairs>
  <TitlesOfParts>
    <vt:vector size="31"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Herzlich willkommen!</vt:lpstr>
      <vt:lpstr>Objekte im Klassenzimmer</vt:lpstr>
      <vt:lpstr>Objekte im Klassenzimmer</vt:lpstr>
      <vt:lpstr>Objekte im Klassenzimmer</vt:lpstr>
      <vt:lpstr>Objekte im Klassenzimmer</vt:lpstr>
      <vt:lpstr>Objekte im Klassenzimmer</vt:lpstr>
      <vt:lpstr>Objekte im Klassenzimmer</vt:lpstr>
      <vt:lpstr>Objekte im Klassenzimmer</vt:lpstr>
      <vt:lpstr>Objekte im Klassenzimmer</vt:lpstr>
      <vt:lpstr>Objekte im Klassenzimmer</vt:lpstr>
      <vt:lpstr>Objekte im Klassenzimmer</vt:lpstr>
      <vt:lpstr>Anweisungen</vt:lpstr>
      <vt:lpstr>Anweisungen</vt:lpstr>
      <vt:lpstr>Anweisungen</vt:lpstr>
      <vt:lpstr>Anweisungen Partner A</vt:lpstr>
      <vt:lpstr>Anweisungen Partner B</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462</cp:revision>
  <cp:lastPrinted>2020-09-10T09:50:33Z</cp:lastPrinted>
  <dcterms:created xsi:type="dcterms:W3CDTF">2001-06-14T15:13:50Z</dcterms:created>
  <dcterms:modified xsi:type="dcterms:W3CDTF">2021-03-15T17:32:22Z</dcterms:modified>
</cp:coreProperties>
</file>