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5.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5947" r:id="rId1"/>
    <p:sldMasterId id="2147486043" r:id="rId2"/>
    <p:sldMasterId id="2147486085" r:id="rId3"/>
    <p:sldMasterId id="2147486086" r:id="rId4"/>
    <p:sldMasterId id="2147486099" r:id="rId5"/>
    <p:sldMasterId id="2147486111" r:id="rId6"/>
  </p:sldMasterIdLst>
  <p:notesMasterIdLst>
    <p:notesMasterId r:id="rId19"/>
  </p:notesMasterIdLst>
  <p:handoutMasterIdLst>
    <p:handoutMasterId r:id="rId20"/>
  </p:handoutMasterIdLst>
  <p:sldIdLst>
    <p:sldId id="256" r:id="rId7"/>
    <p:sldId id="257" r:id="rId8"/>
    <p:sldId id="1396" r:id="rId9"/>
    <p:sldId id="1397" r:id="rId10"/>
    <p:sldId id="1402" r:id="rId11"/>
    <p:sldId id="1408" r:id="rId12"/>
    <p:sldId id="1404" r:id="rId13"/>
    <p:sldId id="1406" r:id="rId14"/>
    <p:sldId id="1407" r:id="rId15"/>
    <p:sldId id="1409" r:id="rId16"/>
    <p:sldId id="1410" r:id="rId17"/>
    <p:sldId id="264" r:id="rId18"/>
  </p:sldIdLst>
  <p:sldSz cx="10439400" cy="7559675"/>
  <p:notesSz cx="6662738" cy="9866313"/>
  <p:defaultTextStyle>
    <a:defPPr>
      <a:defRPr lang="de-DE"/>
    </a:defPPr>
    <a:lvl1pPr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1258">
          <p15:clr>
            <a:srgbClr val="A4A3A4"/>
          </p15:clr>
        </p15:guide>
        <p15:guide id="2" pos="640">
          <p15:clr>
            <a:srgbClr val="A4A3A4"/>
          </p15:clr>
        </p15:guide>
      </p15:sldGuideLst>
    </p:ext>
    <p:ext uri="{2D200454-40CA-4A62-9FC3-DE9A4176ACB9}">
      <p15:notesGuideLst xmlns:p15="http://schemas.microsoft.com/office/powerpoint/2012/main">
        <p15:guide id="1" orient="horz" pos="3107">
          <p15:clr>
            <a:srgbClr val="A4A3A4"/>
          </p15:clr>
        </p15:guide>
        <p15:guide id="2" pos="209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itkamp, Jan" initials="HJ" lastIdx="10" clrIdx="0">
    <p:extLst>
      <p:ext uri="{19B8F6BF-5375-455C-9EA6-DF929625EA0E}">
        <p15:presenceInfo xmlns:p15="http://schemas.microsoft.com/office/powerpoint/2012/main" userId="S::jheitkam@uni-mainz.de::b634d50a-b54f-4bda-8fe6-8709e3a8efe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66"/>
    <a:srgbClr val="FFE98B"/>
    <a:srgbClr val="9AB3E6"/>
    <a:srgbClr val="FF9900"/>
    <a:srgbClr val="333399"/>
    <a:srgbClr val="FF0000"/>
    <a:srgbClr val="E2E2F6"/>
    <a:srgbClr val="FF9999"/>
    <a:srgbClr val="FFFF00"/>
    <a:srgbClr val="6B6B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5330B8-A61E-4B1B-A677-5BC16BD77652}" v="89" dt="2021-02-28T14:27:38.836"/>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4603" autoAdjust="0"/>
    <p:restoredTop sz="86471" autoAdjust="0"/>
  </p:normalViewPr>
  <p:slideViewPr>
    <p:cSldViewPr snapToGrid="0">
      <p:cViewPr>
        <p:scale>
          <a:sx n="53" d="100"/>
          <a:sy n="53" d="100"/>
        </p:scale>
        <p:origin x="648" y="24"/>
      </p:cViewPr>
      <p:guideLst>
        <p:guide orient="horz" pos="1258"/>
        <p:guide pos="640"/>
      </p:guideLst>
    </p:cSldViewPr>
  </p:slideViewPr>
  <p:outlineViewPr>
    <p:cViewPr>
      <p:scale>
        <a:sx n="33" d="100"/>
        <a:sy n="33" d="100"/>
      </p:scale>
      <p:origin x="0" y="-1244"/>
    </p:cViewPr>
  </p:outlineViewPr>
  <p:notesTextViewPr>
    <p:cViewPr>
      <p:scale>
        <a:sx n="100" d="100"/>
        <a:sy n="100" d="100"/>
      </p:scale>
      <p:origin x="0" y="0"/>
    </p:cViewPr>
  </p:notesTextViewPr>
  <p:sorterViewPr>
    <p:cViewPr varScale="1">
      <p:scale>
        <a:sx n="1" d="1"/>
        <a:sy n="1" d="1"/>
      </p:scale>
      <p:origin x="0" y="0"/>
    </p:cViewPr>
  </p:sorterViewPr>
  <p:notesViewPr>
    <p:cSldViewPr snapToGrid="0">
      <p:cViewPr varScale="1">
        <p:scale>
          <a:sx n="48" d="100"/>
          <a:sy n="48" d="100"/>
        </p:scale>
        <p:origin x="-2836" y="-80"/>
      </p:cViewPr>
      <p:guideLst>
        <p:guide orient="horz" pos="3107"/>
        <p:guide pos="209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microsoft.com/office/2016/11/relationships/changesInfo" Target="changesInfos/changesInfo1.xml"/><Relationship Id="rId3" Type="http://schemas.openxmlformats.org/officeDocument/2006/relationships/slideMaster" Target="slideMasters/slideMaster3.xml"/><Relationship Id="rId21"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chmann, Hannah Ruth" userId="e7c09bfb-72c2-42e5-912c-bd6874d853db" providerId="ADAL" clId="{765330B8-A61E-4B1B-A677-5BC16BD77652}"/>
    <pc:docChg chg="custSel addSld delSld modSld">
      <pc:chgData name="Bachmann, Hannah Ruth" userId="e7c09bfb-72c2-42e5-912c-bd6874d853db" providerId="ADAL" clId="{765330B8-A61E-4B1B-A677-5BC16BD77652}" dt="2021-02-28T14:27:38.836" v="516" actId="20577"/>
      <pc:docMkLst>
        <pc:docMk/>
      </pc:docMkLst>
      <pc:sldChg chg="add">
        <pc:chgData name="Bachmann, Hannah Ruth" userId="e7c09bfb-72c2-42e5-912c-bd6874d853db" providerId="ADAL" clId="{765330B8-A61E-4B1B-A677-5BC16BD77652}" dt="2021-02-28T14:05:00.246" v="0"/>
        <pc:sldMkLst>
          <pc:docMk/>
          <pc:sldMk cId="0" sldId="256"/>
        </pc:sldMkLst>
      </pc:sldChg>
      <pc:sldChg chg="add">
        <pc:chgData name="Bachmann, Hannah Ruth" userId="e7c09bfb-72c2-42e5-912c-bd6874d853db" providerId="ADAL" clId="{765330B8-A61E-4B1B-A677-5BC16BD77652}" dt="2021-02-28T14:05:10.111" v="2"/>
        <pc:sldMkLst>
          <pc:docMk/>
          <pc:sldMk cId="0" sldId="257"/>
        </pc:sldMkLst>
      </pc:sldChg>
      <pc:sldChg chg="modSp add">
        <pc:chgData name="Bachmann, Hannah Ruth" userId="e7c09bfb-72c2-42e5-912c-bd6874d853db" providerId="ADAL" clId="{765330B8-A61E-4B1B-A677-5BC16BD77652}" dt="2021-02-28T14:23:25.934" v="460" actId="20577"/>
        <pc:sldMkLst>
          <pc:docMk/>
          <pc:sldMk cId="0" sldId="264"/>
        </pc:sldMkLst>
        <pc:spChg chg="mod">
          <ac:chgData name="Bachmann, Hannah Ruth" userId="e7c09bfb-72c2-42e5-912c-bd6874d853db" providerId="ADAL" clId="{765330B8-A61E-4B1B-A677-5BC16BD77652}" dt="2021-02-28T14:23:25.934" v="460" actId="20577"/>
          <ac:spMkLst>
            <pc:docMk/>
            <pc:sldMk cId="0" sldId="264"/>
            <ac:spMk id="5" creationId="{00000000-0000-0000-0000-000000000000}"/>
          </ac:spMkLst>
        </pc:spChg>
      </pc:sldChg>
      <pc:sldChg chg="del">
        <pc:chgData name="Bachmann, Hannah Ruth" userId="e7c09bfb-72c2-42e5-912c-bd6874d853db" providerId="ADAL" clId="{765330B8-A61E-4B1B-A677-5BC16BD77652}" dt="2021-02-28T14:05:26.515" v="5" actId="2696"/>
        <pc:sldMkLst>
          <pc:docMk/>
          <pc:sldMk cId="884004034" sldId="1392"/>
        </pc:sldMkLst>
      </pc:sldChg>
      <pc:sldChg chg="del">
        <pc:chgData name="Bachmann, Hannah Ruth" userId="e7c09bfb-72c2-42e5-912c-bd6874d853db" providerId="ADAL" clId="{765330B8-A61E-4B1B-A677-5BC16BD77652}" dt="2021-02-28T14:05:12.409" v="3" actId="2696"/>
        <pc:sldMkLst>
          <pc:docMk/>
          <pc:sldMk cId="4018256689" sldId="1394"/>
        </pc:sldMkLst>
      </pc:sldChg>
      <pc:sldChg chg="del">
        <pc:chgData name="Bachmann, Hannah Ruth" userId="e7c09bfb-72c2-42e5-912c-bd6874d853db" providerId="ADAL" clId="{765330B8-A61E-4B1B-A677-5BC16BD77652}" dt="2021-02-28T14:05:02.668" v="1" actId="2696"/>
        <pc:sldMkLst>
          <pc:docMk/>
          <pc:sldMk cId="2186225901" sldId="1395"/>
        </pc:sldMkLst>
      </pc:sldChg>
      <pc:sldChg chg="addSp modSp mod">
        <pc:chgData name="Bachmann, Hannah Ruth" userId="e7c09bfb-72c2-42e5-912c-bd6874d853db" providerId="ADAL" clId="{765330B8-A61E-4B1B-A677-5BC16BD77652}" dt="2021-02-28T14:09:34.270" v="116" actId="1076"/>
        <pc:sldMkLst>
          <pc:docMk/>
          <pc:sldMk cId="2461512244" sldId="1396"/>
        </pc:sldMkLst>
        <pc:spChg chg="mod">
          <ac:chgData name="Bachmann, Hannah Ruth" userId="e7c09bfb-72c2-42e5-912c-bd6874d853db" providerId="ADAL" clId="{765330B8-A61E-4B1B-A677-5BC16BD77652}" dt="2021-02-28T14:05:43.672" v="20" actId="20577"/>
          <ac:spMkLst>
            <pc:docMk/>
            <pc:sldMk cId="2461512244" sldId="1396"/>
            <ac:spMk id="2" creationId="{AC284810-2428-466D-B869-22185656E3A7}"/>
          </ac:spMkLst>
        </pc:spChg>
        <pc:spChg chg="add mod">
          <ac:chgData name="Bachmann, Hannah Ruth" userId="e7c09bfb-72c2-42e5-912c-bd6874d853db" providerId="ADAL" clId="{765330B8-A61E-4B1B-A677-5BC16BD77652}" dt="2021-02-28T14:06:59.134" v="21"/>
          <ac:spMkLst>
            <pc:docMk/>
            <pc:sldMk cId="2461512244" sldId="1396"/>
            <ac:spMk id="5" creationId="{C4CB0D5B-4A2D-4760-92E0-2279873A20B5}"/>
          </ac:spMkLst>
        </pc:spChg>
        <pc:spChg chg="add mod">
          <ac:chgData name="Bachmann, Hannah Ruth" userId="e7c09bfb-72c2-42e5-912c-bd6874d853db" providerId="ADAL" clId="{765330B8-A61E-4B1B-A677-5BC16BD77652}" dt="2021-02-28T14:08:06.606" v="49"/>
          <ac:spMkLst>
            <pc:docMk/>
            <pc:sldMk cId="2461512244" sldId="1396"/>
            <ac:spMk id="6" creationId="{1C989223-D4CE-408E-97BD-9BC5BA4742B4}"/>
          </ac:spMkLst>
        </pc:spChg>
        <pc:spChg chg="mod">
          <ac:chgData name="Bachmann, Hannah Ruth" userId="e7c09bfb-72c2-42e5-912c-bd6874d853db" providerId="ADAL" clId="{765330B8-A61E-4B1B-A677-5BC16BD77652}" dt="2021-02-28T14:09:15.450" v="111" actId="1076"/>
          <ac:spMkLst>
            <pc:docMk/>
            <pc:sldMk cId="2461512244" sldId="1396"/>
            <ac:spMk id="12" creationId="{68A12010-6D41-411C-93B2-4E46D5E8882B}"/>
          </ac:spMkLst>
        </pc:spChg>
        <pc:picChg chg="mod">
          <ac:chgData name="Bachmann, Hannah Ruth" userId="e7c09bfb-72c2-42e5-912c-bd6874d853db" providerId="ADAL" clId="{765330B8-A61E-4B1B-A677-5BC16BD77652}" dt="2021-02-28T14:09:34.270" v="116" actId="1076"/>
          <ac:picMkLst>
            <pc:docMk/>
            <pc:sldMk cId="2461512244" sldId="1396"/>
            <ac:picMk id="3" creationId="{6B0FA5E2-30CB-4DE0-9B67-75704DA9EC98}"/>
          </ac:picMkLst>
        </pc:picChg>
      </pc:sldChg>
      <pc:sldChg chg="addSp delSp modSp mod">
        <pc:chgData name="Bachmann, Hannah Ruth" userId="e7c09bfb-72c2-42e5-912c-bd6874d853db" providerId="ADAL" clId="{765330B8-A61E-4B1B-A677-5BC16BD77652}" dt="2021-02-28T14:21:32.607" v="451" actId="1076"/>
        <pc:sldMkLst>
          <pc:docMk/>
          <pc:sldMk cId="0" sldId="1397"/>
        </pc:sldMkLst>
        <pc:spChg chg="mod">
          <ac:chgData name="Bachmann, Hannah Ruth" userId="e7c09bfb-72c2-42e5-912c-bd6874d853db" providerId="ADAL" clId="{765330B8-A61E-4B1B-A677-5BC16BD77652}" dt="2021-02-28T14:10:33.127" v="166" actId="20577"/>
          <ac:spMkLst>
            <pc:docMk/>
            <pc:sldMk cId="0" sldId="1397"/>
            <ac:spMk id="2" creationId="{00000000-0000-0000-0000-000000000000}"/>
          </ac:spMkLst>
        </pc:spChg>
        <pc:spChg chg="mod">
          <ac:chgData name="Bachmann, Hannah Ruth" userId="e7c09bfb-72c2-42e5-912c-bd6874d853db" providerId="ADAL" clId="{765330B8-A61E-4B1B-A677-5BC16BD77652}" dt="2021-02-28T14:21:25.708" v="449" actId="255"/>
          <ac:spMkLst>
            <pc:docMk/>
            <pc:sldMk cId="0" sldId="1397"/>
            <ac:spMk id="3" creationId="{00000000-0000-0000-0000-000000000000}"/>
          </ac:spMkLst>
        </pc:spChg>
        <pc:spChg chg="del">
          <ac:chgData name="Bachmann, Hannah Ruth" userId="e7c09bfb-72c2-42e5-912c-bd6874d853db" providerId="ADAL" clId="{765330B8-A61E-4B1B-A677-5BC16BD77652}" dt="2021-02-28T14:07:01.395" v="22" actId="478"/>
          <ac:spMkLst>
            <pc:docMk/>
            <pc:sldMk cId="0" sldId="1397"/>
            <ac:spMk id="4" creationId="{00000000-0000-0000-0000-000000000000}"/>
          </ac:spMkLst>
        </pc:spChg>
        <pc:spChg chg="del">
          <ac:chgData name="Bachmann, Hannah Ruth" userId="e7c09bfb-72c2-42e5-912c-bd6874d853db" providerId="ADAL" clId="{765330B8-A61E-4B1B-A677-5BC16BD77652}" dt="2021-02-28T14:07:02.960" v="23" actId="478"/>
          <ac:spMkLst>
            <pc:docMk/>
            <pc:sldMk cId="0" sldId="1397"/>
            <ac:spMk id="5" creationId="{00000000-0000-0000-0000-000000000000}"/>
          </ac:spMkLst>
        </pc:spChg>
        <pc:spChg chg="mod">
          <ac:chgData name="Bachmann, Hannah Ruth" userId="e7c09bfb-72c2-42e5-912c-bd6874d853db" providerId="ADAL" clId="{765330B8-A61E-4B1B-A677-5BC16BD77652}" dt="2021-02-28T14:09:46.320" v="118" actId="14100"/>
          <ac:spMkLst>
            <pc:docMk/>
            <pc:sldMk cId="0" sldId="1397"/>
            <ac:spMk id="6" creationId="{00000000-0000-0000-0000-000000000000}"/>
          </ac:spMkLst>
        </pc:spChg>
        <pc:spChg chg="add mod">
          <ac:chgData name="Bachmann, Hannah Ruth" userId="e7c09bfb-72c2-42e5-912c-bd6874d853db" providerId="ADAL" clId="{765330B8-A61E-4B1B-A677-5BC16BD77652}" dt="2021-02-28T14:07:03.522" v="24"/>
          <ac:spMkLst>
            <pc:docMk/>
            <pc:sldMk cId="0" sldId="1397"/>
            <ac:spMk id="9" creationId="{8C6E2040-3DDA-490E-AD4E-C58D5871299B}"/>
          </ac:spMkLst>
        </pc:spChg>
        <pc:spChg chg="add mod">
          <ac:chgData name="Bachmann, Hannah Ruth" userId="e7c09bfb-72c2-42e5-912c-bd6874d853db" providerId="ADAL" clId="{765330B8-A61E-4B1B-A677-5BC16BD77652}" dt="2021-02-28T14:08:07.866" v="50"/>
          <ac:spMkLst>
            <pc:docMk/>
            <pc:sldMk cId="0" sldId="1397"/>
            <ac:spMk id="10" creationId="{9038F59F-F402-4FCB-B842-9B7ADD02AADD}"/>
          </ac:spMkLst>
        </pc:spChg>
        <pc:picChg chg="mod">
          <ac:chgData name="Bachmann, Hannah Ruth" userId="e7c09bfb-72c2-42e5-912c-bd6874d853db" providerId="ADAL" clId="{765330B8-A61E-4B1B-A677-5BC16BD77652}" dt="2021-02-28T14:21:32.607" v="451" actId="1076"/>
          <ac:picMkLst>
            <pc:docMk/>
            <pc:sldMk cId="0" sldId="1397"/>
            <ac:picMk id="8" creationId="{00000000-0000-0000-0000-000000000000}"/>
          </ac:picMkLst>
        </pc:picChg>
      </pc:sldChg>
      <pc:sldChg chg="addSp delSp modSp mod">
        <pc:chgData name="Bachmann, Hannah Ruth" userId="e7c09bfb-72c2-42e5-912c-bd6874d853db" providerId="ADAL" clId="{765330B8-A61E-4B1B-A677-5BC16BD77652}" dt="2021-02-28T14:24:22.596" v="501" actId="255"/>
        <pc:sldMkLst>
          <pc:docMk/>
          <pc:sldMk cId="0" sldId="1402"/>
        </pc:sldMkLst>
        <pc:spChg chg="mod">
          <ac:chgData name="Bachmann, Hannah Ruth" userId="e7c09bfb-72c2-42e5-912c-bd6874d853db" providerId="ADAL" clId="{765330B8-A61E-4B1B-A677-5BC16BD77652}" dt="2021-02-28T14:24:22.596" v="501" actId="255"/>
          <ac:spMkLst>
            <pc:docMk/>
            <pc:sldMk cId="0" sldId="1402"/>
            <ac:spMk id="2" creationId="{00000000-0000-0000-0000-000000000000}"/>
          </ac:spMkLst>
        </pc:spChg>
        <pc:spChg chg="mod">
          <ac:chgData name="Bachmann, Hannah Ruth" userId="e7c09bfb-72c2-42e5-912c-bd6874d853db" providerId="ADAL" clId="{765330B8-A61E-4B1B-A677-5BC16BD77652}" dt="2021-02-28T14:24:04.540" v="495" actId="255"/>
          <ac:spMkLst>
            <pc:docMk/>
            <pc:sldMk cId="0" sldId="1402"/>
            <ac:spMk id="3" creationId="{00000000-0000-0000-0000-000000000000}"/>
          </ac:spMkLst>
        </pc:spChg>
        <pc:spChg chg="del">
          <ac:chgData name="Bachmann, Hannah Ruth" userId="e7c09bfb-72c2-42e5-912c-bd6874d853db" providerId="ADAL" clId="{765330B8-A61E-4B1B-A677-5BC16BD77652}" dt="2021-02-28T14:07:06.066" v="25" actId="478"/>
          <ac:spMkLst>
            <pc:docMk/>
            <pc:sldMk cId="0" sldId="1402"/>
            <ac:spMk id="4" creationId="{00000000-0000-0000-0000-000000000000}"/>
          </ac:spMkLst>
        </pc:spChg>
        <pc:spChg chg="del">
          <ac:chgData name="Bachmann, Hannah Ruth" userId="e7c09bfb-72c2-42e5-912c-bd6874d853db" providerId="ADAL" clId="{765330B8-A61E-4B1B-A677-5BC16BD77652}" dt="2021-02-28T14:07:07.658" v="26" actId="478"/>
          <ac:spMkLst>
            <pc:docMk/>
            <pc:sldMk cId="0" sldId="1402"/>
            <ac:spMk id="5" creationId="{00000000-0000-0000-0000-000000000000}"/>
          </ac:spMkLst>
        </pc:spChg>
        <pc:spChg chg="del">
          <ac:chgData name="Bachmann, Hannah Ruth" userId="e7c09bfb-72c2-42e5-912c-bd6874d853db" providerId="ADAL" clId="{765330B8-A61E-4B1B-A677-5BC16BD77652}" dt="2021-02-28T14:13:41.061" v="324" actId="478"/>
          <ac:spMkLst>
            <pc:docMk/>
            <pc:sldMk cId="0" sldId="1402"/>
            <ac:spMk id="6" creationId="{00000000-0000-0000-0000-000000000000}"/>
          </ac:spMkLst>
        </pc:spChg>
        <pc:spChg chg="add mod">
          <ac:chgData name="Bachmann, Hannah Ruth" userId="e7c09bfb-72c2-42e5-912c-bd6874d853db" providerId="ADAL" clId="{765330B8-A61E-4B1B-A677-5BC16BD77652}" dt="2021-02-28T14:07:08.069" v="27"/>
          <ac:spMkLst>
            <pc:docMk/>
            <pc:sldMk cId="0" sldId="1402"/>
            <ac:spMk id="12" creationId="{46AD983C-21E2-43CB-A610-CBE227BE8734}"/>
          </ac:spMkLst>
        </pc:spChg>
        <pc:spChg chg="add mod">
          <ac:chgData name="Bachmann, Hannah Ruth" userId="e7c09bfb-72c2-42e5-912c-bd6874d853db" providerId="ADAL" clId="{765330B8-A61E-4B1B-A677-5BC16BD77652}" dt="2021-02-28T14:08:08.846" v="51"/>
          <ac:spMkLst>
            <pc:docMk/>
            <pc:sldMk cId="0" sldId="1402"/>
            <ac:spMk id="13" creationId="{18D98721-2055-4815-B465-A9447AA23935}"/>
          </ac:spMkLst>
        </pc:spChg>
        <pc:spChg chg="add mod">
          <ac:chgData name="Bachmann, Hannah Ruth" userId="e7c09bfb-72c2-42e5-912c-bd6874d853db" providerId="ADAL" clId="{765330B8-A61E-4B1B-A677-5BC16BD77652}" dt="2021-02-28T14:13:53.059" v="326" actId="1076"/>
          <ac:spMkLst>
            <pc:docMk/>
            <pc:sldMk cId="0" sldId="1402"/>
            <ac:spMk id="14" creationId="{14AE1477-FD85-460B-82F8-2B5CCD222EAA}"/>
          </ac:spMkLst>
        </pc:spChg>
        <pc:picChg chg="mod">
          <ac:chgData name="Bachmann, Hannah Ruth" userId="e7c09bfb-72c2-42e5-912c-bd6874d853db" providerId="ADAL" clId="{765330B8-A61E-4B1B-A677-5BC16BD77652}" dt="2021-02-28T14:23:48.386" v="462" actId="1076"/>
          <ac:picMkLst>
            <pc:docMk/>
            <pc:sldMk cId="0" sldId="1402"/>
            <ac:picMk id="7" creationId="{00000000-0000-0000-0000-000000000000}"/>
          </ac:picMkLst>
        </pc:picChg>
        <pc:picChg chg="mod">
          <ac:chgData name="Bachmann, Hannah Ruth" userId="e7c09bfb-72c2-42e5-912c-bd6874d853db" providerId="ADAL" clId="{765330B8-A61E-4B1B-A677-5BC16BD77652}" dt="2021-02-28T14:24:09.757" v="496" actId="1076"/>
          <ac:picMkLst>
            <pc:docMk/>
            <pc:sldMk cId="0" sldId="1402"/>
            <ac:picMk id="8" creationId="{00000000-0000-0000-0000-000000000000}"/>
          </ac:picMkLst>
        </pc:picChg>
        <pc:picChg chg="mod">
          <ac:chgData name="Bachmann, Hannah Ruth" userId="e7c09bfb-72c2-42e5-912c-bd6874d853db" providerId="ADAL" clId="{765330B8-A61E-4B1B-A677-5BC16BD77652}" dt="2021-02-28T14:24:17.993" v="499" actId="1076"/>
          <ac:picMkLst>
            <pc:docMk/>
            <pc:sldMk cId="0" sldId="1402"/>
            <ac:picMk id="9" creationId="{00000000-0000-0000-0000-000000000000}"/>
          </ac:picMkLst>
        </pc:picChg>
        <pc:picChg chg="mod">
          <ac:chgData name="Bachmann, Hannah Ruth" userId="e7c09bfb-72c2-42e5-912c-bd6874d853db" providerId="ADAL" clId="{765330B8-A61E-4B1B-A677-5BC16BD77652}" dt="2021-02-28T14:24:16.367" v="498" actId="1076"/>
          <ac:picMkLst>
            <pc:docMk/>
            <pc:sldMk cId="0" sldId="1402"/>
            <ac:picMk id="10" creationId="{00000000-0000-0000-0000-000000000000}"/>
          </ac:picMkLst>
        </pc:picChg>
        <pc:picChg chg="mod">
          <ac:chgData name="Bachmann, Hannah Ruth" userId="e7c09bfb-72c2-42e5-912c-bd6874d853db" providerId="ADAL" clId="{765330B8-A61E-4B1B-A677-5BC16BD77652}" dt="2021-02-28T14:11:54.667" v="302" actId="1076"/>
          <ac:picMkLst>
            <pc:docMk/>
            <pc:sldMk cId="0" sldId="1402"/>
            <ac:picMk id="8194" creationId="{00000000-0000-0000-0000-000000000000}"/>
          </ac:picMkLst>
        </pc:picChg>
      </pc:sldChg>
      <pc:sldChg chg="addSp delSp modSp mod">
        <pc:chgData name="Bachmann, Hannah Ruth" userId="e7c09bfb-72c2-42e5-912c-bd6874d853db" providerId="ADAL" clId="{765330B8-A61E-4B1B-A677-5BC16BD77652}" dt="2021-02-28T14:27:38.836" v="516" actId="20577"/>
        <pc:sldMkLst>
          <pc:docMk/>
          <pc:sldMk cId="0" sldId="1404"/>
        </pc:sldMkLst>
        <pc:spChg chg="mod">
          <ac:chgData name="Bachmann, Hannah Ruth" userId="e7c09bfb-72c2-42e5-912c-bd6874d853db" providerId="ADAL" clId="{765330B8-A61E-4B1B-A677-5BC16BD77652}" dt="2021-02-28T14:22:05.400" v="452" actId="255"/>
          <ac:spMkLst>
            <pc:docMk/>
            <pc:sldMk cId="0" sldId="1404"/>
            <ac:spMk id="2" creationId="{00000000-0000-0000-0000-000000000000}"/>
          </ac:spMkLst>
        </pc:spChg>
        <pc:spChg chg="mod">
          <ac:chgData name="Bachmann, Hannah Ruth" userId="e7c09bfb-72c2-42e5-912c-bd6874d853db" providerId="ADAL" clId="{765330B8-A61E-4B1B-A677-5BC16BD77652}" dt="2021-02-28T14:18:18.611" v="411" actId="1076"/>
          <ac:spMkLst>
            <pc:docMk/>
            <pc:sldMk cId="0" sldId="1404"/>
            <ac:spMk id="3" creationId="{00000000-0000-0000-0000-000000000000}"/>
          </ac:spMkLst>
        </pc:spChg>
        <pc:spChg chg="mod">
          <ac:chgData name="Bachmann, Hannah Ruth" userId="e7c09bfb-72c2-42e5-912c-bd6874d853db" providerId="ADAL" clId="{765330B8-A61E-4B1B-A677-5BC16BD77652}" dt="2021-02-28T14:27:38.836" v="516" actId="20577"/>
          <ac:spMkLst>
            <pc:docMk/>
            <pc:sldMk cId="0" sldId="1404"/>
            <ac:spMk id="4" creationId="{00000000-0000-0000-0000-000000000000}"/>
          </ac:spMkLst>
        </pc:spChg>
        <pc:spChg chg="del">
          <ac:chgData name="Bachmann, Hannah Ruth" userId="e7c09bfb-72c2-42e5-912c-bd6874d853db" providerId="ADAL" clId="{765330B8-A61E-4B1B-A677-5BC16BD77652}" dt="2021-02-28T14:07:14.501" v="31" actId="478"/>
          <ac:spMkLst>
            <pc:docMk/>
            <pc:sldMk cId="0" sldId="1404"/>
            <ac:spMk id="5" creationId="{00000000-0000-0000-0000-000000000000}"/>
          </ac:spMkLst>
        </pc:spChg>
        <pc:spChg chg="del">
          <ac:chgData name="Bachmann, Hannah Ruth" userId="e7c09bfb-72c2-42e5-912c-bd6874d853db" providerId="ADAL" clId="{765330B8-A61E-4B1B-A677-5BC16BD77652}" dt="2021-02-28T14:07:15.960" v="32" actId="478"/>
          <ac:spMkLst>
            <pc:docMk/>
            <pc:sldMk cId="0" sldId="1404"/>
            <ac:spMk id="6" creationId="{00000000-0000-0000-0000-000000000000}"/>
          </ac:spMkLst>
        </pc:spChg>
        <pc:spChg chg="del">
          <ac:chgData name="Bachmann, Hannah Ruth" userId="e7c09bfb-72c2-42e5-912c-bd6874d853db" providerId="ADAL" clId="{765330B8-A61E-4B1B-A677-5BC16BD77652}" dt="2021-02-28T14:14:33.268" v="328" actId="478"/>
          <ac:spMkLst>
            <pc:docMk/>
            <pc:sldMk cId="0" sldId="1404"/>
            <ac:spMk id="14" creationId="{00000000-0000-0000-0000-000000000000}"/>
          </ac:spMkLst>
        </pc:spChg>
        <pc:spChg chg="del">
          <ac:chgData name="Bachmann, Hannah Ruth" userId="e7c09bfb-72c2-42e5-912c-bd6874d853db" providerId="ADAL" clId="{765330B8-A61E-4B1B-A677-5BC16BD77652}" dt="2021-02-28T14:14:45.779" v="331" actId="478"/>
          <ac:spMkLst>
            <pc:docMk/>
            <pc:sldMk cId="0" sldId="1404"/>
            <ac:spMk id="15" creationId="{00000000-0000-0000-0000-000000000000}"/>
          </ac:spMkLst>
        </pc:spChg>
        <pc:spChg chg="add mod">
          <ac:chgData name="Bachmann, Hannah Ruth" userId="e7c09bfb-72c2-42e5-912c-bd6874d853db" providerId="ADAL" clId="{765330B8-A61E-4B1B-A677-5BC16BD77652}" dt="2021-02-28T14:07:16.439" v="33"/>
          <ac:spMkLst>
            <pc:docMk/>
            <pc:sldMk cId="0" sldId="1404"/>
            <ac:spMk id="16" creationId="{EF2FBF5D-8665-405F-AD71-C54721A8CF56}"/>
          </ac:spMkLst>
        </pc:spChg>
        <pc:spChg chg="add mod">
          <ac:chgData name="Bachmann, Hannah Ruth" userId="e7c09bfb-72c2-42e5-912c-bd6874d853db" providerId="ADAL" clId="{765330B8-A61E-4B1B-A677-5BC16BD77652}" dt="2021-02-28T14:08:10.447" v="53"/>
          <ac:spMkLst>
            <pc:docMk/>
            <pc:sldMk cId="0" sldId="1404"/>
            <ac:spMk id="17" creationId="{D55EAD9B-8506-4706-8926-1200C44F3F9D}"/>
          </ac:spMkLst>
        </pc:spChg>
        <pc:spChg chg="add mod">
          <ac:chgData name="Bachmann, Hannah Ruth" userId="e7c09bfb-72c2-42e5-912c-bd6874d853db" providerId="ADAL" clId="{765330B8-A61E-4B1B-A677-5BC16BD77652}" dt="2021-02-28T14:16:55.334" v="395" actId="1076"/>
          <ac:spMkLst>
            <pc:docMk/>
            <pc:sldMk cId="0" sldId="1404"/>
            <ac:spMk id="18" creationId="{7C1AD51C-46CC-45B9-987C-D1DD0BB43AD4}"/>
          </ac:spMkLst>
        </pc:spChg>
        <pc:spChg chg="add mod">
          <ac:chgData name="Bachmann, Hannah Ruth" userId="e7c09bfb-72c2-42e5-912c-bd6874d853db" providerId="ADAL" clId="{765330B8-A61E-4B1B-A677-5BC16BD77652}" dt="2021-02-28T14:17:10.845" v="397" actId="1076"/>
          <ac:spMkLst>
            <pc:docMk/>
            <pc:sldMk cId="0" sldId="1404"/>
            <ac:spMk id="19" creationId="{F5081177-C67F-4CEC-9722-920841F68DA5}"/>
          </ac:spMkLst>
        </pc:spChg>
        <pc:picChg chg="mod">
          <ac:chgData name="Bachmann, Hannah Ruth" userId="e7c09bfb-72c2-42e5-912c-bd6874d853db" providerId="ADAL" clId="{765330B8-A61E-4B1B-A677-5BC16BD77652}" dt="2021-02-28T14:16:51.493" v="394" actId="1076"/>
          <ac:picMkLst>
            <pc:docMk/>
            <pc:sldMk cId="0" sldId="1404"/>
            <ac:picMk id="7" creationId="{00000000-0000-0000-0000-000000000000}"/>
          </ac:picMkLst>
        </pc:picChg>
        <pc:picChg chg="mod">
          <ac:chgData name="Bachmann, Hannah Ruth" userId="e7c09bfb-72c2-42e5-912c-bd6874d853db" providerId="ADAL" clId="{765330B8-A61E-4B1B-A677-5BC16BD77652}" dt="2021-02-28T14:17:00.610" v="396" actId="1076"/>
          <ac:picMkLst>
            <pc:docMk/>
            <pc:sldMk cId="0" sldId="1404"/>
            <ac:picMk id="8" creationId="{00000000-0000-0000-0000-000000000000}"/>
          </ac:picMkLst>
        </pc:picChg>
        <pc:picChg chg="mod">
          <ac:chgData name="Bachmann, Hannah Ruth" userId="e7c09bfb-72c2-42e5-912c-bd6874d853db" providerId="ADAL" clId="{765330B8-A61E-4B1B-A677-5BC16BD77652}" dt="2021-02-28T14:18:20.699" v="412" actId="1076"/>
          <ac:picMkLst>
            <pc:docMk/>
            <pc:sldMk cId="0" sldId="1404"/>
            <ac:picMk id="12" creationId="{00000000-0000-0000-0000-000000000000}"/>
          </ac:picMkLst>
        </pc:picChg>
        <pc:picChg chg="mod">
          <ac:chgData name="Bachmann, Hannah Ruth" userId="e7c09bfb-72c2-42e5-912c-bd6874d853db" providerId="ADAL" clId="{765330B8-A61E-4B1B-A677-5BC16BD77652}" dt="2021-02-28T14:18:22.698" v="413" actId="1076"/>
          <ac:picMkLst>
            <pc:docMk/>
            <pc:sldMk cId="0" sldId="1404"/>
            <ac:picMk id="13" creationId="{00000000-0000-0000-0000-000000000000}"/>
          </ac:picMkLst>
        </pc:picChg>
        <pc:picChg chg="mod">
          <ac:chgData name="Bachmann, Hannah Ruth" userId="e7c09bfb-72c2-42e5-912c-bd6874d853db" providerId="ADAL" clId="{765330B8-A61E-4B1B-A677-5BC16BD77652}" dt="2021-02-28T14:17:12.818" v="398" actId="1076"/>
          <ac:picMkLst>
            <pc:docMk/>
            <pc:sldMk cId="0" sldId="1404"/>
            <ac:picMk id="7170" creationId="{00000000-0000-0000-0000-000000000000}"/>
          </ac:picMkLst>
        </pc:picChg>
      </pc:sldChg>
      <pc:sldChg chg="addSp delSp modSp mod">
        <pc:chgData name="Bachmann, Hannah Ruth" userId="e7c09bfb-72c2-42e5-912c-bd6874d853db" providerId="ADAL" clId="{765330B8-A61E-4B1B-A677-5BC16BD77652}" dt="2021-02-28T14:10:15.954" v="147" actId="20577"/>
        <pc:sldMkLst>
          <pc:docMk/>
          <pc:sldMk cId="0" sldId="1406"/>
        </pc:sldMkLst>
        <pc:spChg chg="mod">
          <ac:chgData name="Bachmann, Hannah Ruth" userId="e7c09bfb-72c2-42e5-912c-bd6874d853db" providerId="ADAL" clId="{765330B8-A61E-4B1B-A677-5BC16BD77652}" dt="2021-02-28T14:10:15.954" v="147" actId="20577"/>
          <ac:spMkLst>
            <pc:docMk/>
            <pc:sldMk cId="0" sldId="1406"/>
            <ac:spMk id="3" creationId="{00000000-0000-0000-0000-000000000000}"/>
          </ac:spMkLst>
        </pc:spChg>
        <pc:spChg chg="del">
          <ac:chgData name="Bachmann, Hannah Ruth" userId="e7c09bfb-72c2-42e5-912c-bd6874d853db" providerId="ADAL" clId="{765330B8-A61E-4B1B-A677-5BC16BD77652}" dt="2021-02-28T14:07:19.138" v="34" actId="478"/>
          <ac:spMkLst>
            <pc:docMk/>
            <pc:sldMk cId="0" sldId="1406"/>
            <ac:spMk id="5" creationId="{00000000-0000-0000-0000-000000000000}"/>
          </ac:spMkLst>
        </pc:spChg>
        <pc:spChg chg="del">
          <ac:chgData name="Bachmann, Hannah Ruth" userId="e7c09bfb-72c2-42e5-912c-bd6874d853db" providerId="ADAL" clId="{765330B8-A61E-4B1B-A677-5BC16BD77652}" dt="2021-02-28T14:07:23.380" v="36" actId="478"/>
          <ac:spMkLst>
            <pc:docMk/>
            <pc:sldMk cId="0" sldId="1406"/>
            <ac:spMk id="6" creationId="{00000000-0000-0000-0000-000000000000}"/>
          </ac:spMkLst>
        </pc:spChg>
        <pc:spChg chg="add mod">
          <ac:chgData name="Bachmann, Hannah Ruth" userId="e7c09bfb-72c2-42e5-912c-bd6874d853db" providerId="ADAL" clId="{765330B8-A61E-4B1B-A677-5BC16BD77652}" dt="2021-02-28T14:07:19.529" v="35"/>
          <ac:spMkLst>
            <pc:docMk/>
            <pc:sldMk cId="0" sldId="1406"/>
            <ac:spMk id="8" creationId="{D52175F2-112D-4800-BCBD-0E3CBD04DD2C}"/>
          </ac:spMkLst>
        </pc:spChg>
        <pc:spChg chg="add del mod">
          <ac:chgData name="Bachmann, Hannah Ruth" userId="e7c09bfb-72c2-42e5-912c-bd6874d853db" providerId="ADAL" clId="{765330B8-A61E-4B1B-A677-5BC16BD77652}" dt="2021-02-28T14:08:15.018" v="57"/>
          <ac:spMkLst>
            <pc:docMk/>
            <pc:sldMk cId="0" sldId="1406"/>
            <ac:spMk id="9" creationId="{B97A072D-5407-4216-9AFE-FDE62AE751D5}"/>
          </ac:spMkLst>
        </pc:spChg>
        <pc:spChg chg="add del mod">
          <ac:chgData name="Bachmann, Hannah Ruth" userId="e7c09bfb-72c2-42e5-912c-bd6874d853db" providerId="ADAL" clId="{765330B8-A61E-4B1B-A677-5BC16BD77652}" dt="2021-02-28T14:08:14.141" v="56"/>
          <ac:spMkLst>
            <pc:docMk/>
            <pc:sldMk cId="0" sldId="1406"/>
            <ac:spMk id="11" creationId="{C23791BF-5566-4EA8-94C0-DBF0D7928B27}"/>
          </ac:spMkLst>
        </pc:spChg>
        <pc:spChg chg="add mod">
          <ac:chgData name="Bachmann, Hannah Ruth" userId="e7c09bfb-72c2-42e5-912c-bd6874d853db" providerId="ADAL" clId="{765330B8-A61E-4B1B-A677-5BC16BD77652}" dt="2021-02-28T14:08:15.852" v="58"/>
          <ac:spMkLst>
            <pc:docMk/>
            <pc:sldMk cId="0" sldId="1406"/>
            <ac:spMk id="12" creationId="{823AA441-DAA0-4347-BE20-7A0D0D95A0E1}"/>
          </ac:spMkLst>
        </pc:spChg>
      </pc:sldChg>
      <pc:sldChg chg="addSp delSp modSp mod">
        <pc:chgData name="Bachmann, Hannah Ruth" userId="e7c09bfb-72c2-42e5-912c-bd6874d853db" providerId="ADAL" clId="{765330B8-A61E-4B1B-A677-5BC16BD77652}" dt="2021-02-28T14:18:57.966" v="414" actId="1076"/>
        <pc:sldMkLst>
          <pc:docMk/>
          <pc:sldMk cId="0" sldId="1407"/>
        </pc:sldMkLst>
        <pc:spChg chg="mod">
          <ac:chgData name="Bachmann, Hannah Ruth" userId="e7c09bfb-72c2-42e5-912c-bd6874d853db" providerId="ADAL" clId="{765330B8-A61E-4B1B-A677-5BC16BD77652}" dt="2021-02-28T14:16:04.222" v="342" actId="207"/>
          <ac:spMkLst>
            <pc:docMk/>
            <pc:sldMk cId="0" sldId="1407"/>
            <ac:spMk id="2" creationId="{00000000-0000-0000-0000-000000000000}"/>
          </ac:spMkLst>
        </pc:spChg>
        <pc:spChg chg="mod">
          <ac:chgData name="Bachmann, Hannah Ruth" userId="e7c09bfb-72c2-42e5-912c-bd6874d853db" providerId="ADAL" clId="{765330B8-A61E-4B1B-A677-5BC16BD77652}" dt="2021-02-28T14:15:32.771" v="338" actId="207"/>
          <ac:spMkLst>
            <pc:docMk/>
            <pc:sldMk cId="0" sldId="1407"/>
            <ac:spMk id="3" creationId="{00000000-0000-0000-0000-000000000000}"/>
          </ac:spMkLst>
        </pc:spChg>
        <pc:spChg chg="mod">
          <ac:chgData name="Bachmann, Hannah Ruth" userId="e7c09bfb-72c2-42e5-912c-bd6874d853db" providerId="ADAL" clId="{765330B8-A61E-4B1B-A677-5BC16BD77652}" dt="2021-02-28T14:15:36.378" v="339" actId="207"/>
          <ac:spMkLst>
            <pc:docMk/>
            <pc:sldMk cId="0" sldId="1407"/>
            <ac:spMk id="5" creationId="{00000000-0000-0000-0000-000000000000}"/>
          </ac:spMkLst>
        </pc:spChg>
        <pc:spChg chg="del">
          <ac:chgData name="Bachmann, Hannah Ruth" userId="e7c09bfb-72c2-42e5-912c-bd6874d853db" providerId="ADAL" clId="{765330B8-A61E-4B1B-A677-5BC16BD77652}" dt="2021-02-28T14:07:25.843" v="37" actId="478"/>
          <ac:spMkLst>
            <pc:docMk/>
            <pc:sldMk cId="0" sldId="1407"/>
            <ac:spMk id="7" creationId="{00000000-0000-0000-0000-000000000000}"/>
          </ac:spMkLst>
        </pc:spChg>
        <pc:spChg chg="del">
          <ac:chgData name="Bachmann, Hannah Ruth" userId="e7c09bfb-72c2-42e5-912c-bd6874d853db" providerId="ADAL" clId="{765330B8-A61E-4B1B-A677-5BC16BD77652}" dt="2021-02-28T14:07:28.253" v="38" actId="478"/>
          <ac:spMkLst>
            <pc:docMk/>
            <pc:sldMk cId="0" sldId="1407"/>
            <ac:spMk id="8" creationId="{00000000-0000-0000-0000-000000000000}"/>
          </ac:spMkLst>
        </pc:spChg>
        <pc:spChg chg="mod">
          <ac:chgData name="Bachmann, Hannah Ruth" userId="e7c09bfb-72c2-42e5-912c-bd6874d853db" providerId="ADAL" clId="{765330B8-A61E-4B1B-A677-5BC16BD77652}" dt="2021-02-28T14:15:51.509" v="341" actId="1076"/>
          <ac:spMkLst>
            <pc:docMk/>
            <pc:sldMk cId="0" sldId="1407"/>
            <ac:spMk id="13" creationId="{00000000-0000-0000-0000-000000000000}"/>
          </ac:spMkLst>
        </pc:spChg>
        <pc:spChg chg="add mod">
          <ac:chgData name="Bachmann, Hannah Ruth" userId="e7c09bfb-72c2-42e5-912c-bd6874d853db" providerId="ADAL" clId="{765330B8-A61E-4B1B-A677-5BC16BD77652}" dt="2021-02-28T14:07:28.680" v="39"/>
          <ac:spMkLst>
            <pc:docMk/>
            <pc:sldMk cId="0" sldId="1407"/>
            <ac:spMk id="14" creationId="{54A072A2-0597-4595-8384-34F619BEC376}"/>
          </ac:spMkLst>
        </pc:spChg>
        <pc:spChg chg="add mod">
          <ac:chgData name="Bachmann, Hannah Ruth" userId="e7c09bfb-72c2-42e5-912c-bd6874d853db" providerId="ADAL" clId="{765330B8-A61E-4B1B-A677-5BC16BD77652}" dt="2021-02-28T14:08:17.905" v="59"/>
          <ac:spMkLst>
            <pc:docMk/>
            <pc:sldMk cId="0" sldId="1407"/>
            <ac:spMk id="15" creationId="{56F96AA0-4351-4035-9A9B-27D81CD16FF9}"/>
          </ac:spMkLst>
        </pc:spChg>
        <pc:picChg chg="mod">
          <ac:chgData name="Bachmann, Hannah Ruth" userId="e7c09bfb-72c2-42e5-912c-bd6874d853db" providerId="ADAL" clId="{765330B8-A61E-4B1B-A677-5BC16BD77652}" dt="2021-02-28T14:18:57.966" v="414" actId="1076"/>
          <ac:picMkLst>
            <pc:docMk/>
            <pc:sldMk cId="0" sldId="1407"/>
            <ac:picMk id="4" creationId="{00000000-0000-0000-0000-000000000000}"/>
          </ac:picMkLst>
        </pc:picChg>
      </pc:sldChg>
      <pc:sldChg chg="addSp delSp modSp mod">
        <pc:chgData name="Bachmann, Hannah Ruth" userId="e7c09bfb-72c2-42e5-912c-bd6874d853db" providerId="ADAL" clId="{765330B8-A61E-4B1B-A677-5BC16BD77652}" dt="2021-02-28T14:23:30.280" v="461" actId="20577"/>
        <pc:sldMkLst>
          <pc:docMk/>
          <pc:sldMk cId="0" sldId="1408"/>
        </pc:sldMkLst>
        <pc:spChg chg="mod">
          <ac:chgData name="Bachmann, Hannah Ruth" userId="e7c09bfb-72c2-42e5-912c-bd6874d853db" providerId="ADAL" clId="{765330B8-A61E-4B1B-A677-5BC16BD77652}" dt="2021-02-28T14:22:12.463" v="453" actId="255"/>
          <ac:spMkLst>
            <pc:docMk/>
            <pc:sldMk cId="0" sldId="1408"/>
            <ac:spMk id="2" creationId="{00000000-0000-0000-0000-000000000000}"/>
          </ac:spMkLst>
        </pc:spChg>
        <pc:spChg chg="mod">
          <ac:chgData name="Bachmann, Hannah Ruth" userId="e7c09bfb-72c2-42e5-912c-bd6874d853db" providerId="ADAL" clId="{765330B8-A61E-4B1B-A677-5BC16BD77652}" dt="2021-02-28T14:23:30.280" v="461" actId="20577"/>
          <ac:spMkLst>
            <pc:docMk/>
            <pc:sldMk cId="0" sldId="1408"/>
            <ac:spMk id="3" creationId="{00000000-0000-0000-0000-000000000000}"/>
          </ac:spMkLst>
        </pc:spChg>
        <pc:spChg chg="del">
          <ac:chgData name="Bachmann, Hannah Ruth" userId="e7c09bfb-72c2-42e5-912c-bd6874d853db" providerId="ADAL" clId="{765330B8-A61E-4B1B-A677-5BC16BD77652}" dt="2021-02-28T14:07:10.333" v="28" actId="478"/>
          <ac:spMkLst>
            <pc:docMk/>
            <pc:sldMk cId="0" sldId="1408"/>
            <ac:spMk id="4" creationId="{00000000-0000-0000-0000-000000000000}"/>
          </ac:spMkLst>
        </pc:spChg>
        <pc:spChg chg="del">
          <ac:chgData name="Bachmann, Hannah Ruth" userId="e7c09bfb-72c2-42e5-912c-bd6874d853db" providerId="ADAL" clId="{765330B8-A61E-4B1B-A677-5BC16BD77652}" dt="2021-02-28T14:07:11.417" v="29" actId="478"/>
          <ac:spMkLst>
            <pc:docMk/>
            <pc:sldMk cId="0" sldId="1408"/>
            <ac:spMk id="5" creationId="{00000000-0000-0000-0000-000000000000}"/>
          </ac:spMkLst>
        </pc:spChg>
        <pc:spChg chg="add mod">
          <ac:chgData name="Bachmann, Hannah Ruth" userId="e7c09bfb-72c2-42e5-912c-bd6874d853db" providerId="ADAL" clId="{765330B8-A61E-4B1B-A677-5BC16BD77652}" dt="2021-02-28T14:07:11.741" v="30"/>
          <ac:spMkLst>
            <pc:docMk/>
            <pc:sldMk cId="0" sldId="1408"/>
            <ac:spMk id="16" creationId="{06F07129-F18F-4FD5-A328-72CD9E68A7AC}"/>
          </ac:spMkLst>
        </pc:spChg>
        <pc:spChg chg="add mod">
          <ac:chgData name="Bachmann, Hannah Ruth" userId="e7c09bfb-72c2-42e5-912c-bd6874d853db" providerId="ADAL" clId="{765330B8-A61E-4B1B-A677-5BC16BD77652}" dt="2021-02-28T14:08:09.661" v="52"/>
          <ac:spMkLst>
            <pc:docMk/>
            <pc:sldMk cId="0" sldId="1408"/>
            <ac:spMk id="17" creationId="{EE52CD68-2F2A-4111-A0B9-5A3CD2E7F91A}"/>
          </ac:spMkLst>
        </pc:spChg>
        <pc:picChg chg="mod">
          <ac:chgData name="Bachmann, Hannah Ruth" userId="e7c09bfb-72c2-42e5-912c-bd6874d853db" providerId="ADAL" clId="{765330B8-A61E-4B1B-A677-5BC16BD77652}" dt="2021-02-28T14:16:30.706" v="367" actId="1076"/>
          <ac:picMkLst>
            <pc:docMk/>
            <pc:sldMk cId="0" sldId="1408"/>
            <ac:picMk id="13" creationId="{00000000-0000-0000-0000-000000000000}"/>
          </ac:picMkLst>
        </pc:picChg>
      </pc:sldChg>
      <pc:sldChg chg="addSp delSp modSp mod">
        <pc:chgData name="Bachmann, Hannah Ruth" userId="e7c09bfb-72c2-42e5-912c-bd6874d853db" providerId="ADAL" clId="{765330B8-A61E-4B1B-A677-5BC16BD77652}" dt="2021-02-28T14:22:26.270" v="454" actId="255"/>
        <pc:sldMkLst>
          <pc:docMk/>
          <pc:sldMk cId="0" sldId="1409"/>
        </pc:sldMkLst>
        <pc:spChg chg="mod">
          <ac:chgData name="Bachmann, Hannah Ruth" userId="e7c09bfb-72c2-42e5-912c-bd6874d853db" providerId="ADAL" clId="{765330B8-A61E-4B1B-A677-5BC16BD77652}" dt="2021-02-28T14:22:26.270" v="454" actId="255"/>
          <ac:spMkLst>
            <pc:docMk/>
            <pc:sldMk cId="0" sldId="1409"/>
            <ac:spMk id="2" creationId="{00000000-0000-0000-0000-000000000000}"/>
          </ac:spMkLst>
        </pc:spChg>
        <pc:spChg chg="mod">
          <ac:chgData name="Bachmann, Hannah Ruth" userId="e7c09bfb-72c2-42e5-912c-bd6874d853db" providerId="ADAL" clId="{765330B8-A61E-4B1B-A677-5BC16BD77652}" dt="2021-02-28T14:20:13.853" v="446" actId="1076"/>
          <ac:spMkLst>
            <pc:docMk/>
            <pc:sldMk cId="0" sldId="1409"/>
            <ac:spMk id="3" creationId="{00000000-0000-0000-0000-000000000000}"/>
          </ac:spMkLst>
        </pc:spChg>
        <pc:spChg chg="del">
          <ac:chgData name="Bachmann, Hannah Ruth" userId="e7c09bfb-72c2-42e5-912c-bd6874d853db" providerId="ADAL" clId="{765330B8-A61E-4B1B-A677-5BC16BD77652}" dt="2021-02-28T14:07:39.035" v="40" actId="478"/>
          <ac:spMkLst>
            <pc:docMk/>
            <pc:sldMk cId="0" sldId="1409"/>
            <ac:spMk id="4" creationId="{00000000-0000-0000-0000-000000000000}"/>
          </ac:spMkLst>
        </pc:spChg>
        <pc:spChg chg="del">
          <ac:chgData name="Bachmann, Hannah Ruth" userId="e7c09bfb-72c2-42e5-912c-bd6874d853db" providerId="ADAL" clId="{765330B8-A61E-4B1B-A677-5BC16BD77652}" dt="2021-02-28T14:07:40.690" v="41" actId="478"/>
          <ac:spMkLst>
            <pc:docMk/>
            <pc:sldMk cId="0" sldId="1409"/>
            <ac:spMk id="5" creationId="{00000000-0000-0000-0000-000000000000}"/>
          </ac:spMkLst>
        </pc:spChg>
        <pc:spChg chg="add mod">
          <ac:chgData name="Bachmann, Hannah Ruth" userId="e7c09bfb-72c2-42e5-912c-bd6874d853db" providerId="ADAL" clId="{765330B8-A61E-4B1B-A677-5BC16BD77652}" dt="2021-02-28T14:07:41.021" v="42"/>
          <ac:spMkLst>
            <pc:docMk/>
            <pc:sldMk cId="0" sldId="1409"/>
            <ac:spMk id="20" creationId="{2B6AF3B7-254A-47AD-9158-EEFFD62C407D}"/>
          </ac:spMkLst>
        </pc:spChg>
        <pc:spChg chg="add mod">
          <ac:chgData name="Bachmann, Hannah Ruth" userId="e7c09bfb-72c2-42e5-912c-bd6874d853db" providerId="ADAL" clId="{765330B8-A61E-4B1B-A677-5BC16BD77652}" dt="2021-02-28T14:08:01.566" v="48"/>
          <ac:spMkLst>
            <pc:docMk/>
            <pc:sldMk cId="0" sldId="1409"/>
            <ac:spMk id="23" creationId="{F9B602DD-CE42-4994-AFD1-B2B67B493A03}"/>
          </ac:spMkLst>
        </pc:spChg>
        <pc:picChg chg="mod">
          <ac:chgData name="Bachmann, Hannah Ruth" userId="e7c09bfb-72c2-42e5-912c-bd6874d853db" providerId="ADAL" clId="{765330B8-A61E-4B1B-A677-5BC16BD77652}" dt="2021-02-28T14:20:00.922" v="443" actId="1076"/>
          <ac:picMkLst>
            <pc:docMk/>
            <pc:sldMk cId="0" sldId="1409"/>
            <ac:picMk id="19" creationId="{00000000-0000-0000-0000-000000000000}"/>
          </ac:picMkLst>
        </pc:picChg>
      </pc:sldChg>
      <pc:sldChg chg="addSp delSp modSp mod">
        <pc:chgData name="Bachmann, Hannah Ruth" userId="e7c09bfb-72c2-42e5-912c-bd6874d853db" providerId="ADAL" clId="{765330B8-A61E-4B1B-A677-5BC16BD77652}" dt="2021-02-28T14:22:36.404" v="456" actId="20577"/>
        <pc:sldMkLst>
          <pc:docMk/>
          <pc:sldMk cId="0" sldId="1410"/>
        </pc:sldMkLst>
        <pc:spChg chg="mod">
          <ac:chgData name="Bachmann, Hannah Ruth" userId="e7c09bfb-72c2-42e5-912c-bd6874d853db" providerId="ADAL" clId="{765330B8-A61E-4B1B-A677-5BC16BD77652}" dt="2021-02-28T14:07:53.297" v="46" actId="113"/>
          <ac:spMkLst>
            <pc:docMk/>
            <pc:sldMk cId="0" sldId="1410"/>
            <ac:spMk id="2" creationId="{00000000-0000-0000-0000-000000000000}"/>
          </ac:spMkLst>
        </pc:spChg>
        <pc:spChg chg="mod">
          <ac:chgData name="Bachmann, Hannah Ruth" userId="e7c09bfb-72c2-42e5-912c-bd6874d853db" providerId="ADAL" clId="{765330B8-A61E-4B1B-A677-5BC16BD77652}" dt="2021-02-28T14:22:36.404" v="456" actId="20577"/>
          <ac:spMkLst>
            <pc:docMk/>
            <pc:sldMk cId="0" sldId="1410"/>
            <ac:spMk id="3" creationId="{00000000-0000-0000-0000-000000000000}"/>
          </ac:spMkLst>
        </pc:spChg>
        <pc:spChg chg="del">
          <ac:chgData name="Bachmann, Hannah Ruth" userId="e7c09bfb-72c2-42e5-912c-bd6874d853db" providerId="ADAL" clId="{765330B8-A61E-4B1B-A677-5BC16BD77652}" dt="2021-02-28T14:07:48.791" v="43" actId="478"/>
          <ac:spMkLst>
            <pc:docMk/>
            <pc:sldMk cId="0" sldId="1410"/>
            <ac:spMk id="4" creationId="{00000000-0000-0000-0000-000000000000}"/>
          </ac:spMkLst>
        </pc:spChg>
        <pc:spChg chg="del">
          <ac:chgData name="Bachmann, Hannah Ruth" userId="e7c09bfb-72c2-42e5-912c-bd6874d853db" providerId="ADAL" clId="{765330B8-A61E-4B1B-A677-5BC16BD77652}" dt="2021-02-28T14:07:50.087" v="44" actId="478"/>
          <ac:spMkLst>
            <pc:docMk/>
            <pc:sldMk cId="0" sldId="1410"/>
            <ac:spMk id="5" creationId="{00000000-0000-0000-0000-000000000000}"/>
          </ac:spMkLst>
        </pc:spChg>
        <pc:spChg chg="add mod">
          <ac:chgData name="Bachmann, Hannah Ruth" userId="e7c09bfb-72c2-42e5-912c-bd6874d853db" providerId="ADAL" clId="{765330B8-A61E-4B1B-A677-5BC16BD77652}" dt="2021-02-28T14:07:50.602" v="45"/>
          <ac:spMkLst>
            <pc:docMk/>
            <pc:sldMk cId="0" sldId="1410"/>
            <ac:spMk id="6" creationId="{903A4AD4-9791-4972-A228-13F8B07239CB}"/>
          </ac:spMkLst>
        </pc:spChg>
        <pc:spChg chg="add mod">
          <ac:chgData name="Bachmann, Hannah Ruth" userId="e7c09bfb-72c2-42e5-912c-bd6874d853db" providerId="ADAL" clId="{765330B8-A61E-4B1B-A677-5BC16BD77652}" dt="2021-02-28T14:08:00.168" v="47"/>
          <ac:spMkLst>
            <pc:docMk/>
            <pc:sldMk cId="0" sldId="1410"/>
            <ac:spMk id="7" creationId="{104EFC79-27BA-4456-A711-B00191B55852}"/>
          </ac:spMkLst>
        </pc:spChg>
      </pc:sldChg>
    </pc:docChg>
  </pc:docChgLst>
  <pc:docChgLst>
    <pc:chgData name="Dominik Wallerius" userId="a368d9d8-ce33-42c3-883f-a2e82223f6d6" providerId="ADAL" clId="{389BF004-2781-EA46-808B-3D8AB609EFE8}"/>
    <pc:docChg chg="custSel modSld">
      <pc:chgData name="Dominik Wallerius" userId="a368d9d8-ce33-42c3-883f-a2e82223f6d6" providerId="ADAL" clId="{389BF004-2781-EA46-808B-3D8AB609EFE8}" dt="2021-01-18T13:07:24.070" v="19" actId="113"/>
      <pc:docMkLst>
        <pc:docMk/>
      </pc:docMkLst>
      <pc:sldChg chg="modSp mod delCm">
        <pc:chgData name="Dominik Wallerius" userId="a368d9d8-ce33-42c3-883f-a2e82223f6d6" providerId="ADAL" clId="{389BF004-2781-EA46-808B-3D8AB609EFE8}" dt="2021-01-18T13:06:37.492" v="12" actId="27636"/>
        <pc:sldMkLst>
          <pc:docMk/>
          <pc:sldMk cId="2461512244" sldId="1396"/>
        </pc:sldMkLst>
        <pc:spChg chg="mod">
          <ac:chgData name="Dominik Wallerius" userId="a368d9d8-ce33-42c3-883f-a2e82223f6d6" providerId="ADAL" clId="{389BF004-2781-EA46-808B-3D8AB609EFE8}" dt="2021-01-18T13:06:27.843" v="7" actId="113"/>
          <ac:spMkLst>
            <pc:docMk/>
            <pc:sldMk cId="2461512244" sldId="1396"/>
            <ac:spMk id="2" creationId="{AC284810-2428-466D-B869-22185656E3A7}"/>
          </ac:spMkLst>
        </pc:spChg>
        <pc:spChg chg="mod">
          <ac:chgData name="Dominik Wallerius" userId="a368d9d8-ce33-42c3-883f-a2e82223f6d6" providerId="ADAL" clId="{389BF004-2781-EA46-808B-3D8AB609EFE8}" dt="2021-01-18T13:06:37.492" v="12" actId="27636"/>
          <ac:spMkLst>
            <pc:docMk/>
            <pc:sldMk cId="2461512244" sldId="1396"/>
            <ac:spMk id="12" creationId="{68A12010-6D41-411C-93B2-4E46D5E8882B}"/>
          </ac:spMkLst>
        </pc:spChg>
      </pc:sldChg>
      <pc:sldChg chg="modSp mod">
        <pc:chgData name="Dominik Wallerius" userId="a368d9d8-ce33-42c3-883f-a2e82223f6d6" providerId="ADAL" clId="{389BF004-2781-EA46-808B-3D8AB609EFE8}" dt="2021-01-18T13:06:48.521" v="13" actId="113"/>
        <pc:sldMkLst>
          <pc:docMk/>
          <pc:sldMk cId="0" sldId="1397"/>
        </pc:sldMkLst>
        <pc:spChg chg="mod">
          <ac:chgData name="Dominik Wallerius" userId="a368d9d8-ce33-42c3-883f-a2e82223f6d6" providerId="ADAL" clId="{389BF004-2781-EA46-808B-3D8AB609EFE8}" dt="2021-01-18T13:06:48.521" v="13" actId="113"/>
          <ac:spMkLst>
            <pc:docMk/>
            <pc:sldMk cId="0" sldId="1397"/>
            <ac:spMk id="2" creationId="{00000000-0000-0000-0000-000000000000}"/>
          </ac:spMkLst>
        </pc:spChg>
      </pc:sldChg>
      <pc:sldChg chg="modSp mod">
        <pc:chgData name="Dominik Wallerius" userId="a368d9d8-ce33-42c3-883f-a2e82223f6d6" providerId="ADAL" clId="{389BF004-2781-EA46-808B-3D8AB609EFE8}" dt="2021-01-18T13:06:51.249" v="14" actId="113"/>
        <pc:sldMkLst>
          <pc:docMk/>
          <pc:sldMk cId="0" sldId="1402"/>
        </pc:sldMkLst>
        <pc:spChg chg="mod">
          <ac:chgData name="Dominik Wallerius" userId="a368d9d8-ce33-42c3-883f-a2e82223f6d6" providerId="ADAL" clId="{389BF004-2781-EA46-808B-3D8AB609EFE8}" dt="2021-01-18T13:06:51.249" v="14" actId="113"/>
          <ac:spMkLst>
            <pc:docMk/>
            <pc:sldMk cId="0" sldId="1402"/>
            <ac:spMk id="2" creationId="{00000000-0000-0000-0000-000000000000}"/>
          </ac:spMkLst>
        </pc:spChg>
      </pc:sldChg>
      <pc:sldChg chg="modSp mod">
        <pc:chgData name="Dominik Wallerius" userId="a368d9d8-ce33-42c3-883f-a2e82223f6d6" providerId="ADAL" clId="{389BF004-2781-EA46-808B-3D8AB609EFE8}" dt="2021-01-18T13:06:56.907" v="16" actId="113"/>
        <pc:sldMkLst>
          <pc:docMk/>
          <pc:sldMk cId="0" sldId="1404"/>
        </pc:sldMkLst>
        <pc:spChg chg="mod">
          <ac:chgData name="Dominik Wallerius" userId="a368d9d8-ce33-42c3-883f-a2e82223f6d6" providerId="ADAL" clId="{389BF004-2781-EA46-808B-3D8AB609EFE8}" dt="2021-01-18T13:06:56.907" v="16" actId="113"/>
          <ac:spMkLst>
            <pc:docMk/>
            <pc:sldMk cId="0" sldId="1404"/>
            <ac:spMk id="2" creationId="{00000000-0000-0000-0000-000000000000}"/>
          </ac:spMkLst>
        </pc:spChg>
      </pc:sldChg>
      <pc:sldChg chg="modSp mod">
        <pc:chgData name="Dominik Wallerius" userId="a368d9d8-ce33-42c3-883f-a2e82223f6d6" providerId="ADAL" clId="{389BF004-2781-EA46-808B-3D8AB609EFE8}" dt="2021-01-18T13:07:04.229" v="17" actId="113"/>
        <pc:sldMkLst>
          <pc:docMk/>
          <pc:sldMk cId="0" sldId="1406"/>
        </pc:sldMkLst>
        <pc:spChg chg="mod">
          <ac:chgData name="Dominik Wallerius" userId="a368d9d8-ce33-42c3-883f-a2e82223f6d6" providerId="ADAL" clId="{389BF004-2781-EA46-808B-3D8AB609EFE8}" dt="2021-01-18T13:07:04.229" v="17" actId="113"/>
          <ac:spMkLst>
            <pc:docMk/>
            <pc:sldMk cId="0" sldId="1406"/>
            <ac:spMk id="2" creationId="{00000000-0000-0000-0000-000000000000}"/>
          </ac:spMkLst>
        </pc:spChg>
      </pc:sldChg>
      <pc:sldChg chg="modSp mod">
        <pc:chgData name="Dominik Wallerius" userId="a368d9d8-ce33-42c3-883f-a2e82223f6d6" providerId="ADAL" clId="{389BF004-2781-EA46-808B-3D8AB609EFE8}" dt="2021-01-18T13:07:19.144" v="18" actId="113"/>
        <pc:sldMkLst>
          <pc:docMk/>
          <pc:sldMk cId="0" sldId="1407"/>
        </pc:sldMkLst>
        <pc:spChg chg="mod">
          <ac:chgData name="Dominik Wallerius" userId="a368d9d8-ce33-42c3-883f-a2e82223f6d6" providerId="ADAL" clId="{389BF004-2781-EA46-808B-3D8AB609EFE8}" dt="2021-01-18T13:07:19.144" v="18" actId="113"/>
          <ac:spMkLst>
            <pc:docMk/>
            <pc:sldMk cId="0" sldId="1407"/>
            <ac:spMk id="2" creationId="{00000000-0000-0000-0000-000000000000}"/>
          </ac:spMkLst>
        </pc:spChg>
      </pc:sldChg>
      <pc:sldChg chg="modSp mod">
        <pc:chgData name="Dominik Wallerius" userId="a368d9d8-ce33-42c3-883f-a2e82223f6d6" providerId="ADAL" clId="{389BF004-2781-EA46-808B-3D8AB609EFE8}" dt="2021-01-18T13:06:54.199" v="15" actId="113"/>
        <pc:sldMkLst>
          <pc:docMk/>
          <pc:sldMk cId="0" sldId="1408"/>
        </pc:sldMkLst>
        <pc:spChg chg="mod">
          <ac:chgData name="Dominik Wallerius" userId="a368d9d8-ce33-42c3-883f-a2e82223f6d6" providerId="ADAL" clId="{389BF004-2781-EA46-808B-3D8AB609EFE8}" dt="2021-01-18T13:06:54.199" v="15" actId="113"/>
          <ac:spMkLst>
            <pc:docMk/>
            <pc:sldMk cId="0" sldId="1408"/>
            <ac:spMk id="2" creationId="{00000000-0000-0000-0000-000000000000}"/>
          </ac:spMkLst>
        </pc:spChg>
      </pc:sldChg>
      <pc:sldChg chg="modSp mod">
        <pc:chgData name="Dominik Wallerius" userId="a368d9d8-ce33-42c3-883f-a2e82223f6d6" providerId="ADAL" clId="{389BF004-2781-EA46-808B-3D8AB609EFE8}" dt="2021-01-18T13:07:24.070" v="19" actId="113"/>
        <pc:sldMkLst>
          <pc:docMk/>
          <pc:sldMk cId="0" sldId="1409"/>
        </pc:sldMkLst>
        <pc:spChg chg="mod">
          <ac:chgData name="Dominik Wallerius" userId="a368d9d8-ce33-42c3-883f-a2e82223f6d6" providerId="ADAL" clId="{389BF004-2781-EA46-808B-3D8AB609EFE8}" dt="2021-01-18T13:07:24.070" v="19" actId="113"/>
          <ac:spMkLst>
            <pc:docMk/>
            <pc:sldMk cId="0" sldId="1409"/>
            <ac:spMk id="2"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6417820A-6E8E-4C42-9C84-6FF14ED85FAC}"/>
              </a:ext>
            </a:extLst>
          </p:cNvPr>
          <p:cNvSpPr>
            <a:spLocks noGrp="1" noChangeArrowheads="1"/>
          </p:cNvSpPr>
          <p:nvPr>
            <p:ph type="hdr" sz="quarter"/>
          </p:nvPr>
        </p:nvSpPr>
        <p:spPr bwMode="auto">
          <a:xfrm>
            <a:off x="0" y="0"/>
            <a:ext cx="2868613"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3" name="Rectangle 3">
            <a:extLst>
              <a:ext uri="{FF2B5EF4-FFF2-40B4-BE49-F238E27FC236}">
                <a16:creationId xmlns:a16="http://schemas.microsoft.com/office/drawing/2014/main" id="{F5FDC419-D9BC-4DFC-A0F2-D91A116D3E05}"/>
              </a:ext>
            </a:extLst>
          </p:cNvPr>
          <p:cNvSpPr>
            <a:spLocks noGrp="1" noChangeArrowheads="1"/>
          </p:cNvSpPr>
          <p:nvPr>
            <p:ph type="dt" sz="quarter" idx="1"/>
          </p:nvPr>
        </p:nvSpPr>
        <p:spPr bwMode="auto">
          <a:xfrm>
            <a:off x="3773488" y="0"/>
            <a:ext cx="2871787"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p>
        </p:txBody>
      </p:sp>
      <p:sp>
        <p:nvSpPr>
          <p:cNvPr id="56324" name="Rectangle 4">
            <a:extLst>
              <a:ext uri="{FF2B5EF4-FFF2-40B4-BE49-F238E27FC236}">
                <a16:creationId xmlns:a16="http://schemas.microsoft.com/office/drawing/2014/main" id="{6843BFF0-7223-4878-B108-4A8282207A57}"/>
              </a:ext>
            </a:extLst>
          </p:cNvPr>
          <p:cNvSpPr>
            <a:spLocks noGrp="1" noChangeArrowheads="1"/>
          </p:cNvSpPr>
          <p:nvPr>
            <p:ph type="ftr" sz="quarter" idx="2"/>
          </p:nvPr>
        </p:nvSpPr>
        <p:spPr bwMode="auto">
          <a:xfrm>
            <a:off x="0" y="9372600"/>
            <a:ext cx="2868613"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5" name="Rectangle 5">
            <a:extLst>
              <a:ext uri="{FF2B5EF4-FFF2-40B4-BE49-F238E27FC236}">
                <a16:creationId xmlns:a16="http://schemas.microsoft.com/office/drawing/2014/main" id="{0FBDF707-EEFE-4648-8DD4-CB6F7DD2D9D7}"/>
              </a:ext>
            </a:extLst>
          </p:cNvPr>
          <p:cNvSpPr>
            <a:spLocks noGrp="1" noChangeArrowheads="1"/>
          </p:cNvSpPr>
          <p:nvPr>
            <p:ph type="sldNum" sz="quarter" idx="3"/>
          </p:nvPr>
        </p:nvSpPr>
        <p:spPr bwMode="auto">
          <a:xfrm>
            <a:off x="3773488" y="9372600"/>
            <a:ext cx="2871787"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030740A3-B7F4-4EF5-825C-3263C0B4BB3F}" type="slidenum">
              <a:rPr lang="de-DE" altLang="de-DE"/>
              <a:pPr>
                <a:defRPr/>
              </a:pPr>
              <a:t>‹Nr.›</a:t>
            </a:fld>
            <a:endParaRPr lang="de-DE" alt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B084295F-40D3-4C2A-A366-811A7A63F13D}"/>
              </a:ext>
            </a:extLst>
          </p:cNvPr>
          <p:cNvSpPr>
            <a:spLocks noGrp="1" noChangeArrowheads="1"/>
          </p:cNvSpPr>
          <p:nvPr>
            <p:ph type="hdr" sz="quarter"/>
          </p:nvPr>
        </p:nvSpPr>
        <p:spPr bwMode="auto">
          <a:xfrm>
            <a:off x="0"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27" name="Rectangle 3">
            <a:extLst>
              <a:ext uri="{FF2B5EF4-FFF2-40B4-BE49-F238E27FC236}">
                <a16:creationId xmlns:a16="http://schemas.microsoft.com/office/drawing/2014/main" id="{EDE4C6E8-E543-4357-B077-F4FEBF332387}"/>
              </a:ext>
            </a:extLst>
          </p:cNvPr>
          <p:cNvSpPr>
            <a:spLocks noGrp="1" noChangeArrowheads="1"/>
          </p:cNvSpPr>
          <p:nvPr>
            <p:ph type="dt" idx="1"/>
          </p:nvPr>
        </p:nvSpPr>
        <p:spPr bwMode="auto">
          <a:xfrm>
            <a:off x="3773488"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ltLang="de-DE"/>
          </a:p>
        </p:txBody>
      </p:sp>
      <p:sp>
        <p:nvSpPr>
          <p:cNvPr id="5124" name="Rectangle 4">
            <a:extLst>
              <a:ext uri="{FF2B5EF4-FFF2-40B4-BE49-F238E27FC236}">
                <a16:creationId xmlns:a16="http://schemas.microsoft.com/office/drawing/2014/main" id="{77DD439B-7FC2-452F-AADA-04510E03C3FF}"/>
              </a:ext>
            </a:extLst>
          </p:cNvPr>
          <p:cNvSpPr>
            <a:spLocks noGrp="1" noRot="1" noChangeAspect="1" noChangeArrowheads="1" noTextEdit="1"/>
          </p:cNvSpPr>
          <p:nvPr>
            <p:ph type="sldImg" idx="2"/>
          </p:nvPr>
        </p:nvSpPr>
        <p:spPr bwMode="auto">
          <a:xfrm>
            <a:off x="779463" y="741363"/>
            <a:ext cx="5105400" cy="36988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9" name="Rectangle 5">
            <a:extLst>
              <a:ext uri="{FF2B5EF4-FFF2-40B4-BE49-F238E27FC236}">
                <a16:creationId xmlns:a16="http://schemas.microsoft.com/office/drawing/2014/main" id="{D25A4AD7-13D1-44EF-A801-41F76A76F24F}"/>
              </a:ext>
            </a:extLst>
          </p:cNvPr>
          <p:cNvSpPr>
            <a:spLocks noGrp="1" noChangeArrowheads="1"/>
          </p:cNvSpPr>
          <p:nvPr>
            <p:ph type="body" sz="quarter" idx="3"/>
          </p:nvPr>
        </p:nvSpPr>
        <p:spPr bwMode="auto">
          <a:xfrm>
            <a:off x="887413" y="4684713"/>
            <a:ext cx="4887912" cy="4440237"/>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p>
            <a:pPr lvl="0"/>
            <a:r>
              <a:rPr lang="de-DE" altLang="de-DE" noProof="0"/>
              <a:t>Klicken Sie, um die Formate des Vorlagentextes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26630" name="Rectangle 6">
            <a:extLst>
              <a:ext uri="{FF2B5EF4-FFF2-40B4-BE49-F238E27FC236}">
                <a16:creationId xmlns:a16="http://schemas.microsoft.com/office/drawing/2014/main" id="{95E0607F-EA31-4EA0-B532-3FFD7EB2EB91}"/>
              </a:ext>
            </a:extLst>
          </p:cNvPr>
          <p:cNvSpPr>
            <a:spLocks noGrp="1" noChangeArrowheads="1"/>
          </p:cNvSpPr>
          <p:nvPr>
            <p:ph type="ftr" sz="quarter" idx="4"/>
          </p:nvPr>
        </p:nvSpPr>
        <p:spPr bwMode="auto">
          <a:xfrm>
            <a:off x="0"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31" name="Rectangle 7">
            <a:extLst>
              <a:ext uri="{FF2B5EF4-FFF2-40B4-BE49-F238E27FC236}">
                <a16:creationId xmlns:a16="http://schemas.microsoft.com/office/drawing/2014/main" id="{4ED8D479-F098-42A5-9C34-07B6E07EDDA9}"/>
              </a:ext>
            </a:extLst>
          </p:cNvPr>
          <p:cNvSpPr>
            <a:spLocks noGrp="1" noChangeArrowheads="1"/>
          </p:cNvSpPr>
          <p:nvPr>
            <p:ph type="sldNum" sz="quarter" idx="5"/>
          </p:nvPr>
        </p:nvSpPr>
        <p:spPr bwMode="auto">
          <a:xfrm>
            <a:off x="3773488"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A8B09437-ED09-41F8-92C2-9622BC3C592B}"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5613"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2813"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0013"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7213"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5516" algn="l" defTabSz="914207" rtl="0" eaLnBrk="1" latinLnBrk="0" hangingPunct="1">
      <a:defRPr sz="1200" kern="1200">
        <a:solidFill>
          <a:schemeClr val="tx1"/>
        </a:solidFill>
        <a:latin typeface="+mn-lt"/>
        <a:ea typeface="+mn-ea"/>
        <a:cs typeface="+mn-cs"/>
      </a:defRPr>
    </a:lvl6pPr>
    <a:lvl7pPr marL="2742620" algn="l" defTabSz="914207" rtl="0" eaLnBrk="1" latinLnBrk="0" hangingPunct="1">
      <a:defRPr sz="1200" kern="1200">
        <a:solidFill>
          <a:schemeClr val="tx1"/>
        </a:solidFill>
        <a:latin typeface="+mn-lt"/>
        <a:ea typeface="+mn-ea"/>
        <a:cs typeface="+mn-cs"/>
      </a:defRPr>
    </a:lvl7pPr>
    <a:lvl8pPr marL="3199724" algn="l" defTabSz="914207" rtl="0" eaLnBrk="1" latinLnBrk="0" hangingPunct="1">
      <a:defRPr sz="1200" kern="1200">
        <a:solidFill>
          <a:schemeClr val="tx1"/>
        </a:solidFill>
        <a:latin typeface="+mn-lt"/>
        <a:ea typeface="+mn-ea"/>
        <a:cs typeface="+mn-cs"/>
      </a:defRPr>
    </a:lvl8pPr>
    <a:lvl9pPr marL="3656826" algn="l" defTabSz="914207"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dirty="0"/>
              <a:t>Titelmasterformat durch Klicken bearbeiten</a:t>
            </a:r>
            <a:endParaRPr lang="en-GB" dirty="0"/>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endParaRPr lang="en-GB" dirty="0"/>
          </a:p>
        </p:txBody>
      </p:sp>
    </p:spTree>
    <p:extLst>
      <p:ext uri="{BB962C8B-B14F-4D97-AF65-F5344CB8AC3E}">
        <p14:creationId xmlns:p14="http://schemas.microsoft.com/office/powerpoint/2010/main" val="2663820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idx="1"/>
          </p:nvPr>
        </p:nvSpPr>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Fußzeilenplatzhalter 1">
            <a:extLst>
              <a:ext uri="{FF2B5EF4-FFF2-40B4-BE49-F238E27FC236}">
                <a16:creationId xmlns:a16="http://schemas.microsoft.com/office/drawing/2014/main" id="{CC2E37E7-1806-4D21-8266-8ADFB0E0001B}"/>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566EE03D-0E66-4A78-85B8-06FBB550002F}"/>
              </a:ext>
            </a:extLst>
          </p:cNvPr>
          <p:cNvSpPr>
            <a:spLocks noGrp="1"/>
          </p:cNvSpPr>
          <p:nvPr>
            <p:ph type="sldNum" sz="quarter" idx="10"/>
          </p:nvPr>
        </p:nvSpPr>
        <p:spPr/>
        <p:txBody>
          <a:bodyPr/>
          <a:lstStyle/>
          <a:p>
            <a:fld id="{1C6A1CB6-5D98-4296-B8F9-B78E6A9A9E34}" type="slidenum">
              <a:rPr lang="en-GB" smtClean="0"/>
              <a:pPr/>
              <a:t>‹Nr.›</a:t>
            </a:fld>
            <a:endParaRPr lang="en-GB"/>
          </a:p>
        </p:txBody>
      </p:sp>
    </p:spTree>
    <p:extLst>
      <p:ext uri="{BB962C8B-B14F-4D97-AF65-F5344CB8AC3E}">
        <p14:creationId xmlns:p14="http://schemas.microsoft.com/office/powerpoint/2010/main" val="28901524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sz="half" idx="1"/>
          </p:nvPr>
        </p:nvSpPr>
        <p:spPr>
          <a:xfrm>
            <a:off x="522288" y="1763713"/>
            <a:ext cx="4621212"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48D9B97-C724-4437-8DD2-7E14E991862E}"/>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CB1085C9-E46E-4F2E-B64F-2BE91E35DA78}"/>
              </a:ext>
            </a:extLst>
          </p:cNvPr>
          <p:cNvSpPr>
            <a:spLocks noGrp="1"/>
          </p:cNvSpPr>
          <p:nvPr>
            <p:ph type="sldNum" sz="quarter" idx="10"/>
          </p:nvPr>
        </p:nvSpPr>
        <p:spPr/>
        <p:txBody>
          <a:bodyPr/>
          <a:lstStyle/>
          <a:p>
            <a:fld id="{1C6A1CB6-5D98-4296-B8F9-B78E6A9A9E34}" type="slidenum">
              <a:rPr lang="en-GB" smtClean="0"/>
              <a:pPr/>
              <a:t>‹Nr.›</a:t>
            </a:fld>
            <a:endParaRPr lang="en-GB"/>
          </a:p>
        </p:txBody>
      </p:sp>
    </p:spTree>
    <p:extLst>
      <p:ext uri="{BB962C8B-B14F-4D97-AF65-F5344CB8AC3E}">
        <p14:creationId xmlns:p14="http://schemas.microsoft.com/office/powerpoint/2010/main" val="2231121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3027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C30856E7-03FB-461E-A4E8-138F538D7FA5}"/>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7" name="Foliennummernplatzhalter 6">
            <a:extLst>
              <a:ext uri="{FF2B5EF4-FFF2-40B4-BE49-F238E27FC236}">
                <a16:creationId xmlns:a16="http://schemas.microsoft.com/office/drawing/2014/main" id="{BB550D4C-E0CC-4B1C-99CB-791BEDCE53C8}"/>
              </a:ext>
            </a:extLst>
          </p:cNvPr>
          <p:cNvSpPr>
            <a:spLocks noGrp="1"/>
          </p:cNvSpPr>
          <p:nvPr>
            <p:ph type="sldNum" sz="quarter" idx="11"/>
          </p:nvPr>
        </p:nvSpPr>
        <p:spPr/>
        <p:txBody>
          <a:bodyPr/>
          <a:lstStyle/>
          <a:p>
            <a:fld id="{1C6A1CB6-5D98-4296-B8F9-B78E6A9A9E34}" type="slidenum">
              <a:rPr lang="en-GB" smtClean="0"/>
              <a:pPr/>
              <a:t>‹Nr.›</a:t>
            </a:fld>
            <a:endParaRPr lang="en-GB"/>
          </a:p>
        </p:txBody>
      </p:sp>
    </p:spTree>
    <p:extLst>
      <p:ext uri="{BB962C8B-B14F-4D97-AF65-F5344CB8AC3E}">
        <p14:creationId xmlns:p14="http://schemas.microsoft.com/office/powerpoint/2010/main" val="1129564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dirty="0"/>
              <a:t>Mastertitelformat bearbeiten</a:t>
            </a:r>
            <a:endParaRPr lang="en-GB" dirty="0"/>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2149161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und Inhalt">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lvl1pPr marL="0" indent="0">
              <a:buFontTx/>
              <a:buNone/>
              <a:defRPr sz="3200">
                <a:solidFill>
                  <a:schemeClr val="tx2"/>
                </a:solidFill>
              </a:defRPr>
            </a:lvl1pPr>
            <a:lvl2pPr marL="457200" indent="0">
              <a:buFontTx/>
              <a:buNone/>
              <a:defRPr>
                <a:solidFill>
                  <a:schemeClr val="tx2"/>
                </a:solidFill>
              </a:defRPr>
            </a:lvl2pPr>
            <a:lvl3pPr marL="914400" indent="0">
              <a:buFontTx/>
              <a:buNone/>
              <a:defRPr>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Titel 3">
            <a:extLst>
              <a:ext uri="{FF2B5EF4-FFF2-40B4-BE49-F238E27FC236}">
                <a16:creationId xmlns:a16="http://schemas.microsoft.com/office/drawing/2014/main" id="{33317DF5-8DE8-4886-993F-D76DD18E04E5}"/>
              </a:ext>
            </a:extLst>
          </p:cNvPr>
          <p:cNvSpPr>
            <a:spLocks noGrp="1"/>
          </p:cNvSpPr>
          <p:nvPr>
            <p:ph type="title"/>
          </p:nvPr>
        </p:nvSpPr>
        <p:spPr/>
        <p:txBody>
          <a:bodyPr/>
          <a:lstStyle/>
          <a:p>
            <a:r>
              <a:rPr lang="de-DE"/>
              <a:t>Mastertitelformat bearbeiten</a:t>
            </a:r>
            <a:endParaRPr lang="en-GB"/>
          </a:p>
        </p:txBody>
      </p:sp>
      <p:sp>
        <p:nvSpPr>
          <p:cNvPr id="7" name="Fußzeilenplatzhalter 1">
            <a:extLst>
              <a:ext uri="{FF2B5EF4-FFF2-40B4-BE49-F238E27FC236}">
                <a16:creationId xmlns:a16="http://schemas.microsoft.com/office/drawing/2014/main" id="{8180A93C-0508-4151-A520-925BCCF30E5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2" name="Foliennummernplatzhalter 1">
            <a:extLst>
              <a:ext uri="{FF2B5EF4-FFF2-40B4-BE49-F238E27FC236}">
                <a16:creationId xmlns:a16="http://schemas.microsoft.com/office/drawing/2014/main" id="{0AD8A8A6-AC51-459A-8267-443F3EDCD985}"/>
              </a:ext>
            </a:extLst>
          </p:cNvPr>
          <p:cNvSpPr>
            <a:spLocks noGrp="1"/>
          </p:cNvSpPr>
          <p:nvPr>
            <p:ph type="sldNum" sz="quarter" idx="10"/>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3711813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Zwei Inhalte">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522288" y="1763713"/>
            <a:ext cx="4621212"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6" name="Fußzeilenplatzhalter 1">
            <a:extLst>
              <a:ext uri="{FF2B5EF4-FFF2-40B4-BE49-F238E27FC236}">
                <a16:creationId xmlns:a16="http://schemas.microsoft.com/office/drawing/2014/main" id="{65ECFBE8-D33B-4D58-9CDC-A33B69EDD4B1}"/>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7" name="Titel 6">
            <a:extLst>
              <a:ext uri="{FF2B5EF4-FFF2-40B4-BE49-F238E27FC236}">
                <a16:creationId xmlns:a16="http://schemas.microsoft.com/office/drawing/2014/main" id="{FCF65751-D986-43F2-86FC-136453134611}"/>
              </a:ext>
            </a:extLst>
          </p:cNvPr>
          <p:cNvSpPr>
            <a:spLocks noGrp="1"/>
          </p:cNvSpPr>
          <p:nvPr>
            <p:ph type="title"/>
          </p:nvPr>
        </p:nvSpPr>
        <p:spPr/>
        <p:txBody>
          <a:bodyPr/>
          <a:lstStyle/>
          <a:p>
            <a:r>
              <a:rPr lang="de-DE"/>
              <a:t>Mastertitelformat bearbeiten</a:t>
            </a:r>
            <a:endParaRPr lang="en-GB"/>
          </a:p>
        </p:txBody>
      </p:sp>
      <p:sp>
        <p:nvSpPr>
          <p:cNvPr id="2" name="Foliennummernplatzhalter 1">
            <a:extLst>
              <a:ext uri="{FF2B5EF4-FFF2-40B4-BE49-F238E27FC236}">
                <a16:creationId xmlns:a16="http://schemas.microsoft.com/office/drawing/2014/main" id="{E2258276-FFDB-44B8-A307-D5D53C49E33B}"/>
              </a:ext>
            </a:extLst>
          </p:cNvPr>
          <p:cNvSpPr>
            <a:spLocks noGrp="1"/>
          </p:cNvSpPr>
          <p:nvPr>
            <p:ph type="sldNum" sz="quarter" idx="10"/>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1210540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2208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FFDB9E20-5D6E-4A6E-BD97-AC2BBE07C15F}"/>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mj-lt"/>
              </a:defRPr>
            </a:lvl1pPr>
          </a:lstStyle>
          <a:p>
            <a:r>
              <a:rPr lang="de-DE"/>
              <a:t>© 2020 - GET Across Borders</a:t>
            </a:r>
            <a:endParaRPr lang="en-GB" dirty="0"/>
          </a:p>
        </p:txBody>
      </p:sp>
      <p:sp>
        <p:nvSpPr>
          <p:cNvPr id="7" name="Foliennummernplatzhalter 6">
            <a:extLst>
              <a:ext uri="{FF2B5EF4-FFF2-40B4-BE49-F238E27FC236}">
                <a16:creationId xmlns:a16="http://schemas.microsoft.com/office/drawing/2014/main" id="{C3BC6D00-1404-484C-9AB8-CEA917FD5F48}"/>
              </a:ext>
            </a:extLst>
          </p:cNvPr>
          <p:cNvSpPr>
            <a:spLocks noGrp="1"/>
          </p:cNvSpPr>
          <p:nvPr>
            <p:ph type="sldNum" sz="quarter" idx="11"/>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1104287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06DF7CAC-49A4-472C-B4BB-5BC517A73257}"/>
              </a:ext>
            </a:extLst>
          </p:cNvPr>
          <p:cNvSpPr>
            <a:spLocks noGrp="1"/>
          </p:cNvSpPr>
          <p:nvPr>
            <p:ph type="ctrTitle"/>
          </p:nvPr>
        </p:nvSpPr>
        <p:spPr>
          <a:xfrm>
            <a:off x="782638" y="2347913"/>
            <a:ext cx="8874125" cy="1620837"/>
          </a:xfrm>
        </p:spPr>
        <p:txBody>
          <a:bodyPr/>
          <a:lstStyle>
            <a:lvl1pPr algn="ctr">
              <a:defRPr>
                <a:solidFill>
                  <a:schemeClr val="accent3"/>
                </a:solidFill>
              </a:defRPr>
            </a:lvl1pPr>
          </a:lstStyle>
          <a:p>
            <a:r>
              <a:rPr lang="de-DE" dirty="0"/>
              <a:t>Titelmasterformat durch Klicken bearbeiten</a:t>
            </a:r>
            <a:endParaRPr lang="en-GB" dirty="0"/>
          </a:p>
        </p:txBody>
      </p:sp>
      <p:sp>
        <p:nvSpPr>
          <p:cNvPr id="7" name="Untertitel 2">
            <a:extLst>
              <a:ext uri="{FF2B5EF4-FFF2-40B4-BE49-F238E27FC236}">
                <a16:creationId xmlns:a16="http://schemas.microsoft.com/office/drawing/2014/main" id="{3619968D-5112-4864-AB4D-1595891F739C}"/>
              </a:ext>
            </a:extLst>
          </p:cNvPr>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3515336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3AB72A6-87CB-4F8B-BADE-53F27CC54479}" type="datetime1">
              <a:rPr lang="en-GB" smtClean="0"/>
              <a:pPr/>
              <a:t>28/02/2021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3734562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umsplatzhalter 3"/>
          <p:cNvSpPr>
            <a:spLocks noGrp="1"/>
          </p:cNvSpPr>
          <p:nvPr>
            <p:ph type="dt" sz="half" idx="10"/>
          </p:nvPr>
        </p:nvSpPr>
        <p:spPr/>
        <p:txBody>
          <a:bodyPr/>
          <a:lstStyle/>
          <a:p>
            <a:fld id="{4C1FEF78-7969-4A2C-B832-006A4442904F}" type="datetime1">
              <a:rPr lang="en-GB" smtClean="0"/>
              <a:pPr/>
              <a:t>28/02/2021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39082294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7477FEBE-4C88-45DA-B207-66626CED51FD}" type="datetime1">
              <a:rPr lang="en-GB" smtClean="0"/>
              <a:pPr/>
              <a:t>28/02/2021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3263910912"/>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Inhaltsplatzhalter 3"/>
          <p:cNvSpPr>
            <a:spLocks noGrp="1"/>
          </p:cNvSpPr>
          <p:nvPr>
            <p:ph sz="half" idx="2"/>
          </p:nvPr>
        </p:nvSpPr>
        <p:spPr>
          <a:xfrm>
            <a:off x="5306695" y="1763927"/>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umsplatzhalter 4"/>
          <p:cNvSpPr>
            <a:spLocks noGrp="1"/>
          </p:cNvSpPr>
          <p:nvPr>
            <p:ph type="dt" sz="half" idx="10"/>
          </p:nvPr>
        </p:nvSpPr>
        <p:spPr/>
        <p:txBody>
          <a:bodyPr/>
          <a:lstStyle/>
          <a:p>
            <a:fld id="{A8958534-89E5-41A3-867E-1F6E21F7B8DA}" type="datetime1">
              <a:rPr lang="en-GB" smtClean="0"/>
              <a:pPr/>
              <a:t>28/02/2021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34063518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Datumsplatzhalter 6"/>
          <p:cNvSpPr>
            <a:spLocks noGrp="1"/>
          </p:cNvSpPr>
          <p:nvPr>
            <p:ph type="dt" sz="half" idx="10"/>
          </p:nvPr>
        </p:nvSpPr>
        <p:spPr/>
        <p:txBody>
          <a:bodyPr/>
          <a:lstStyle/>
          <a:p>
            <a:fld id="{C9D24E35-1C1B-4A02-85E9-09350A7B64E6}" type="datetime1">
              <a:rPr lang="en-GB" smtClean="0"/>
              <a:pPr/>
              <a:t>28/02/2021</a:t>
            </a:fld>
            <a:endParaRPr lang="en-GB" dirty="0"/>
          </a:p>
        </p:txBody>
      </p:sp>
      <p:sp>
        <p:nvSpPr>
          <p:cNvPr id="8" name="Fußzeilenplatzhalter 7"/>
          <p:cNvSpPr>
            <a:spLocks noGrp="1"/>
          </p:cNvSpPr>
          <p:nvPr>
            <p:ph type="ftr" sz="quarter" idx="11"/>
          </p:nvPr>
        </p:nvSpPr>
        <p:spPr/>
        <p:txBody>
          <a:bodyPr/>
          <a:lstStyle/>
          <a:p>
            <a:r>
              <a:rPr lang="de-DE"/>
              <a:t>© 2020 - GET Across Borders</a:t>
            </a:r>
            <a:endParaRPr lang="en-GB" dirty="0"/>
          </a:p>
        </p:txBody>
      </p:sp>
      <p:sp>
        <p:nvSpPr>
          <p:cNvPr id="9" name="Foliennummernplatzhalter 8"/>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4281011225"/>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6B541A2-0254-4FF3-9DBB-7D3DD377FEDF}" type="datetime1">
              <a:rPr lang="en-GB" smtClean="0"/>
              <a:pPr/>
              <a:t>28/02/2021</a:t>
            </a:fld>
            <a:endParaRPr lang="en-GB" dirty="0"/>
          </a:p>
        </p:txBody>
      </p:sp>
      <p:sp>
        <p:nvSpPr>
          <p:cNvPr id="4" name="Fußzeilenplatzhalter 3"/>
          <p:cNvSpPr>
            <a:spLocks noGrp="1"/>
          </p:cNvSpPr>
          <p:nvPr>
            <p:ph type="ftr" sz="quarter" idx="11"/>
          </p:nvPr>
        </p:nvSpPr>
        <p:spPr/>
        <p:txBody>
          <a:bodyPr/>
          <a:lstStyle/>
          <a:p>
            <a:r>
              <a:rPr lang="de-DE"/>
              <a:t>© 2020 - GET Across Borders</a:t>
            </a:r>
            <a:endParaRPr lang="en-GB" dirty="0"/>
          </a:p>
        </p:txBody>
      </p:sp>
      <p:sp>
        <p:nvSpPr>
          <p:cNvPr id="5" name="Foliennummernplatzhalter 4"/>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3367924284"/>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EE62CEA-B13D-4294-886A-3F10A5F362AC}" type="datetime1">
              <a:rPr lang="en-GB" smtClean="0"/>
              <a:pPr/>
              <a:t>28/02/2021</a:t>
            </a:fld>
            <a:endParaRPr lang="en-GB" dirty="0"/>
          </a:p>
        </p:txBody>
      </p:sp>
      <p:sp>
        <p:nvSpPr>
          <p:cNvPr id="3" name="Fußzeilenplatzhalter 2"/>
          <p:cNvSpPr>
            <a:spLocks noGrp="1"/>
          </p:cNvSpPr>
          <p:nvPr>
            <p:ph type="ftr" sz="quarter" idx="11"/>
          </p:nvPr>
        </p:nvSpPr>
        <p:spPr/>
        <p:txBody>
          <a:bodyPr/>
          <a:lstStyle/>
          <a:p>
            <a:r>
              <a:rPr lang="de-DE"/>
              <a:t>© 2020 - GET Across Borders</a:t>
            </a:r>
            <a:endParaRPr lang="en-GB" dirty="0"/>
          </a:p>
        </p:txBody>
      </p:sp>
      <p:sp>
        <p:nvSpPr>
          <p:cNvPr id="4" name="Foliennummernplatzhalter 3"/>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2919061726"/>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00F1EC65-3F2D-4240-9FB2-86BAF6AF6314}" type="datetime1">
              <a:rPr lang="en-GB" smtClean="0"/>
              <a:pPr/>
              <a:t>28/02/2021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3366226504"/>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3C3FCD5E-69B8-4F4C-82B4-AA8390DE7F8D}" type="datetime1">
              <a:rPr lang="en-GB" smtClean="0"/>
              <a:pPr/>
              <a:t>28/02/2021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2030944477"/>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EF937EC-4118-4B87-B290-472EF67D333B}" type="datetime1">
              <a:rPr lang="en-GB" smtClean="0"/>
              <a:pPr/>
              <a:t>28/02/2021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2587203540"/>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0977CC8A-DC74-4D43-9830-70796848A750}" type="datetime1">
              <a:rPr lang="en-GB" smtClean="0"/>
              <a:pPr/>
              <a:t>28/02/2021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2125677474"/>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D174E74-CACA-497B-99F7-231ED2321951}" type="datetime1">
              <a:rPr lang="en-GB" smtClean="0"/>
              <a:pPr/>
              <a:t>28/02/2021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2484192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4650F874-7860-4E76-B9BA-5786280081FC}" type="datetime1">
              <a:rPr lang="en-GB" smtClean="0"/>
              <a:pPr/>
              <a:t>28/02/2021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0755308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6959908D-B457-4B66-8064-D65755BBB79F}" type="datetime1">
              <a:rPr lang="en-GB" smtClean="0"/>
              <a:pPr/>
              <a:t>28/02/2021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8046129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Inhaltsplatzhalter 3"/>
          <p:cNvSpPr>
            <a:spLocks noGrp="1"/>
          </p:cNvSpPr>
          <p:nvPr>
            <p:ph sz="half" idx="2"/>
          </p:nvPr>
        </p:nvSpPr>
        <p:spPr>
          <a:xfrm>
            <a:off x="5306695" y="1763927"/>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umsplatzhalter 4"/>
          <p:cNvSpPr>
            <a:spLocks noGrp="1"/>
          </p:cNvSpPr>
          <p:nvPr>
            <p:ph type="dt" sz="half" idx="10"/>
          </p:nvPr>
        </p:nvSpPr>
        <p:spPr/>
        <p:txBody>
          <a:bodyPr/>
          <a:lstStyle/>
          <a:p>
            <a:fld id="{35250F1C-BDC4-4429-AD27-F5265790A591}" type="datetime1">
              <a:rPr lang="en-GB" smtClean="0"/>
              <a:pPr/>
              <a:t>28/02/2021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518381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Datumsplatzhalter 6"/>
          <p:cNvSpPr>
            <a:spLocks noGrp="1"/>
          </p:cNvSpPr>
          <p:nvPr>
            <p:ph type="dt" sz="half" idx="10"/>
          </p:nvPr>
        </p:nvSpPr>
        <p:spPr/>
        <p:txBody>
          <a:bodyPr/>
          <a:lstStyle/>
          <a:p>
            <a:fld id="{6413C292-8FB8-48BC-85C3-B7DA021F67D8}" type="datetime1">
              <a:rPr lang="en-GB" smtClean="0"/>
              <a:pPr/>
              <a:t>28/02/2021</a:t>
            </a:fld>
            <a:endParaRPr lang="en-GB" dirty="0"/>
          </a:p>
        </p:txBody>
      </p:sp>
      <p:sp>
        <p:nvSpPr>
          <p:cNvPr id="8" name="Fußzeilenplatzhalter 7"/>
          <p:cNvSpPr>
            <a:spLocks noGrp="1"/>
          </p:cNvSpPr>
          <p:nvPr>
            <p:ph type="ftr" sz="quarter" idx="11"/>
          </p:nvPr>
        </p:nvSpPr>
        <p:spPr/>
        <p:txBody>
          <a:bodyPr/>
          <a:lstStyle/>
          <a:p>
            <a:endParaRPr lang="en-GB" dirty="0"/>
          </a:p>
        </p:txBody>
      </p:sp>
      <p:sp>
        <p:nvSpPr>
          <p:cNvPr id="9" name="Foliennummernplatzhalter 8"/>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990604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554B045-C609-41A7-B50F-7A74B4E4DAB0}" type="datetime1">
              <a:rPr lang="en-GB" smtClean="0"/>
              <a:pPr/>
              <a:t>28/02/2021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0729647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580A0690-B9A1-435C-8B85-59275D57CCBB}" type="datetime1">
              <a:rPr lang="en-GB" smtClean="0"/>
              <a:pPr/>
              <a:t>28/02/2021</a:t>
            </a:fld>
            <a:endParaRPr lang="en-GB" dirty="0"/>
          </a:p>
        </p:txBody>
      </p:sp>
      <p:sp>
        <p:nvSpPr>
          <p:cNvPr id="3" name="Fußzeilenplatzhalter 2"/>
          <p:cNvSpPr>
            <a:spLocks noGrp="1"/>
          </p:cNvSpPr>
          <p:nvPr>
            <p:ph type="ftr" sz="quarter" idx="11"/>
          </p:nvPr>
        </p:nvSpPr>
        <p:spPr/>
        <p:txBody>
          <a:bodyPr/>
          <a:lstStyle/>
          <a:p>
            <a:endParaRPr lang="en-GB" dirty="0"/>
          </a:p>
        </p:txBody>
      </p:sp>
      <p:sp>
        <p:nvSpPr>
          <p:cNvPr id="4" name="Foliennummernplatzhalter 3"/>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7012625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7A777AF5-AD89-4772-9482-E5960E258D59}" type="datetime1">
              <a:rPr lang="en-GB" smtClean="0"/>
              <a:pPr/>
              <a:t>28/02/2021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7340062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24AA125F-BEDC-4471-8488-0F52453129B2}" type="datetime1">
              <a:rPr lang="en-GB" smtClean="0"/>
              <a:pPr/>
              <a:t>28/02/2021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5551354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BEE2D67E-E787-46DD-85CD-9DEF749A5213}" type="datetime1">
              <a:rPr lang="en-GB" smtClean="0"/>
              <a:pPr/>
              <a:t>28/02/2021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3691631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B690F81-5FC5-4F25-992A-91F11AE065AC}" type="datetime1">
              <a:rPr lang="en-GB" smtClean="0"/>
              <a:pPr/>
              <a:t>28/02/2021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1894932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B3666-B9D4-4A7F-B5AB-1B849221485D}"/>
              </a:ext>
            </a:extLst>
          </p:cNvPr>
          <p:cNvSpPr>
            <a:spLocks noGrp="1"/>
          </p:cNvSpPr>
          <p:nvPr>
            <p:ph type="ctrTitle"/>
          </p:nvPr>
        </p:nvSpPr>
        <p:spPr>
          <a:xfrm>
            <a:off x="1304925" y="1237197"/>
            <a:ext cx="7829550" cy="2631887"/>
          </a:xfrm>
        </p:spPr>
        <p:txBody>
          <a:bodyPr anchor="b"/>
          <a:lstStyle>
            <a:lvl1pPr algn="ctr">
              <a:defRPr sz="4960"/>
            </a:lvl1pPr>
          </a:lstStyle>
          <a:p>
            <a:r>
              <a:rPr lang="en-US"/>
              <a:t>Click to edit Master title style</a:t>
            </a:r>
            <a:endParaRPr lang="de-DE"/>
          </a:p>
        </p:txBody>
      </p:sp>
      <p:sp>
        <p:nvSpPr>
          <p:cNvPr id="3" name="Subtitle 2">
            <a:extLst>
              <a:ext uri="{FF2B5EF4-FFF2-40B4-BE49-F238E27FC236}">
                <a16:creationId xmlns:a16="http://schemas.microsoft.com/office/drawing/2014/main" id="{7F286C9B-D9D4-4BA9-842B-3178AECF34C1}"/>
              </a:ext>
            </a:extLst>
          </p:cNvPr>
          <p:cNvSpPr>
            <a:spLocks noGrp="1"/>
          </p:cNvSpPr>
          <p:nvPr>
            <p:ph type="subTitle" idx="1"/>
          </p:nvPr>
        </p:nvSpPr>
        <p:spPr>
          <a:xfrm>
            <a:off x="1304925" y="3970580"/>
            <a:ext cx="7829550" cy="1825171"/>
          </a:xfrm>
        </p:spPr>
        <p:txBody>
          <a:bodyPr/>
          <a:lstStyle>
            <a:lvl1pPr marL="0" indent="0" algn="ctr">
              <a:buNone/>
              <a:defRPr sz="1984"/>
            </a:lvl1pPr>
            <a:lvl2pPr marL="377979" indent="0" algn="ctr">
              <a:buNone/>
              <a:defRPr sz="1653"/>
            </a:lvl2pPr>
            <a:lvl3pPr marL="755957" indent="0" algn="ctr">
              <a:buNone/>
              <a:defRPr sz="1488"/>
            </a:lvl3pPr>
            <a:lvl4pPr marL="1133936" indent="0" algn="ctr">
              <a:buNone/>
              <a:defRPr sz="1323"/>
            </a:lvl4pPr>
            <a:lvl5pPr marL="1511915" indent="0" algn="ctr">
              <a:buNone/>
              <a:defRPr sz="1323"/>
            </a:lvl5pPr>
            <a:lvl6pPr marL="1889893" indent="0" algn="ctr">
              <a:buNone/>
              <a:defRPr sz="1323"/>
            </a:lvl6pPr>
            <a:lvl7pPr marL="2267872" indent="0" algn="ctr">
              <a:buNone/>
              <a:defRPr sz="1323"/>
            </a:lvl7pPr>
            <a:lvl8pPr marL="2645851" indent="0" algn="ctr">
              <a:buNone/>
              <a:defRPr sz="1323"/>
            </a:lvl8pPr>
            <a:lvl9pPr marL="3023829" indent="0" algn="ctr">
              <a:buNone/>
              <a:defRPr sz="1323"/>
            </a:lvl9pPr>
          </a:lstStyle>
          <a:p>
            <a:r>
              <a:rPr lang="en-US"/>
              <a:t>Click to edit Master subtitle style</a:t>
            </a:r>
            <a:endParaRPr lang="de-DE"/>
          </a:p>
        </p:txBody>
      </p:sp>
      <p:sp>
        <p:nvSpPr>
          <p:cNvPr id="4" name="Date Placeholder 3">
            <a:extLst>
              <a:ext uri="{FF2B5EF4-FFF2-40B4-BE49-F238E27FC236}">
                <a16:creationId xmlns:a16="http://schemas.microsoft.com/office/drawing/2014/main" id="{A5B50EF4-086E-447F-BE9D-0E3C2E829E7F}"/>
              </a:ext>
            </a:extLst>
          </p:cNvPr>
          <p:cNvSpPr>
            <a:spLocks noGrp="1"/>
          </p:cNvSpPr>
          <p:nvPr>
            <p:ph type="dt" sz="half" idx="10"/>
          </p:nvPr>
        </p:nvSpPr>
        <p:spPr/>
        <p:txBody>
          <a:bodyPr/>
          <a:lstStyle/>
          <a:p>
            <a:fld id="{43EDBFBC-ADCA-49A1-895F-DB2CE0B6D406}" type="datetime1">
              <a:rPr lang="en-GB" smtClean="0"/>
              <a:pPr/>
              <a:t>28/02/2021</a:t>
            </a:fld>
            <a:endParaRPr lang="en-GB" dirty="0"/>
          </a:p>
        </p:txBody>
      </p:sp>
      <p:sp>
        <p:nvSpPr>
          <p:cNvPr id="5" name="Footer Placeholder 4">
            <a:extLst>
              <a:ext uri="{FF2B5EF4-FFF2-40B4-BE49-F238E27FC236}">
                <a16:creationId xmlns:a16="http://schemas.microsoft.com/office/drawing/2014/main" id="{CC3B49E6-24C3-4872-9F6F-464016402EF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EC9E4DCE-6CF9-411C-A2D8-393DFB039153}"/>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607359589"/>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0B395-D27D-434B-AC31-B468858D16A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1B60559E-55DF-4421-9A73-EBD11E1B53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73F49D6-A711-427A-9849-270347797AD6}"/>
              </a:ext>
            </a:extLst>
          </p:cNvPr>
          <p:cNvSpPr>
            <a:spLocks noGrp="1"/>
          </p:cNvSpPr>
          <p:nvPr>
            <p:ph type="dt" sz="half" idx="10"/>
          </p:nvPr>
        </p:nvSpPr>
        <p:spPr/>
        <p:txBody>
          <a:bodyPr/>
          <a:lstStyle/>
          <a:p>
            <a:fld id="{43EDBFBC-ADCA-49A1-895F-DB2CE0B6D406}" type="datetime1">
              <a:rPr lang="en-GB" smtClean="0"/>
              <a:pPr/>
              <a:t>28/02/2021</a:t>
            </a:fld>
            <a:endParaRPr lang="en-GB" dirty="0"/>
          </a:p>
        </p:txBody>
      </p:sp>
      <p:sp>
        <p:nvSpPr>
          <p:cNvPr id="5" name="Footer Placeholder 4">
            <a:extLst>
              <a:ext uri="{FF2B5EF4-FFF2-40B4-BE49-F238E27FC236}">
                <a16:creationId xmlns:a16="http://schemas.microsoft.com/office/drawing/2014/main" id="{B280D77C-AC84-4490-9890-02C464C8246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F5C5A1E3-8D0C-4E39-8C8C-88A4663F0AAD}"/>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51439177"/>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A0C24-AF1D-484E-85C8-F6340E37CCDD}"/>
              </a:ext>
            </a:extLst>
          </p:cNvPr>
          <p:cNvSpPr>
            <a:spLocks noGrp="1"/>
          </p:cNvSpPr>
          <p:nvPr>
            <p:ph type="title"/>
          </p:nvPr>
        </p:nvSpPr>
        <p:spPr>
          <a:xfrm>
            <a:off x="712272" y="1884671"/>
            <a:ext cx="9003983" cy="3144614"/>
          </a:xfrm>
        </p:spPr>
        <p:txBody>
          <a:bodyPr anchor="b"/>
          <a:lstStyle>
            <a:lvl1pPr>
              <a:defRPr sz="4960"/>
            </a:lvl1pPr>
          </a:lstStyle>
          <a:p>
            <a:r>
              <a:rPr lang="en-US"/>
              <a:t>Click to edit Master title style</a:t>
            </a:r>
            <a:endParaRPr lang="de-DE"/>
          </a:p>
        </p:txBody>
      </p:sp>
      <p:sp>
        <p:nvSpPr>
          <p:cNvPr id="3" name="Text Placeholder 2">
            <a:extLst>
              <a:ext uri="{FF2B5EF4-FFF2-40B4-BE49-F238E27FC236}">
                <a16:creationId xmlns:a16="http://schemas.microsoft.com/office/drawing/2014/main" id="{DA0216E2-A5E6-439E-863D-756266F8ED0F}"/>
              </a:ext>
            </a:extLst>
          </p:cNvPr>
          <p:cNvSpPr>
            <a:spLocks noGrp="1"/>
          </p:cNvSpPr>
          <p:nvPr>
            <p:ph type="body" idx="1"/>
          </p:nvPr>
        </p:nvSpPr>
        <p:spPr>
          <a:xfrm>
            <a:off x="712272" y="5059035"/>
            <a:ext cx="9003983" cy="1653678"/>
          </a:xfrm>
        </p:spPr>
        <p:txBody>
          <a:bodyPr/>
          <a:lstStyle>
            <a:lvl1pPr marL="0" indent="0">
              <a:buNone/>
              <a:defRPr sz="1984">
                <a:solidFill>
                  <a:schemeClr val="tx1">
                    <a:tint val="75000"/>
                  </a:schemeClr>
                </a:solidFill>
              </a:defRPr>
            </a:lvl1pPr>
            <a:lvl2pPr marL="377979" indent="0">
              <a:buNone/>
              <a:defRPr sz="1653">
                <a:solidFill>
                  <a:schemeClr val="tx1">
                    <a:tint val="75000"/>
                  </a:schemeClr>
                </a:solidFill>
              </a:defRPr>
            </a:lvl2pPr>
            <a:lvl3pPr marL="755957" indent="0">
              <a:buNone/>
              <a:defRPr sz="1488">
                <a:solidFill>
                  <a:schemeClr val="tx1">
                    <a:tint val="75000"/>
                  </a:schemeClr>
                </a:solidFill>
              </a:defRPr>
            </a:lvl3pPr>
            <a:lvl4pPr marL="1133936" indent="0">
              <a:buNone/>
              <a:defRPr sz="1323">
                <a:solidFill>
                  <a:schemeClr val="tx1">
                    <a:tint val="75000"/>
                  </a:schemeClr>
                </a:solidFill>
              </a:defRPr>
            </a:lvl4pPr>
            <a:lvl5pPr marL="1511915" indent="0">
              <a:buNone/>
              <a:defRPr sz="1323">
                <a:solidFill>
                  <a:schemeClr val="tx1">
                    <a:tint val="75000"/>
                  </a:schemeClr>
                </a:solidFill>
              </a:defRPr>
            </a:lvl5pPr>
            <a:lvl6pPr marL="1889893" indent="0">
              <a:buNone/>
              <a:defRPr sz="1323">
                <a:solidFill>
                  <a:schemeClr val="tx1">
                    <a:tint val="75000"/>
                  </a:schemeClr>
                </a:solidFill>
              </a:defRPr>
            </a:lvl6pPr>
            <a:lvl7pPr marL="2267872" indent="0">
              <a:buNone/>
              <a:defRPr sz="1323">
                <a:solidFill>
                  <a:schemeClr val="tx1">
                    <a:tint val="75000"/>
                  </a:schemeClr>
                </a:solidFill>
              </a:defRPr>
            </a:lvl7pPr>
            <a:lvl8pPr marL="2645851" indent="0">
              <a:buNone/>
              <a:defRPr sz="1323">
                <a:solidFill>
                  <a:schemeClr val="tx1">
                    <a:tint val="75000"/>
                  </a:schemeClr>
                </a:solidFill>
              </a:defRPr>
            </a:lvl8pPr>
            <a:lvl9pPr marL="3023829" indent="0">
              <a:buNone/>
              <a:defRPr sz="1323">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BADA8E-9CCE-46BC-AD24-8FE1AD06C450}"/>
              </a:ext>
            </a:extLst>
          </p:cNvPr>
          <p:cNvSpPr>
            <a:spLocks noGrp="1"/>
          </p:cNvSpPr>
          <p:nvPr>
            <p:ph type="dt" sz="half" idx="10"/>
          </p:nvPr>
        </p:nvSpPr>
        <p:spPr/>
        <p:txBody>
          <a:bodyPr/>
          <a:lstStyle/>
          <a:p>
            <a:fld id="{43EDBFBC-ADCA-49A1-895F-DB2CE0B6D406}" type="datetime1">
              <a:rPr lang="en-GB" smtClean="0"/>
              <a:pPr/>
              <a:t>28/02/2021</a:t>
            </a:fld>
            <a:endParaRPr lang="en-GB" dirty="0"/>
          </a:p>
        </p:txBody>
      </p:sp>
      <p:sp>
        <p:nvSpPr>
          <p:cNvPr id="5" name="Footer Placeholder 4">
            <a:extLst>
              <a:ext uri="{FF2B5EF4-FFF2-40B4-BE49-F238E27FC236}">
                <a16:creationId xmlns:a16="http://schemas.microsoft.com/office/drawing/2014/main" id="{901303F3-A43A-4AD0-A436-DB791D8B8DA2}"/>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375369F9-78D6-4302-8D6E-81AEA293C4DC}"/>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733020724"/>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03773-8E2F-4096-A786-6537F603CA9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70453A0E-E1E5-4F88-A5E2-226EE1C15E73}"/>
              </a:ext>
            </a:extLst>
          </p:cNvPr>
          <p:cNvSpPr>
            <a:spLocks noGrp="1"/>
          </p:cNvSpPr>
          <p:nvPr>
            <p:ph sz="half" idx="1"/>
          </p:nvPr>
        </p:nvSpPr>
        <p:spPr>
          <a:xfrm>
            <a:off x="717709"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Content Placeholder 3">
            <a:extLst>
              <a:ext uri="{FF2B5EF4-FFF2-40B4-BE49-F238E27FC236}">
                <a16:creationId xmlns:a16="http://schemas.microsoft.com/office/drawing/2014/main" id="{1AFDE1FC-1859-495C-B6E1-442A9022F9D1}"/>
              </a:ext>
            </a:extLst>
          </p:cNvPr>
          <p:cNvSpPr>
            <a:spLocks noGrp="1"/>
          </p:cNvSpPr>
          <p:nvPr>
            <p:ph sz="half" idx="2"/>
          </p:nvPr>
        </p:nvSpPr>
        <p:spPr>
          <a:xfrm>
            <a:off x="5284946"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e Placeholder 4">
            <a:extLst>
              <a:ext uri="{FF2B5EF4-FFF2-40B4-BE49-F238E27FC236}">
                <a16:creationId xmlns:a16="http://schemas.microsoft.com/office/drawing/2014/main" id="{4A249A4C-57E9-4DD7-9525-1E242790B818}"/>
              </a:ext>
            </a:extLst>
          </p:cNvPr>
          <p:cNvSpPr>
            <a:spLocks noGrp="1"/>
          </p:cNvSpPr>
          <p:nvPr>
            <p:ph type="dt" sz="half" idx="10"/>
          </p:nvPr>
        </p:nvSpPr>
        <p:spPr/>
        <p:txBody>
          <a:bodyPr/>
          <a:lstStyle/>
          <a:p>
            <a:fld id="{43EDBFBC-ADCA-49A1-895F-DB2CE0B6D406}" type="datetime1">
              <a:rPr lang="en-GB" smtClean="0"/>
              <a:pPr/>
              <a:t>28/02/2021</a:t>
            </a:fld>
            <a:endParaRPr lang="en-GB" dirty="0"/>
          </a:p>
        </p:txBody>
      </p:sp>
      <p:sp>
        <p:nvSpPr>
          <p:cNvPr id="6" name="Footer Placeholder 5">
            <a:extLst>
              <a:ext uri="{FF2B5EF4-FFF2-40B4-BE49-F238E27FC236}">
                <a16:creationId xmlns:a16="http://schemas.microsoft.com/office/drawing/2014/main" id="{2C5FB6D4-74C0-4BA0-AEDA-50B5A6E2BF55}"/>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7BA730D3-F43B-42F9-90C4-A2918790FAA5}"/>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874027285"/>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5D623-89D1-40F5-955E-9C1182CEB48A}"/>
              </a:ext>
            </a:extLst>
          </p:cNvPr>
          <p:cNvSpPr>
            <a:spLocks noGrp="1"/>
          </p:cNvSpPr>
          <p:nvPr>
            <p:ph type="title"/>
          </p:nvPr>
        </p:nvSpPr>
        <p:spPr>
          <a:xfrm>
            <a:off x="719068" y="402484"/>
            <a:ext cx="9003983" cy="1461188"/>
          </a:xfrm>
        </p:spPr>
        <p:txBody>
          <a:bodyPr/>
          <a:lstStyle/>
          <a:p>
            <a:r>
              <a:rPr lang="en-US"/>
              <a:t>Click to edit Master title style</a:t>
            </a:r>
            <a:endParaRPr lang="de-DE"/>
          </a:p>
        </p:txBody>
      </p:sp>
      <p:sp>
        <p:nvSpPr>
          <p:cNvPr id="3" name="Text Placeholder 2">
            <a:extLst>
              <a:ext uri="{FF2B5EF4-FFF2-40B4-BE49-F238E27FC236}">
                <a16:creationId xmlns:a16="http://schemas.microsoft.com/office/drawing/2014/main" id="{3C997739-714E-4D06-B04F-F617EBDCE3EB}"/>
              </a:ext>
            </a:extLst>
          </p:cNvPr>
          <p:cNvSpPr>
            <a:spLocks noGrp="1"/>
          </p:cNvSpPr>
          <p:nvPr>
            <p:ph type="body" idx="1"/>
          </p:nvPr>
        </p:nvSpPr>
        <p:spPr>
          <a:xfrm>
            <a:off x="719070" y="1853171"/>
            <a:ext cx="441635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4" name="Content Placeholder 3">
            <a:extLst>
              <a:ext uri="{FF2B5EF4-FFF2-40B4-BE49-F238E27FC236}">
                <a16:creationId xmlns:a16="http://schemas.microsoft.com/office/drawing/2014/main" id="{EF96EFC1-54E0-4ACD-96E8-327995199179}"/>
              </a:ext>
            </a:extLst>
          </p:cNvPr>
          <p:cNvSpPr>
            <a:spLocks noGrp="1"/>
          </p:cNvSpPr>
          <p:nvPr>
            <p:ph sz="half" idx="2"/>
          </p:nvPr>
        </p:nvSpPr>
        <p:spPr>
          <a:xfrm>
            <a:off x="719070" y="2761381"/>
            <a:ext cx="441635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 Placeholder 4">
            <a:extLst>
              <a:ext uri="{FF2B5EF4-FFF2-40B4-BE49-F238E27FC236}">
                <a16:creationId xmlns:a16="http://schemas.microsoft.com/office/drawing/2014/main" id="{46F74997-33F4-472E-A1C2-FB7551A57BE0}"/>
              </a:ext>
            </a:extLst>
          </p:cNvPr>
          <p:cNvSpPr>
            <a:spLocks noGrp="1"/>
          </p:cNvSpPr>
          <p:nvPr>
            <p:ph type="body" sz="quarter" idx="3"/>
          </p:nvPr>
        </p:nvSpPr>
        <p:spPr>
          <a:xfrm>
            <a:off x="5284947" y="1853171"/>
            <a:ext cx="443810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6" name="Content Placeholder 5">
            <a:extLst>
              <a:ext uri="{FF2B5EF4-FFF2-40B4-BE49-F238E27FC236}">
                <a16:creationId xmlns:a16="http://schemas.microsoft.com/office/drawing/2014/main" id="{BE15DDD0-41E6-4F76-BBD4-DB8CC3ECA1FB}"/>
              </a:ext>
            </a:extLst>
          </p:cNvPr>
          <p:cNvSpPr>
            <a:spLocks noGrp="1"/>
          </p:cNvSpPr>
          <p:nvPr>
            <p:ph sz="quarter" idx="4"/>
          </p:nvPr>
        </p:nvSpPr>
        <p:spPr>
          <a:xfrm>
            <a:off x="5284947" y="2761381"/>
            <a:ext cx="443810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e Placeholder 6">
            <a:extLst>
              <a:ext uri="{FF2B5EF4-FFF2-40B4-BE49-F238E27FC236}">
                <a16:creationId xmlns:a16="http://schemas.microsoft.com/office/drawing/2014/main" id="{88D6DF04-3F2F-4B3C-8412-DAE9BE388D56}"/>
              </a:ext>
            </a:extLst>
          </p:cNvPr>
          <p:cNvSpPr>
            <a:spLocks noGrp="1"/>
          </p:cNvSpPr>
          <p:nvPr>
            <p:ph type="dt" sz="half" idx="10"/>
          </p:nvPr>
        </p:nvSpPr>
        <p:spPr/>
        <p:txBody>
          <a:bodyPr/>
          <a:lstStyle/>
          <a:p>
            <a:fld id="{43EDBFBC-ADCA-49A1-895F-DB2CE0B6D406}" type="datetime1">
              <a:rPr lang="en-GB" smtClean="0"/>
              <a:pPr/>
              <a:t>28/02/2021</a:t>
            </a:fld>
            <a:endParaRPr lang="en-GB" dirty="0"/>
          </a:p>
        </p:txBody>
      </p:sp>
      <p:sp>
        <p:nvSpPr>
          <p:cNvPr id="8" name="Footer Placeholder 7">
            <a:extLst>
              <a:ext uri="{FF2B5EF4-FFF2-40B4-BE49-F238E27FC236}">
                <a16:creationId xmlns:a16="http://schemas.microsoft.com/office/drawing/2014/main" id="{7E5F77A6-F5D0-4A32-8CE2-770578E4E756}"/>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1E106DD2-CBE9-47E1-9C1D-32C2C31F6B8E}"/>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186832140"/>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8BA29-0C87-4E57-BCF6-C086EEB0CBF3}"/>
              </a:ext>
            </a:extLst>
          </p:cNvPr>
          <p:cNvSpPr>
            <a:spLocks noGrp="1"/>
          </p:cNvSpPr>
          <p:nvPr>
            <p:ph type="title"/>
          </p:nvPr>
        </p:nvSpPr>
        <p:spPr/>
        <p:txBody>
          <a:bodyPr/>
          <a:lstStyle/>
          <a:p>
            <a:r>
              <a:rPr lang="en-US"/>
              <a:t>Click to edit Master title style</a:t>
            </a:r>
            <a:endParaRPr lang="de-DE"/>
          </a:p>
        </p:txBody>
      </p:sp>
      <p:sp>
        <p:nvSpPr>
          <p:cNvPr id="3" name="Date Placeholder 2">
            <a:extLst>
              <a:ext uri="{FF2B5EF4-FFF2-40B4-BE49-F238E27FC236}">
                <a16:creationId xmlns:a16="http://schemas.microsoft.com/office/drawing/2014/main" id="{68326C3C-4E61-4C58-825A-BE7543D79837}"/>
              </a:ext>
            </a:extLst>
          </p:cNvPr>
          <p:cNvSpPr>
            <a:spLocks noGrp="1"/>
          </p:cNvSpPr>
          <p:nvPr>
            <p:ph type="dt" sz="half" idx="10"/>
          </p:nvPr>
        </p:nvSpPr>
        <p:spPr/>
        <p:txBody>
          <a:bodyPr/>
          <a:lstStyle/>
          <a:p>
            <a:fld id="{43EDBFBC-ADCA-49A1-895F-DB2CE0B6D406}" type="datetime1">
              <a:rPr lang="en-GB" smtClean="0"/>
              <a:pPr/>
              <a:t>28/02/2021</a:t>
            </a:fld>
            <a:endParaRPr lang="en-GB" dirty="0"/>
          </a:p>
        </p:txBody>
      </p:sp>
      <p:sp>
        <p:nvSpPr>
          <p:cNvPr id="4" name="Footer Placeholder 3">
            <a:extLst>
              <a:ext uri="{FF2B5EF4-FFF2-40B4-BE49-F238E27FC236}">
                <a16:creationId xmlns:a16="http://schemas.microsoft.com/office/drawing/2014/main" id="{CBED2C71-265B-4E94-994C-3ECDB6FD3620}"/>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70239CFC-B5BA-4221-9916-6811C177BB6B}"/>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956981380"/>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F4CC5D-54B9-4213-B16A-B92BDCF180CD}"/>
              </a:ext>
            </a:extLst>
          </p:cNvPr>
          <p:cNvSpPr>
            <a:spLocks noGrp="1"/>
          </p:cNvSpPr>
          <p:nvPr>
            <p:ph type="dt" sz="half" idx="10"/>
          </p:nvPr>
        </p:nvSpPr>
        <p:spPr/>
        <p:txBody>
          <a:bodyPr/>
          <a:lstStyle/>
          <a:p>
            <a:fld id="{43EDBFBC-ADCA-49A1-895F-DB2CE0B6D406}" type="datetime1">
              <a:rPr lang="en-GB" smtClean="0"/>
              <a:pPr/>
              <a:t>28/02/2021</a:t>
            </a:fld>
            <a:endParaRPr lang="en-GB" dirty="0"/>
          </a:p>
        </p:txBody>
      </p:sp>
      <p:sp>
        <p:nvSpPr>
          <p:cNvPr id="3" name="Footer Placeholder 2">
            <a:extLst>
              <a:ext uri="{FF2B5EF4-FFF2-40B4-BE49-F238E27FC236}">
                <a16:creationId xmlns:a16="http://schemas.microsoft.com/office/drawing/2014/main" id="{8251BD53-3A02-4CC1-B434-EC2106DDC89F}"/>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883CF48C-613C-4026-97B1-F5C0EC711993}"/>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66370007"/>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FB16E-3AE0-4BCE-BA75-18342D2AB66E}"/>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Content Placeholder 2">
            <a:extLst>
              <a:ext uri="{FF2B5EF4-FFF2-40B4-BE49-F238E27FC236}">
                <a16:creationId xmlns:a16="http://schemas.microsoft.com/office/drawing/2014/main" id="{65AC6E98-0776-4B75-9548-AC709D174406}"/>
              </a:ext>
            </a:extLst>
          </p:cNvPr>
          <p:cNvSpPr>
            <a:spLocks noGrp="1"/>
          </p:cNvSpPr>
          <p:nvPr>
            <p:ph idx="1"/>
          </p:nvPr>
        </p:nvSpPr>
        <p:spPr>
          <a:xfrm>
            <a:off x="4438105" y="1088455"/>
            <a:ext cx="5284946" cy="5372269"/>
          </a:xfrm>
        </p:spPr>
        <p:txBody>
          <a:bodyPr/>
          <a:lstStyle>
            <a:lvl1pPr>
              <a:defRPr sz="2646"/>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 Placeholder 3">
            <a:extLst>
              <a:ext uri="{FF2B5EF4-FFF2-40B4-BE49-F238E27FC236}">
                <a16:creationId xmlns:a16="http://schemas.microsoft.com/office/drawing/2014/main" id="{5127ED68-93D0-4210-9BC0-69634DE19E43}"/>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E9061493-6895-4E1A-B10E-0CD482652FB0}"/>
              </a:ext>
            </a:extLst>
          </p:cNvPr>
          <p:cNvSpPr>
            <a:spLocks noGrp="1"/>
          </p:cNvSpPr>
          <p:nvPr>
            <p:ph type="dt" sz="half" idx="10"/>
          </p:nvPr>
        </p:nvSpPr>
        <p:spPr/>
        <p:txBody>
          <a:bodyPr/>
          <a:lstStyle/>
          <a:p>
            <a:fld id="{43EDBFBC-ADCA-49A1-895F-DB2CE0B6D406}" type="datetime1">
              <a:rPr lang="en-GB" smtClean="0"/>
              <a:pPr/>
              <a:t>28/02/2021</a:t>
            </a:fld>
            <a:endParaRPr lang="en-GB" dirty="0"/>
          </a:p>
        </p:txBody>
      </p:sp>
      <p:sp>
        <p:nvSpPr>
          <p:cNvPr id="6" name="Footer Placeholder 5">
            <a:extLst>
              <a:ext uri="{FF2B5EF4-FFF2-40B4-BE49-F238E27FC236}">
                <a16:creationId xmlns:a16="http://schemas.microsoft.com/office/drawing/2014/main" id="{96B76833-5C26-4272-83DE-E1EA7A69A6CA}"/>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873172AF-B180-44CF-9D29-AC5D63ED81F4}"/>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836912976"/>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393D7-6583-4038-BFEA-9B7C886412D0}"/>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Picture Placeholder 2">
            <a:extLst>
              <a:ext uri="{FF2B5EF4-FFF2-40B4-BE49-F238E27FC236}">
                <a16:creationId xmlns:a16="http://schemas.microsoft.com/office/drawing/2014/main" id="{35A6E152-F043-46F5-86A6-9E546D21B0FB}"/>
              </a:ext>
            </a:extLst>
          </p:cNvPr>
          <p:cNvSpPr>
            <a:spLocks noGrp="1"/>
          </p:cNvSpPr>
          <p:nvPr>
            <p:ph type="pic" idx="1"/>
          </p:nvPr>
        </p:nvSpPr>
        <p:spPr>
          <a:xfrm>
            <a:off x="4438105" y="1088455"/>
            <a:ext cx="5284946" cy="5372269"/>
          </a:xfrm>
        </p:spPr>
        <p:txBody>
          <a:bodyPr/>
          <a:lstStyle>
            <a:lvl1pPr marL="0" indent="0">
              <a:buNone/>
              <a:defRPr sz="2646"/>
            </a:lvl1pPr>
            <a:lvl2pPr marL="377979" indent="0">
              <a:buNone/>
              <a:defRPr sz="2315"/>
            </a:lvl2pPr>
            <a:lvl3pPr marL="755957" indent="0">
              <a:buNone/>
              <a:defRPr sz="1984"/>
            </a:lvl3pPr>
            <a:lvl4pPr marL="1133936" indent="0">
              <a:buNone/>
              <a:defRPr sz="1653"/>
            </a:lvl4pPr>
            <a:lvl5pPr marL="1511915" indent="0">
              <a:buNone/>
              <a:defRPr sz="1653"/>
            </a:lvl5pPr>
            <a:lvl6pPr marL="1889893" indent="0">
              <a:buNone/>
              <a:defRPr sz="1653"/>
            </a:lvl6pPr>
            <a:lvl7pPr marL="2267872" indent="0">
              <a:buNone/>
              <a:defRPr sz="1653"/>
            </a:lvl7pPr>
            <a:lvl8pPr marL="2645851" indent="0">
              <a:buNone/>
              <a:defRPr sz="1653"/>
            </a:lvl8pPr>
            <a:lvl9pPr marL="3023829" indent="0">
              <a:buNone/>
              <a:defRPr sz="1653"/>
            </a:lvl9pPr>
          </a:lstStyle>
          <a:p>
            <a:r>
              <a:rPr lang="en-US"/>
              <a:t>Click icon to add picture</a:t>
            </a:r>
            <a:endParaRPr lang="de-DE"/>
          </a:p>
        </p:txBody>
      </p:sp>
      <p:sp>
        <p:nvSpPr>
          <p:cNvPr id="4" name="Text Placeholder 3">
            <a:extLst>
              <a:ext uri="{FF2B5EF4-FFF2-40B4-BE49-F238E27FC236}">
                <a16:creationId xmlns:a16="http://schemas.microsoft.com/office/drawing/2014/main" id="{4B3E0A73-B178-4C99-AA71-5EA4715BB7F6}"/>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F53FB789-DAFB-4BF4-B5B2-19CA743979CA}"/>
              </a:ext>
            </a:extLst>
          </p:cNvPr>
          <p:cNvSpPr>
            <a:spLocks noGrp="1"/>
          </p:cNvSpPr>
          <p:nvPr>
            <p:ph type="dt" sz="half" idx="10"/>
          </p:nvPr>
        </p:nvSpPr>
        <p:spPr/>
        <p:txBody>
          <a:bodyPr/>
          <a:lstStyle/>
          <a:p>
            <a:fld id="{43EDBFBC-ADCA-49A1-895F-DB2CE0B6D406}" type="datetime1">
              <a:rPr lang="en-GB" smtClean="0"/>
              <a:pPr/>
              <a:t>28/02/2021</a:t>
            </a:fld>
            <a:endParaRPr lang="en-GB" dirty="0"/>
          </a:p>
        </p:txBody>
      </p:sp>
      <p:sp>
        <p:nvSpPr>
          <p:cNvPr id="6" name="Footer Placeholder 5">
            <a:extLst>
              <a:ext uri="{FF2B5EF4-FFF2-40B4-BE49-F238E27FC236}">
                <a16:creationId xmlns:a16="http://schemas.microsoft.com/office/drawing/2014/main" id="{3EF71D1E-9189-4F4F-9850-93BA09F2412C}"/>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2A559FD3-6DC7-4C97-B9F7-3FCD41ECF736}"/>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236731901"/>
      </p:ext>
    </p:extLst>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41228-F46D-4CE5-934B-CF1D68AC71C6}"/>
              </a:ext>
            </a:extLst>
          </p:cNvPr>
          <p:cNvSpPr>
            <a:spLocks noGrp="1"/>
          </p:cNvSpPr>
          <p:nvPr>
            <p:ph type="title"/>
          </p:nvPr>
        </p:nvSpPr>
        <p:spPr/>
        <p:txBody>
          <a:bodyPr/>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F75DD7A5-914E-4484-B27F-2ED0ED0DF7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4A9568A-E406-400C-BDB9-B8A8CD25BA0F}"/>
              </a:ext>
            </a:extLst>
          </p:cNvPr>
          <p:cNvSpPr>
            <a:spLocks noGrp="1"/>
          </p:cNvSpPr>
          <p:nvPr>
            <p:ph type="dt" sz="half" idx="10"/>
          </p:nvPr>
        </p:nvSpPr>
        <p:spPr/>
        <p:txBody>
          <a:bodyPr/>
          <a:lstStyle/>
          <a:p>
            <a:fld id="{43EDBFBC-ADCA-49A1-895F-DB2CE0B6D406}" type="datetime1">
              <a:rPr lang="en-GB" smtClean="0"/>
              <a:pPr/>
              <a:t>28/02/2021</a:t>
            </a:fld>
            <a:endParaRPr lang="en-GB" dirty="0"/>
          </a:p>
        </p:txBody>
      </p:sp>
      <p:sp>
        <p:nvSpPr>
          <p:cNvPr id="5" name="Footer Placeholder 4">
            <a:extLst>
              <a:ext uri="{FF2B5EF4-FFF2-40B4-BE49-F238E27FC236}">
                <a16:creationId xmlns:a16="http://schemas.microsoft.com/office/drawing/2014/main" id="{101659A5-53E9-4216-BA9D-87405900AB2B}"/>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4F6231EC-BC30-48DA-94EC-105D5E0B4D71}"/>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15954533"/>
      </p:ext>
    </p:extLst>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3B12F6-2B01-4930-8622-D00D5EC85CDA}"/>
              </a:ext>
            </a:extLst>
          </p:cNvPr>
          <p:cNvSpPr>
            <a:spLocks noGrp="1"/>
          </p:cNvSpPr>
          <p:nvPr>
            <p:ph type="title" orient="vert"/>
          </p:nvPr>
        </p:nvSpPr>
        <p:spPr>
          <a:xfrm>
            <a:off x="7470696" y="402483"/>
            <a:ext cx="2250996" cy="6406475"/>
          </a:xfrm>
        </p:spPr>
        <p:txBody>
          <a:bodyPr vert="eaVert"/>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900EA3DB-938E-4822-BAE3-31CA9217CD0B}"/>
              </a:ext>
            </a:extLst>
          </p:cNvPr>
          <p:cNvSpPr>
            <a:spLocks noGrp="1"/>
          </p:cNvSpPr>
          <p:nvPr>
            <p:ph type="body" orient="vert" idx="1"/>
          </p:nvPr>
        </p:nvSpPr>
        <p:spPr>
          <a:xfrm>
            <a:off x="717710" y="402483"/>
            <a:ext cx="6622494" cy="64064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D07409DC-206D-438C-95C8-1772C3C1C26F}"/>
              </a:ext>
            </a:extLst>
          </p:cNvPr>
          <p:cNvSpPr>
            <a:spLocks noGrp="1"/>
          </p:cNvSpPr>
          <p:nvPr>
            <p:ph type="dt" sz="half" idx="10"/>
          </p:nvPr>
        </p:nvSpPr>
        <p:spPr/>
        <p:txBody>
          <a:bodyPr/>
          <a:lstStyle/>
          <a:p>
            <a:fld id="{43EDBFBC-ADCA-49A1-895F-DB2CE0B6D406}" type="datetime1">
              <a:rPr lang="en-GB" smtClean="0"/>
              <a:pPr/>
              <a:t>28/02/2021</a:t>
            </a:fld>
            <a:endParaRPr lang="en-GB" dirty="0"/>
          </a:p>
        </p:txBody>
      </p:sp>
      <p:sp>
        <p:nvSpPr>
          <p:cNvPr id="5" name="Footer Placeholder 4">
            <a:extLst>
              <a:ext uri="{FF2B5EF4-FFF2-40B4-BE49-F238E27FC236}">
                <a16:creationId xmlns:a16="http://schemas.microsoft.com/office/drawing/2014/main" id="{3473700E-F41E-4237-94B1-F701E46E2316}"/>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AE667AAB-9781-4A46-B685-F19BED0C8036}"/>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02502756"/>
      </p:ext>
    </p:extLst>
  </p:cSld>
  <p:clrMapOvr>
    <a:masterClrMapping/>
  </p:clrMapOvr>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2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85B07FCF-7C3B-4A92-9F36-FD05CE8AB8CD}" type="datetime1">
              <a:rPr lang="en-GB" smtClean="0"/>
              <a:pPr/>
              <a:t>28/02/2021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2535674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C42199B-1030-4A6B-9B63-CBE792F21029}" type="datetime1">
              <a:rPr lang="en-GB" smtClean="0"/>
              <a:pPr/>
              <a:t>28/02/2021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endParaRPr lang="en-GB" dirty="0"/>
          </a:p>
        </p:txBody>
      </p:sp>
    </p:spTree>
    <p:extLst>
      <p:ext uri="{BB962C8B-B14F-4D97-AF65-F5344CB8AC3E}">
        <p14:creationId xmlns:p14="http://schemas.microsoft.com/office/powerpoint/2010/main" val="277021119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D7D2C37-12D8-41FD-855A-E968F14CF782}" type="datetime1">
              <a:rPr lang="en-GB" smtClean="0"/>
              <a:pPr/>
              <a:t>28/02/2021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26476794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4.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5.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theme" Target="../theme/theme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75000"/>
          </a:schemeClr>
        </a:solidFill>
        <a:effectLst/>
      </p:bgPr>
    </p:bg>
    <p:spTree>
      <p:nvGrpSpPr>
        <p:cNvPr id="1" name=""/>
        <p:cNvGrpSpPr/>
        <p:nvPr/>
      </p:nvGrpSpPr>
      <p:grpSpPr>
        <a:xfrm>
          <a:off x="0" y="0"/>
          <a:ext cx="0" cy="0"/>
          <a:chOff x="0" y="0"/>
          <a:chExt cx="0" cy="0"/>
        </a:xfrm>
      </p:grpSpPr>
      <p:sp>
        <p:nvSpPr>
          <p:cNvPr id="1026" name="Titelplatzhalter 1">
            <a:extLst>
              <a:ext uri="{FF2B5EF4-FFF2-40B4-BE49-F238E27FC236}">
                <a16:creationId xmlns:a16="http://schemas.microsoft.com/office/drawing/2014/main" id="{593E8F3B-D167-43B8-9B07-E7D71371DC8D}"/>
              </a:ext>
            </a:extLst>
          </p:cNvPr>
          <p:cNvSpPr>
            <a:spLocks noGrp="1"/>
          </p:cNvSpPr>
          <p:nvPr>
            <p:ph type="title"/>
          </p:nvPr>
        </p:nvSpPr>
        <p:spPr bwMode="auto">
          <a:xfrm>
            <a:off x="522288" y="198437"/>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dirty="0"/>
              <a:t>Titelmasterformat durch Klicken bearbeiten</a:t>
            </a:r>
            <a:endParaRPr lang="en-GB" altLang="en-US" dirty="0"/>
          </a:p>
        </p:txBody>
      </p:sp>
      <p:sp>
        <p:nvSpPr>
          <p:cNvPr id="1027" name="Textplatzhalter 2">
            <a:extLst>
              <a:ext uri="{FF2B5EF4-FFF2-40B4-BE49-F238E27FC236}">
                <a16:creationId xmlns:a16="http://schemas.microsoft.com/office/drawing/2014/main" id="{F5061ECF-2CE0-425E-B9D8-609C8E79B26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endParaRPr lang="en-GB" altLang="en-US" dirty="0"/>
          </a:p>
        </p:txBody>
      </p:sp>
      <p:sp>
        <p:nvSpPr>
          <p:cNvPr id="2" name="Fußzeilenplatzhalter 1">
            <a:extLst>
              <a:ext uri="{FF2B5EF4-FFF2-40B4-BE49-F238E27FC236}">
                <a16:creationId xmlns:a16="http://schemas.microsoft.com/office/drawing/2014/main" id="{433943D4-04A8-4CCA-AE34-1016CADA1F3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3" name="Foliennummernplatzhalter 2">
            <a:extLst>
              <a:ext uri="{FF2B5EF4-FFF2-40B4-BE49-F238E27FC236}">
                <a16:creationId xmlns:a16="http://schemas.microsoft.com/office/drawing/2014/main" id="{7F1A67F0-7578-494C-954D-FE251135D46B}"/>
              </a:ext>
            </a:extLst>
          </p:cNvPr>
          <p:cNvSpPr>
            <a:spLocks noGrp="1"/>
          </p:cNvSpPr>
          <p:nvPr>
            <p:ph type="sldNum" sz="quarter" idx="4"/>
          </p:nvPr>
        </p:nvSpPr>
        <p:spPr>
          <a:xfrm>
            <a:off x="9835529" y="6958806"/>
            <a:ext cx="60734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1C6A1CB6-5D98-4296-B8F9-B78E6A9A9E34}" type="slidenum">
              <a:rPr lang="en-GB" smtClean="0"/>
              <a:pPr/>
              <a:t>‹Nr.›</a:t>
            </a:fld>
            <a:endParaRPr lang="en-GB"/>
          </a:p>
        </p:txBody>
      </p:sp>
    </p:spTree>
  </p:cSld>
  <p:clrMap bg1="lt1" tx1="dk1" bg2="lt2" tx2="dk2" accent1="accent1" accent2="accent2" accent3="accent3" accent4="accent4" accent5="accent5" accent6="accent6" hlink="hlink" folHlink="folHlink"/>
  <p:sldLayoutIdLst>
    <p:sldLayoutId id="2147486076" r:id="rId1"/>
    <p:sldLayoutId id="2147486077" r:id="rId2"/>
    <p:sldLayoutId id="2147486081" r:id="rId3"/>
    <p:sldLayoutId id="2147486078" r:id="rId4"/>
  </p:sldLayoutIdLst>
  <p:hf hdr="0" dt="0"/>
  <p:txStyles>
    <p:titleStyle>
      <a:lvl1pPr algn="ctr" rtl="0" eaLnBrk="0" fontAlgn="base" hangingPunct="0">
        <a:spcBef>
          <a:spcPct val="0"/>
        </a:spcBef>
        <a:spcAft>
          <a:spcPct val="0"/>
        </a:spcAft>
        <a:defRPr sz="3600" b="1" kern="1200">
          <a:solidFill>
            <a:schemeClr val="tx1"/>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fontAlgn="base">
        <a:spcBef>
          <a:spcPct val="0"/>
        </a:spcBef>
        <a:spcAft>
          <a:spcPct val="0"/>
        </a:spcAft>
        <a:defRPr sz="3600" b="1">
          <a:solidFill>
            <a:schemeClr val="tx1"/>
          </a:solidFill>
          <a:latin typeface="Perpetua" pitchFamily="18" charset="0"/>
        </a:defRPr>
      </a:lvl6pPr>
      <a:lvl7pPr marL="914400" algn="ctr" rtl="0" fontAlgn="base">
        <a:spcBef>
          <a:spcPct val="0"/>
        </a:spcBef>
        <a:spcAft>
          <a:spcPct val="0"/>
        </a:spcAft>
        <a:defRPr sz="3600" b="1">
          <a:solidFill>
            <a:schemeClr val="tx1"/>
          </a:solidFill>
          <a:latin typeface="Perpetua" pitchFamily="18" charset="0"/>
        </a:defRPr>
      </a:lvl7pPr>
      <a:lvl8pPr marL="1371600" algn="ctr" rtl="0" fontAlgn="base">
        <a:spcBef>
          <a:spcPct val="0"/>
        </a:spcBef>
        <a:spcAft>
          <a:spcPct val="0"/>
        </a:spcAft>
        <a:defRPr sz="3600" b="1">
          <a:solidFill>
            <a:schemeClr val="tx1"/>
          </a:solidFill>
          <a:latin typeface="Perpetua" pitchFamily="18" charset="0"/>
        </a:defRPr>
      </a:lvl8pPr>
      <a:lvl9pPr marL="1828800" algn="ctr" rtl="0" fontAlgn="base">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elplatzhalter 1">
            <a:extLst>
              <a:ext uri="{FF2B5EF4-FFF2-40B4-BE49-F238E27FC236}">
                <a16:creationId xmlns:a16="http://schemas.microsoft.com/office/drawing/2014/main" id="{926CFF7B-6C12-4687-AFAE-912EBCBCB2DD}"/>
              </a:ext>
            </a:extLst>
          </p:cNvPr>
          <p:cNvSpPr>
            <a:spLocks noGrp="1"/>
          </p:cNvSpPr>
          <p:nvPr>
            <p:ph type="title"/>
          </p:nvPr>
        </p:nvSpPr>
        <p:spPr bwMode="auto">
          <a:xfrm>
            <a:off x="522288" y="196850"/>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dirty="0"/>
              <a:t>Titelmasterformat durch Klicken bearbeiten</a:t>
            </a:r>
            <a:endParaRPr lang="en-GB" altLang="en-US" dirty="0"/>
          </a:p>
        </p:txBody>
      </p:sp>
      <p:sp>
        <p:nvSpPr>
          <p:cNvPr id="2051" name="Textplatzhalter 2">
            <a:extLst>
              <a:ext uri="{FF2B5EF4-FFF2-40B4-BE49-F238E27FC236}">
                <a16:creationId xmlns:a16="http://schemas.microsoft.com/office/drawing/2014/main" id="{ECE1A8C1-0F54-46B8-B933-3922B1C3F7D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endParaRPr lang="en-GB" altLang="en-US" dirty="0"/>
          </a:p>
        </p:txBody>
      </p:sp>
      <p:sp>
        <p:nvSpPr>
          <p:cNvPr id="4" name="Fußzeilenplatzhalter 1">
            <a:extLst>
              <a:ext uri="{FF2B5EF4-FFF2-40B4-BE49-F238E27FC236}">
                <a16:creationId xmlns:a16="http://schemas.microsoft.com/office/drawing/2014/main" id="{879EA96C-DDEB-4D23-ADCD-3C1FF85686E8}"/>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2" name="Foliennummernplatzhalter 1">
            <a:extLst>
              <a:ext uri="{FF2B5EF4-FFF2-40B4-BE49-F238E27FC236}">
                <a16:creationId xmlns:a16="http://schemas.microsoft.com/office/drawing/2014/main" id="{882FB633-EA07-4F7E-9145-FBB4112AD1BF}"/>
              </a:ext>
            </a:extLst>
          </p:cNvPr>
          <p:cNvSpPr>
            <a:spLocks noGrp="1"/>
          </p:cNvSpPr>
          <p:nvPr>
            <p:ph type="sldNum" sz="quarter" idx="4"/>
          </p:nvPr>
        </p:nvSpPr>
        <p:spPr>
          <a:xfrm>
            <a:off x="9894273" y="6958806"/>
            <a:ext cx="54512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B7512931-C0D2-4182-94BF-31D8AB2CEE49}" type="slidenum">
              <a:rPr lang="en-GB" smtClean="0"/>
              <a:pPr/>
              <a:t>‹Nr.›</a:t>
            </a:fld>
            <a:endParaRPr lang="en-GB"/>
          </a:p>
        </p:txBody>
      </p:sp>
    </p:spTree>
  </p:cSld>
  <p:clrMap bg1="lt1" tx1="dk1" bg2="lt2" tx2="dk2" accent1="accent1" accent2="accent2" accent3="accent3" accent4="accent4" accent5="accent5" accent6="accent6" hlink="hlink" folHlink="folHlink"/>
  <p:sldLayoutIdLst>
    <p:sldLayoutId id="2147486079" r:id="rId1"/>
    <p:sldLayoutId id="2147486080" r:id="rId2"/>
    <p:sldLayoutId id="2147486082" r:id="rId3"/>
    <p:sldLayoutId id="2147486083" r:id="rId4"/>
  </p:sldLayoutIdLst>
  <p:hf hdr="0" dt="0"/>
  <p:txStyles>
    <p:titleStyle>
      <a:lvl1pPr algn="ctr" rtl="0" eaLnBrk="0" fontAlgn="base" hangingPunct="0">
        <a:spcBef>
          <a:spcPct val="0"/>
        </a:spcBef>
        <a:spcAft>
          <a:spcPct val="0"/>
        </a:spcAft>
        <a:defRPr sz="3600" b="1" kern="1200">
          <a:solidFill>
            <a:schemeClr val="accent2"/>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eaLnBrk="1" fontAlgn="base" hangingPunct="1">
        <a:spcBef>
          <a:spcPct val="0"/>
        </a:spcBef>
        <a:spcAft>
          <a:spcPct val="0"/>
        </a:spcAft>
        <a:defRPr sz="3600" b="1">
          <a:solidFill>
            <a:schemeClr val="tx1"/>
          </a:solidFill>
          <a:latin typeface="Perpetua" pitchFamily="18" charset="0"/>
        </a:defRPr>
      </a:lvl6pPr>
      <a:lvl7pPr marL="914400" algn="ctr" rtl="0" eaLnBrk="1" fontAlgn="base" hangingPunct="1">
        <a:spcBef>
          <a:spcPct val="0"/>
        </a:spcBef>
        <a:spcAft>
          <a:spcPct val="0"/>
        </a:spcAft>
        <a:defRPr sz="3600" b="1">
          <a:solidFill>
            <a:schemeClr val="tx1"/>
          </a:solidFill>
          <a:latin typeface="Perpetua" pitchFamily="18" charset="0"/>
        </a:defRPr>
      </a:lvl7pPr>
      <a:lvl8pPr marL="1371600" algn="ctr" rtl="0" eaLnBrk="1" fontAlgn="base" hangingPunct="1">
        <a:spcBef>
          <a:spcPct val="0"/>
        </a:spcBef>
        <a:spcAft>
          <a:spcPct val="0"/>
        </a:spcAft>
        <a:defRPr sz="3600" b="1">
          <a:solidFill>
            <a:schemeClr val="tx1"/>
          </a:solidFill>
          <a:latin typeface="Perpetua" pitchFamily="18" charset="0"/>
        </a:defRPr>
      </a:lvl8pPr>
      <a:lvl9pPr marL="1828800" algn="ctr" rtl="0" eaLnBrk="1" fontAlgn="base" hangingPunct="1">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A661421-2CF6-4D01-B18C-3664828D6051}"/>
              </a:ext>
            </a:extLst>
          </p:cNvPr>
          <p:cNvSpPr>
            <a:spLocks noGrp="1"/>
          </p:cNvSpPr>
          <p:nvPr>
            <p:ph type="title"/>
          </p:nvPr>
        </p:nvSpPr>
        <p:spPr>
          <a:xfrm>
            <a:off x="717550" y="198437"/>
            <a:ext cx="9004300" cy="1460500"/>
          </a:xfrm>
          <a:prstGeom prst="rect">
            <a:avLst/>
          </a:prstGeom>
        </p:spPr>
        <p:txBody>
          <a:bodyPr vert="horz" lIns="91440" tIns="45720" rIns="91440" bIns="45720" rtlCol="0" anchor="ctr">
            <a:normAutofit/>
          </a:bodyPr>
          <a:lstStyle/>
          <a:p>
            <a:r>
              <a:rPr lang="de-DE" dirty="0"/>
              <a:t>Mastertitelformat bearbeiten</a:t>
            </a:r>
            <a:endParaRPr lang="en-GB" dirty="0"/>
          </a:p>
        </p:txBody>
      </p:sp>
      <p:sp>
        <p:nvSpPr>
          <p:cNvPr id="3" name="Textplatzhalter 2">
            <a:extLst>
              <a:ext uri="{FF2B5EF4-FFF2-40B4-BE49-F238E27FC236}">
                <a16:creationId xmlns:a16="http://schemas.microsoft.com/office/drawing/2014/main" id="{E271646F-4AA4-48CB-9731-8FB2ABAB52A6}"/>
              </a:ext>
            </a:extLst>
          </p:cNvPr>
          <p:cNvSpPr>
            <a:spLocks noGrp="1"/>
          </p:cNvSpPr>
          <p:nvPr>
            <p:ph type="body" idx="1"/>
          </p:nvPr>
        </p:nvSpPr>
        <p:spPr>
          <a:xfrm>
            <a:off x="717550" y="2012950"/>
            <a:ext cx="9004300" cy="47958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5E2854B-0CBB-478C-883B-32389F77DC35}"/>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1"/>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Tree>
    <p:extLst>
      <p:ext uri="{BB962C8B-B14F-4D97-AF65-F5344CB8AC3E}">
        <p14:creationId xmlns:p14="http://schemas.microsoft.com/office/powerpoint/2010/main" val="3797513125"/>
      </p:ext>
    </p:extLst>
  </p:cSld>
  <p:clrMap bg1="lt1" tx1="dk1" bg2="lt2" tx2="dk2" accent1="accent1" accent2="accent2" accent3="accent3" accent4="accent4" accent5="accent5" accent6="accent6" hlink="hlink" folHlink="folHlink"/>
  <p:sldLayoutIdLst>
    <p:sldLayoutId id="2147483648" r:id="rId1"/>
  </p:sldLayoutIdLst>
  <p:hf hdr="0" dt="0"/>
  <p:txStyles>
    <p:titleStyle>
      <a:lvl1pPr algn="ctr" defTabSz="914400" rtl="0" eaLnBrk="1" latinLnBrk="0" hangingPunct="1">
        <a:lnSpc>
          <a:spcPct val="90000"/>
        </a:lnSpc>
        <a:spcBef>
          <a:spcPct val="0"/>
        </a:spcBef>
        <a:buNone/>
        <a:defRPr sz="3600" b="1" kern="1200">
          <a:solidFill>
            <a:schemeClr val="accent3"/>
          </a:solidFill>
          <a:latin typeface="Comic Sans MS" panose="030F0702030302020204" pitchFamily="66" charset="0"/>
          <a:ea typeface="+mj-ea"/>
          <a:cs typeface="+mj-cs"/>
        </a:defRPr>
      </a:lvl1pPr>
    </p:titleStyle>
    <p:bodyStyle>
      <a:lvl1pPr marL="0" indent="0" algn="l" defTabSz="914400" rtl="0" eaLnBrk="1" latinLnBrk="0" hangingPunct="1">
        <a:lnSpc>
          <a:spcPct val="90000"/>
        </a:lnSpc>
        <a:spcBef>
          <a:spcPts val="1000"/>
        </a:spcBef>
        <a:buFontTx/>
        <a:buNone/>
        <a:defRPr sz="2400" kern="1200">
          <a:solidFill>
            <a:schemeClr val="bg1"/>
          </a:solidFill>
          <a:latin typeface="Comic Sans MS" panose="030F0702030302020204" pitchFamily="66" charset="0"/>
          <a:ea typeface="+mn-ea"/>
          <a:cs typeface="+mn-cs"/>
        </a:defRPr>
      </a:lvl1pPr>
      <a:lvl2pPr marL="4572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2pPr>
      <a:lvl3pPr marL="9144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3pPr>
      <a:lvl4pPr marL="13716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4pPr>
      <a:lvl5pPr marL="18288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E9DBB94B-7369-455E-8C33-C3D06DBCC3E6}" type="datetime1">
              <a:rPr lang="en-GB" smtClean="0"/>
              <a:pPr/>
              <a:t>28/02/2021</a:t>
            </a:fld>
            <a:endParaRPr lang="en-GB" dirty="0"/>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r>
              <a:rPr lang="de-DE" dirty="0"/>
              <a:t>© 2020 - GET </a:t>
            </a:r>
            <a:r>
              <a:rPr lang="de-DE" dirty="0" err="1"/>
              <a:t>Across</a:t>
            </a:r>
            <a:r>
              <a:rPr lang="de-DE" dirty="0"/>
              <a:t> Borders</a:t>
            </a:r>
            <a:endParaRPr lang="en-GB" dirty="0"/>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1C6A1CB6-5D98-4296-B8F9-B78E6A9A9E34}" type="slidenum">
              <a:rPr lang="en-GB" smtClean="0"/>
              <a:pPr/>
              <a:t>‹Nr.›</a:t>
            </a:fld>
            <a:endParaRPr lang="en-GB" dirty="0"/>
          </a:p>
        </p:txBody>
      </p:sp>
    </p:spTree>
    <p:extLst>
      <p:ext uri="{BB962C8B-B14F-4D97-AF65-F5344CB8AC3E}">
        <p14:creationId xmlns:p14="http://schemas.microsoft.com/office/powerpoint/2010/main" val="2587592766"/>
      </p:ext>
    </p:extLst>
  </p:cSld>
  <p:clrMap bg1="lt1" tx1="dk1" bg2="lt2" tx2="dk2" accent1="accent1" accent2="accent2" accent3="accent3" accent4="accent4" accent5="accent5" accent6="accent6" hlink="hlink" folHlink="folHlink"/>
  <p:sldLayoutIdLst>
    <p:sldLayoutId id="2147486087" r:id="rId1"/>
    <p:sldLayoutId id="2147486088" r:id="rId2"/>
    <p:sldLayoutId id="2147486089" r:id="rId3"/>
    <p:sldLayoutId id="2147486090" r:id="rId4"/>
    <p:sldLayoutId id="2147486091" r:id="rId5"/>
    <p:sldLayoutId id="2147486092" r:id="rId6"/>
    <p:sldLayoutId id="2147486093" r:id="rId7"/>
    <p:sldLayoutId id="2147486094" r:id="rId8"/>
    <p:sldLayoutId id="2147486095" r:id="rId9"/>
    <p:sldLayoutId id="2147486096" r:id="rId10"/>
    <p:sldLayoutId id="2147486097" r:id="rId11"/>
  </p:sldLayoutIdLst>
  <p:hf hd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D5DCEE8E-3E7E-4BB1-BBE3-C730CEF9565E}" type="datetime1">
              <a:rPr lang="en-GB" smtClean="0"/>
              <a:pPr/>
              <a:t>28/02/2021</a:t>
            </a:fld>
            <a:endParaRPr lang="en-GB" dirty="0"/>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endParaRPr lang="en-GB" dirty="0"/>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52047891"/>
      </p:ext>
    </p:extLst>
  </p:cSld>
  <p:clrMap bg1="lt1" tx1="dk1" bg2="lt2" tx2="dk2" accent1="accent1" accent2="accent2" accent3="accent3" accent4="accent4" accent5="accent5" accent6="accent6" hlink="hlink" folHlink="folHlink"/>
  <p:sldLayoutIdLst>
    <p:sldLayoutId id="2147486100" r:id="rId1"/>
    <p:sldLayoutId id="2147486101" r:id="rId2"/>
    <p:sldLayoutId id="2147486102" r:id="rId3"/>
    <p:sldLayoutId id="2147486103" r:id="rId4"/>
    <p:sldLayoutId id="2147486104" r:id="rId5"/>
    <p:sldLayoutId id="2147486105" r:id="rId6"/>
    <p:sldLayoutId id="2147486106" r:id="rId7"/>
    <p:sldLayoutId id="2147486107" r:id="rId8"/>
    <p:sldLayoutId id="2147486108" r:id="rId9"/>
    <p:sldLayoutId id="2147486109" r:id="rId10"/>
    <p:sldLayoutId id="2147486110" r:id="rId11"/>
  </p:sldLayoutIdLst>
  <p:hf hdr="0" ft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AA9A61-2850-4144-8D5B-61AB2B465562}"/>
              </a:ext>
            </a:extLst>
          </p:cNvPr>
          <p:cNvSpPr>
            <a:spLocks noGrp="1"/>
          </p:cNvSpPr>
          <p:nvPr>
            <p:ph type="title"/>
          </p:nvPr>
        </p:nvSpPr>
        <p:spPr>
          <a:xfrm>
            <a:off x="717709" y="402484"/>
            <a:ext cx="9003983" cy="1461188"/>
          </a:xfrm>
          <a:prstGeom prst="rect">
            <a:avLst/>
          </a:prstGeom>
        </p:spPr>
        <p:txBody>
          <a:bodyPr vert="horz" lIns="91440" tIns="45720" rIns="91440" bIns="45720" rtlCol="0" anchor="ctr">
            <a:normAutofit/>
          </a:bodyPr>
          <a:lstStyle/>
          <a:p>
            <a:r>
              <a:rPr lang="en-US" dirty="0"/>
              <a:t>Click to edit Master title style</a:t>
            </a:r>
            <a:endParaRPr lang="de-DE" dirty="0"/>
          </a:p>
        </p:txBody>
      </p:sp>
      <p:sp>
        <p:nvSpPr>
          <p:cNvPr id="3" name="Text Placeholder 2">
            <a:extLst>
              <a:ext uri="{FF2B5EF4-FFF2-40B4-BE49-F238E27FC236}">
                <a16:creationId xmlns:a16="http://schemas.microsoft.com/office/drawing/2014/main" id="{BFB36F0E-2CDA-41CB-8AB4-9535793FAF01}"/>
              </a:ext>
            </a:extLst>
          </p:cNvPr>
          <p:cNvSpPr>
            <a:spLocks noGrp="1"/>
          </p:cNvSpPr>
          <p:nvPr>
            <p:ph type="body" idx="1"/>
          </p:nvPr>
        </p:nvSpPr>
        <p:spPr>
          <a:xfrm>
            <a:off x="717709" y="2012414"/>
            <a:ext cx="9003983" cy="47965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86E9C319-521B-4E69-8568-3B8646775178}"/>
              </a:ext>
            </a:extLst>
          </p:cNvPr>
          <p:cNvSpPr>
            <a:spLocks noGrp="1"/>
          </p:cNvSpPr>
          <p:nvPr>
            <p:ph type="dt" sz="half" idx="2"/>
          </p:nvPr>
        </p:nvSpPr>
        <p:spPr>
          <a:xfrm>
            <a:off x="717709" y="7006700"/>
            <a:ext cx="2348865" cy="402483"/>
          </a:xfrm>
          <a:prstGeom prst="rect">
            <a:avLst/>
          </a:prstGeom>
        </p:spPr>
        <p:txBody>
          <a:bodyPr vert="horz" lIns="91440" tIns="45720" rIns="91440" bIns="45720" rtlCol="0" anchor="ctr"/>
          <a:lstStyle>
            <a:lvl1pPr algn="l">
              <a:defRPr sz="992">
                <a:solidFill>
                  <a:schemeClr val="tx1">
                    <a:tint val="75000"/>
                  </a:schemeClr>
                </a:solidFill>
              </a:defRPr>
            </a:lvl1pPr>
          </a:lstStyle>
          <a:p>
            <a:fld id="{E9DBB94B-7369-455E-8C33-C3D06DBCC3E6}" type="datetime1">
              <a:rPr lang="en-GB" smtClean="0"/>
              <a:pPr/>
              <a:t>28/02/2021</a:t>
            </a:fld>
            <a:endParaRPr lang="en-GB" dirty="0"/>
          </a:p>
        </p:txBody>
      </p:sp>
      <p:sp>
        <p:nvSpPr>
          <p:cNvPr id="5" name="Footer Placeholder 4">
            <a:extLst>
              <a:ext uri="{FF2B5EF4-FFF2-40B4-BE49-F238E27FC236}">
                <a16:creationId xmlns:a16="http://schemas.microsoft.com/office/drawing/2014/main" id="{3E8CF960-1B6E-4A37-A081-17DEC6DBD153}"/>
              </a:ext>
            </a:extLst>
          </p:cNvPr>
          <p:cNvSpPr>
            <a:spLocks noGrp="1"/>
          </p:cNvSpPr>
          <p:nvPr>
            <p:ph type="ftr" sz="quarter" idx="3"/>
          </p:nvPr>
        </p:nvSpPr>
        <p:spPr>
          <a:xfrm>
            <a:off x="3458051" y="7006700"/>
            <a:ext cx="3523298" cy="402483"/>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CE7DFBF5-6FFF-4692-8C50-70CFE93E660F}"/>
              </a:ext>
            </a:extLst>
          </p:cNvPr>
          <p:cNvSpPr>
            <a:spLocks noGrp="1"/>
          </p:cNvSpPr>
          <p:nvPr>
            <p:ph type="sldNum" sz="quarter" idx="4"/>
          </p:nvPr>
        </p:nvSpPr>
        <p:spPr>
          <a:xfrm>
            <a:off x="7372826" y="7006700"/>
            <a:ext cx="2348865" cy="402483"/>
          </a:xfrm>
          <a:prstGeom prst="rect">
            <a:avLst/>
          </a:prstGeom>
        </p:spPr>
        <p:txBody>
          <a:bodyPr vert="horz" lIns="91440" tIns="45720" rIns="91440" bIns="45720" rtlCol="0" anchor="ctr"/>
          <a:lstStyle>
            <a:lvl1pPr algn="r">
              <a:defRPr sz="992">
                <a:solidFill>
                  <a:schemeClr val="tx1">
                    <a:tint val="75000"/>
                  </a:schemeClr>
                </a:solidFill>
              </a:defRPr>
            </a:lvl1p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760229"/>
      </p:ext>
    </p:extLst>
  </p:cSld>
  <p:clrMap bg1="dk1" tx1="lt1" bg2="dk2" tx2="lt2" accent1="accent1" accent2="accent2" accent3="accent3" accent4="accent4" accent5="accent5" accent6="accent6" hlink="hlink" folHlink="folHlink"/>
  <p:sldLayoutIdLst>
    <p:sldLayoutId id="2147486112" r:id="rId1"/>
    <p:sldLayoutId id="2147486113" r:id="rId2"/>
    <p:sldLayoutId id="2147486114" r:id="rId3"/>
    <p:sldLayoutId id="2147486115" r:id="rId4"/>
    <p:sldLayoutId id="2147486116" r:id="rId5"/>
    <p:sldLayoutId id="2147486117" r:id="rId6"/>
    <p:sldLayoutId id="2147486118" r:id="rId7"/>
    <p:sldLayoutId id="2147486119" r:id="rId8"/>
    <p:sldLayoutId id="2147486120" r:id="rId9"/>
    <p:sldLayoutId id="2147486121" r:id="rId10"/>
    <p:sldLayoutId id="2147486122" r:id="rId11"/>
    <p:sldLayoutId id="2147486123" r:id="rId12"/>
    <p:sldLayoutId id="2147486124" r:id="rId13"/>
    <p:sldLayoutId id="2147486125" r:id="rId14"/>
  </p:sldLayoutIdLst>
  <p:hf hdr="0" ftr="0" dt="0"/>
  <p:txStyles>
    <p:titleStyle>
      <a:lvl1pPr algn="l" defTabSz="755957" rtl="0" eaLnBrk="1" latinLnBrk="0" hangingPunct="1">
        <a:lnSpc>
          <a:spcPct val="90000"/>
        </a:lnSpc>
        <a:spcBef>
          <a:spcPct val="0"/>
        </a:spcBef>
        <a:buNone/>
        <a:defRPr sz="3638"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8989" indent="-188989" algn="l" defTabSz="755957"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68" indent="-188989" algn="l" defTabSz="755957"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47" indent="-188989" algn="l" defTabSz="755957"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925"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904"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83"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861"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840"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819"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de-DE"/>
      </a:defPPr>
      <a:lvl1pPr marL="0" algn="l" defTabSz="755957" rtl="0" eaLnBrk="1" latinLnBrk="0" hangingPunct="1">
        <a:defRPr sz="1488" kern="1200">
          <a:solidFill>
            <a:schemeClr val="tx1"/>
          </a:solidFill>
          <a:latin typeface="+mn-lt"/>
          <a:ea typeface="+mn-ea"/>
          <a:cs typeface="+mn-cs"/>
        </a:defRPr>
      </a:lvl1pPr>
      <a:lvl2pPr marL="377979" algn="l" defTabSz="755957" rtl="0" eaLnBrk="1" latinLnBrk="0" hangingPunct="1">
        <a:defRPr sz="1488" kern="1200">
          <a:solidFill>
            <a:schemeClr val="tx1"/>
          </a:solidFill>
          <a:latin typeface="+mn-lt"/>
          <a:ea typeface="+mn-ea"/>
          <a:cs typeface="+mn-cs"/>
        </a:defRPr>
      </a:lvl2pPr>
      <a:lvl3pPr marL="755957" algn="l" defTabSz="755957" rtl="0" eaLnBrk="1" latinLnBrk="0" hangingPunct="1">
        <a:defRPr sz="1488" kern="1200">
          <a:solidFill>
            <a:schemeClr val="tx1"/>
          </a:solidFill>
          <a:latin typeface="+mn-lt"/>
          <a:ea typeface="+mn-ea"/>
          <a:cs typeface="+mn-cs"/>
        </a:defRPr>
      </a:lvl3pPr>
      <a:lvl4pPr marL="1133936" algn="l" defTabSz="755957" rtl="0" eaLnBrk="1" latinLnBrk="0" hangingPunct="1">
        <a:defRPr sz="1488" kern="1200">
          <a:solidFill>
            <a:schemeClr val="tx1"/>
          </a:solidFill>
          <a:latin typeface="+mn-lt"/>
          <a:ea typeface="+mn-ea"/>
          <a:cs typeface="+mn-cs"/>
        </a:defRPr>
      </a:lvl4pPr>
      <a:lvl5pPr marL="1511915" algn="l" defTabSz="755957" rtl="0" eaLnBrk="1" latinLnBrk="0" hangingPunct="1">
        <a:defRPr sz="1488" kern="1200">
          <a:solidFill>
            <a:schemeClr val="tx1"/>
          </a:solidFill>
          <a:latin typeface="+mn-lt"/>
          <a:ea typeface="+mn-ea"/>
          <a:cs typeface="+mn-cs"/>
        </a:defRPr>
      </a:lvl5pPr>
      <a:lvl6pPr marL="1889893" algn="l" defTabSz="755957" rtl="0" eaLnBrk="1" latinLnBrk="0" hangingPunct="1">
        <a:defRPr sz="1488" kern="1200">
          <a:solidFill>
            <a:schemeClr val="tx1"/>
          </a:solidFill>
          <a:latin typeface="+mn-lt"/>
          <a:ea typeface="+mn-ea"/>
          <a:cs typeface="+mn-cs"/>
        </a:defRPr>
      </a:lvl6pPr>
      <a:lvl7pPr marL="2267872" algn="l" defTabSz="755957" rtl="0" eaLnBrk="1" latinLnBrk="0" hangingPunct="1">
        <a:defRPr sz="1488" kern="1200">
          <a:solidFill>
            <a:schemeClr val="tx1"/>
          </a:solidFill>
          <a:latin typeface="+mn-lt"/>
          <a:ea typeface="+mn-ea"/>
          <a:cs typeface="+mn-cs"/>
        </a:defRPr>
      </a:lvl7pPr>
      <a:lvl8pPr marL="2645851" algn="l" defTabSz="755957" rtl="0" eaLnBrk="1" latinLnBrk="0" hangingPunct="1">
        <a:defRPr sz="1488" kern="1200">
          <a:solidFill>
            <a:schemeClr val="tx1"/>
          </a:solidFill>
          <a:latin typeface="+mn-lt"/>
          <a:ea typeface="+mn-ea"/>
          <a:cs typeface="+mn-cs"/>
        </a:defRPr>
      </a:lvl8pPr>
      <a:lvl9pPr marL="3023829" algn="l" defTabSz="755957"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0.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9.pn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8" Type="http://schemas.openxmlformats.org/officeDocument/2006/relationships/audio" Target="../media/media5.mp3"/><Relationship Id="rId3" Type="http://schemas.microsoft.com/office/2007/relationships/media" Target="../media/media3.mp3"/><Relationship Id="rId7" Type="http://schemas.microsoft.com/office/2007/relationships/media" Target="../media/media5.mp3"/><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audio" Target="../media/media4.mp3"/><Relationship Id="rId11" Type="http://schemas.openxmlformats.org/officeDocument/2006/relationships/image" Target="../media/image9.png"/><Relationship Id="rId5" Type="http://schemas.microsoft.com/office/2007/relationships/media" Target="../media/media4.mp3"/><Relationship Id="rId10" Type="http://schemas.openxmlformats.org/officeDocument/2006/relationships/image" Target="../media/image10.png"/><Relationship Id="rId4" Type="http://schemas.openxmlformats.org/officeDocument/2006/relationships/audio" Target="../media/media3.mp3"/><Relationship Id="rId9"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8" Type="http://schemas.openxmlformats.org/officeDocument/2006/relationships/image" Target="../media/image11.jpeg"/><Relationship Id="rId3" Type="http://schemas.microsoft.com/office/2007/relationships/media" Target="../media/media7.mp3"/><Relationship Id="rId7" Type="http://schemas.openxmlformats.org/officeDocument/2006/relationships/slideLayout" Target="../slideLayouts/slideLayout11.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audio" Target="../media/media8.mp3"/><Relationship Id="rId5" Type="http://schemas.microsoft.com/office/2007/relationships/media" Target="../media/media8.mp3"/><Relationship Id="rId10" Type="http://schemas.openxmlformats.org/officeDocument/2006/relationships/image" Target="../media/image9.png"/><Relationship Id="rId4" Type="http://schemas.openxmlformats.org/officeDocument/2006/relationships/audio" Target="../media/media7.mp3"/><Relationship Id="rId9" Type="http://schemas.openxmlformats.org/officeDocument/2006/relationships/image" Target="../media/image12.jpeg"/></Relationships>
</file>

<file path=ppt/slides/_rels/slide7.xml.rels><?xml version="1.0" encoding="UTF-8" standalone="yes"?>
<Relationships xmlns="http://schemas.openxmlformats.org/package/2006/relationships"><Relationship Id="rId8" Type="http://schemas.openxmlformats.org/officeDocument/2006/relationships/image" Target="../media/image13.jpeg"/><Relationship Id="rId3" Type="http://schemas.microsoft.com/office/2007/relationships/media" Target="../media/media10.mp3"/><Relationship Id="rId7" Type="http://schemas.openxmlformats.org/officeDocument/2006/relationships/slideLayout" Target="../slideLayouts/slideLayout13.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audio" Target="../media/media11.mp3"/><Relationship Id="rId5" Type="http://schemas.microsoft.com/office/2007/relationships/media" Target="../media/media11.mp3"/><Relationship Id="rId10" Type="http://schemas.openxmlformats.org/officeDocument/2006/relationships/image" Target="../media/image9.png"/><Relationship Id="rId4" Type="http://schemas.openxmlformats.org/officeDocument/2006/relationships/audio" Target="../media/media10.mp3"/><Relationship Id="rId9"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2.mp3"/><Relationship Id="rId1" Type="http://schemas.microsoft.com/office/2007/relationships/media" Target="../media/media12.mp3"/><Relationship Id="rId5" Type="http://schemas.openxmlformats.org/officeDocument/2006/relationships/image" Target="../media/image9.png"/><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8" Type="http://schemas.openxmlformats.org/officeDocument/2006/relationships/image" Target="../media/image16.jpeg"/><Relationship Id="rId3" Type="http://schemas.microsoft.com/office/2007/relationships/media" Target="../media/media14.mp3"/><Relationship Id="rId7" Type="http://schemas.openxmlformats.org/officeDocument/2006/relationships/slideLayout" Target="../slideLayouts/slideLayout14.xml"/><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audio" Target="../media/media15.mp3"/><Relationship Id="rId11" Type="http://schemas.openxmlformats.org/officeDocument/2006/relationships/image" Target="../media/image9.png"/><Relationship Id="rId5" Type="http://schemas.microsoft.com/office/2007/relationships/media" Target="../media/media15.mp3"/><Relationship Id="rId10" Type="http://schemas.openxmlformats.org/officeDocument/2006/relationships/image" Target="../media/image18.jpeg"/><Relationship Id="rId4" Type="http://schemas.openxmlformats.org/officeDocument/2006/relationships/audio" Target="../media/media14.mp3"/><Relationship Id="rId9" Type="http://schemas.openxmlformats.org/officeDocument/2006/relationships/image" Target="../media/image17.jpeg"/></Relationships>
</file>

<file path=ppt/slides/_rels/slide10.xml.rels><?xml version="1.0" encoding="UTF-8" standalone="yes"?>
<Relationships xmlns="http://schemas.openxmlformats.org/package/2006/relationships"><Relationship Id="rId8" Type="http://schemas.openxmlformats.org/officeDocument/2006/relationships/image" Target="../media/image19.jpeg"/><Relationship Id="rId3" Type="http://schemas.microsoft.com/office/2007/relationships/media" Target="../media/media17.mp3"/><Relationship Id="rId7" Type="http://schemas.openxmlformats.org/officeDocument/2006/relationships/slideLayout" Target="../slideLayouts/slideLayout11.xml"/><Relationship Id="rId2" Type="http://schemas.openxmlformats.org/officeDocument/2006/relationships/audio" Target="../media/media16.mp3"/><Relationship Id="rId1" Type="http://schemas.microsoft.com/office/2007/relationships/media" Target="../media/media16.mp3"/><Relationship Id="rId6" Type="http://schemas.openxmlformats.org/officeDocument/2006/relationships/audio" Target="../media/media18.mp3"/><Relationship Id="rId5" Type="http://schemas.microsoft.com/office/2007/relationships/media" Target="../media/media18.mp3"/><Relationship Id="rId4" Type="http://schemas.openxmlformats.org/officeDocument/2006/relationships/audio" Target="../media/media17.mp3"/><Relationship Id="rId9"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9.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1090424" y="1797649"/>
            <a:ext cx="4623834" cy="1583441"/>
          </a:xfrm>
        </p:spPr>
        <p:txBody>
          <a:bodyPr/>
          <a:lstStyle/>
          <a:p>
            <a:pPr>
              <a:defRPr/>
            </a:pPr>
            <a:r>
              <a:rPr lang="en-GB" noProof="0" dirty="0">
                <a:solidFill>
                  <a:srgbClr val="000066"/>
                </a:solidFill>
              </a:rPr>
              <a:t>GET Buddied Up</a:t>
            </a:r>
            <a:endParaRPr lang="en-GB" noProof="0" dirty="0"/>
          </a:p>
        </p:txBody>
      </p:sp>
      <p:sp>
        <p:nvSpPr>
          <p:cNvPr id="10" name="Untertitel 2"/>
          <p:cNvSpPr>
            <a:spLocks noGrp="1"/>
          </p:cNvSpPr>
          <p:nvPr>
            <p:ph type="subTitle" idx="1"/>
          </p:nvPr>
        </p:nvSpPr>
        <p:spPr bwMode="auto">
          <a:xfrm>
            <a:off x="5109697" y="5626289"/>
            <a:ext cx="5286846" cy="1933385"/>
          </a:xfrm>
        </p:spPr>
        <p:txBody>
          <a:bodyPr/>
          <a:lstStyle/>
          <a:p>
            <a:pPr>
              <a:defRPr/>
            </a:pPr>
            <a:r>
              <a:rPr lang="en-GB" sz="2800" b="1" noProof="0" dirty="0">
                <a:solidFill>
                  <a:srgbClr val="000066"/>
                </a:solidFill>
              </a:rPr>
              <a:t>German with Ali, the Eagle </a:t>
            </a:r>
            <a:endParaRPr lang="en-GB" noProof="0" dirty="0"/>
          </a:p>
          <a:p>
            <a:pPr>
              <a:defRPr/>
            </a:pPr>
            <a:r>
              <a:rPr lang="en-GB" sz="1800" noProof="0" dirty="0">
                <a:solidFill>
                  <a:srgbClr val="000066"/>
                </a:solidFill>
              </a:rPr>
              <a:t>get-across-borders@uni-mainz.de</a:t>
            </a:r>
            <a:endParaRPr lang="en-GB" noProof="0" dirty="0"/>
          </a:p>
          <a:p>
            <a:pPr>
              <a:defRPr/>
            </a:pPr>
            <a:endParaRPr lang="en-GB" sz="1800" noProof="0" dirty="0">
              <a:solidFill>
                <a:srgbClr val="000066"/>
              </a:solidFill>
            </a:endParaRPr>
          </a:p>
          <a:p>
            <a:pPr>
              <a:defRPr/>
            </a:pPr>
            <a:endParaRPr lang="en-GB" sz="1800" noProof="0" dirty="0">
              <a:solidFill>
                <a:srgbClr val="000066"/>
              </a:solidFill>
            </a:endParaRPr>
          </a:p>
          <a:p>
            <a:pPr>
              <a:defRPr/>
            </a:pPr>
            <a:endParaRPr lang="en-GB" sz="1800" noProof="0" dirty="0">
              <a:solidFill>
                <a:srgbClr val="000066"/>
              </a:solidFill>
            </a:endParaRPr>
          </a:p>
        </p:txBody>
      </p:sp>
      <p:pic>
        <p:nvPicPr>
          <p:cNvPr id="12" name="Picture 5" descr="A picture containing drawing&#10;&#10;Description automatically generated"/>
          <p:cNvPicPr>
            <a:picLocks noChangeAspect="1"/>
          </p:cNvPicPr>
          <p:nvPr/>
        </p:nvPicPr>
        <p:blipFill>
          <a:blip r:embed="rId2"/>
          <a:stretch/>
        </p:blipFill>
        <p:spPr bwMode="auto">
          <a:xfrm>
            <a:off x="6037540" y="1603498"/>
            <a:ext cx="3431159" cy="3590843"/>
          </a:xfrm>
          <a:prstGeom prst="rect">
            <a:avLst/>
          </a:prstGeom>
        </p:spPr>
      </p:pic>
      <p:pic>
        <p:nvPicPr>
          <p:cNvPr id="13" name="Picture 7" descr="A picture containing drawing&#10;&#10;Description automatically generated"/>
          <p:cNvPicPr>
            <a:picLocks noChangeAspect="1"/>
          </p:cNvPicPr>
          <p:nvPr/>
        </p:nvPicPr>
        <p:blipFill>
          <a:blip r:embed="rId3"/>
          <a:stretch/>
        </p:blipFill>
        <p:spPr bwMode="auto">
          <a:xfrm>
            <a:off x="2944168" y="3774346"/>
            <a:ext cx="2347150" cy="3590843"/>
          </a:xfrm>
          <a:prstGeom prst="rect">
            <a:avLst/>
          </a:prstGeom>
        </p:spPr>
      </p:pic>
      <p:pic>
        <p:nvPicPr>
          <p:cNvPr id="14" name="Picture 8"/>
          <p:cNvPicPr>
            <a:picLocks noChangeAspect="1"/>
          </p:cNvPicPr>
          <p:nvPr/>
        </p:nvPicPr>
        <p:blipFill>
          <a:blip r:embed="rId4"/>
          <a:stretch/>
        </p:blipFill>
        <p:spPr bwMode="auto">
          <a:xfrm>
            <a:off x="599422" y="4283818"/>
            <a:ext cx="2371755" cy="3054375"/>
          </a:xfrm>
          <a:prstGeom prst="rect">
            <a:avLst/>
          </a:prstGeom>
        </p:spPr>
      </p:pic>
      <p:sp>
        <p:nvSpPr>
          <p:cNvPr id="18" name="Fußzeilenplatzhalter 3">
            <a:extLst>
              <a:ext uri="{FF2B5EF4-FFF2-40B4-BE49-F238E27FC236}">
                <a16:creationId xmlns:a16="http://schemas.microsoft.com/office/drawing/2014/main" id="{B8598C8A-A85F-497E-8B4E-19B5023B0C6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2020 - GET </a:t>
            </a:r>
            <a:r>
              <a:rPr lang="de-DE" sz="1050" b="0" err="1"/>
              <a:t>Across</a:t>
            </a:r>
            <a:r>
              <a:rPr lang="de-DE" sz="1050" b="0"/>
              <a:t> Borders</a:t>
            </a:r>
            <a:endParaRPr lang="en-GB" sz="1050" b="0"/>
          </a:p>
        </p:txBody>
      </p:sp>
      <p:pic>
        <p:nvPicPr>
          <p:cNvPr id="23" name="Grafik 2">
            <a:extLst>
              <a:ext uri="{FF2B5EF4-FFF2-40B4-BE49-F238E27FC236}">
                <a16:creationId xmlns:a16="http://schemas.microsoft.com/office/drawing/2014/main" id="{AD84E014-A4F3-4994-8990-594CBBDAEFC2}"/>
              </a:ext>
            </a:extLst>
          </p:cNvPr>
          <p:cNvPicPr>
            <a:picLocks noChangeAspect="1"/>
          </p:cNvPicPr>
          <p:nvPr/>
        </p:nvPicPr>
        <p:blipFill>
          <a:blip r:embed="rId5"/>
          <a:stretch/>
        </p:blipFill>
        <p:spPr bwMode="auto">
          <a:xfrm>
            <a:off x="970091" y="179207"/>
            <a:ext cx="2701395" cy="1276831"/>
          </a:xfrm>
          <a:prstGeom prst="rect">
            <a:avLst/>
          </a:prstGeom>
        </p:spPr>
      </p:pic>
      <p:pic>
        <p:nvPicPr>
          <p:cNvPr id="25" name="Picture 9">
            <a:extLst>
              <a:ext uri="{FF2B5EF4-FFF2-40B4-BE49-F238E27FC236}">
                <a16:creationId xmlns:a16="http://schemas.microsoft.com/office/drawing/2014/main" id="{5433889F-DB99-42DB-AE70-D2D290DE2695}"/>
              </a:ext>
            </a:extLst>
          </p:cNvPr>
          <p:cNvPicPr>
            <a:picLocks noChangeAspect="1" noChangeArrowheads="1"/>
          </p:cNvPicPr>
          <p:nvPr/>
        </p:nvPicPr>
        <p:blipFill>
          <a:blip r:embed="rId6"/>
          <a:stretch/>
        </p:blipFill>
        <p:spPr bwMode="auto">
          <a:xfrm>
            <a:off x="8154987" y="503238"/>
            <a:ext cx="1038208" cy="1038208"/>
          </a:xfrm>
          <a:prstGeom prst="rect">
            <a:avLst/>
          </a:prstGeom>
          <a:noFill/>
          <a:ln>
            <a:noFill/>
          </a:ln>
        </p:spPr>
      </p:pic>
      <p:pic>
        <p:nvPicPr>
          <p:cNvPr id="2" name="Grafik 3" descr="Ein Bild, das Spiel enthält.&#10;&#10;Beschreibung automatisch generiert.">
            <a:extLst>
              <a:ext uri="{FF2B5EF4-FFF2-40B4-BE49-F238E27FC236}">
                <a16:creationId xmlns:a16="http://schemas.microsoft.com/office/drawing/2014/main" id="{E1A8BA56-E108-4CC9-984C-A4F9AC680984}"/>
              </a:ext>
            </a:extLst>
          </p:cNvPr>
          <p:cNvPicPr>
            <a:picLocks noChangeAspect="1"/>
          </p:cNvPicPr>
          <p:nvPr/>
        </p:nvPicPr>
        <p:blipFill>
          <a:blip r:embed="rId7"/>
          <a:stretch/>
        </p:blipFill>
        <p:spPr bwMode="auto">
          <a:xfrm>
            <a:off x="4401861" y="177527"/>
            <a:ext cx="2833495" cy="163712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782955" y="2348401"/>
            <a:ext cx="8811982" cy="2799795"/>
          </a:xfrm>
        </p:spPr>
        <p:txBody>
          <a:bodyPr>
            <a:normAutofit fontScale="90000"/>
          </a:bodyPr>
          <a:lstStyle/>
          <a:p>
            <a:pPr>
              <a:defRPr/>
            </a:pPr>
            <a:br>
              <a:rPr lang="en-GB" noProof="0" dirty="0">
                <a:solidFill>
                  <a:srgbClr val="C00000"/>
                </a:solidFill>
              </a:rPr>
            </a:br>
            <a:br>
              <a:rPr lang="en-GB" noProof="0" dirty="0">
                <a:solidFill>
                  <a:srgbClr val="C00000"/>
                </a:solidFill>
              </a:rPr>
            </a:br>
            <a:br>
              <a:rPr lang="en-GB" noProof="0" dirty="0">
                <a:solidFill>
                  <a:srgbClr val="C00000"/>
                </a:solidFill>
              </a:rPr>
            </a:br>
            <a:br>
              <a:rPr lang="en-GB" noProof="0" dirty="0">
                <a:solidFill>
                  <a:srgbClr val="C00000"/>
                </a:solidFill>
              </a:rPr>
            </a:br>
            <a:r>
              <a:rPr lang="en-GB" sz="4000" noProof="0" dirty="0">
                <a:solidFill>
                  <a:srgbClr val="C00000"/>
                </a:solidFill>
              </a:rPr>
              <a:t>Deutsch </a:t>
            </a:r>
            <a:r>
              <a:rPr lang="en-GB" sz="4000" noProof="0" dirty="0" err="1">
                <a:solidFill>
                  <a:srgbClr val="C00000"/>
                </a:solidFill>
              </a:rPr>
              <a:t>lernen</a:t>
            </a:r>
            <a:r>
              <a:rPr lang="en-GB" sz="4000" noProof="0" dirty="0">
                <a:solidFill>
                  <a:srgbClr val="C00000"/>
                </a:solidFill>
              </a:rPr>
              <a:t> </a:t>
            </a:r>
            <a:br>
              <a:rPr lang="en-GB" sz="4000" noProof="0" dirty="0">
                <a:solidFill>
                  <a:srgbClr val="C00000"/>
                </a:solidFill>
              </a:rPr>
            </a:br>
            <a:r>
              <a:rPr lang="en-GB" sz="4000" noProof="0" dirty="0" err="1">
                <a:solidFill>
                  <a:srgbClr val="000066"/>
                </a:solidFill>
              </a:rPr>
              <a:t>mit</a:t>
            </a:r>
            <a:r>
              <a:rPr lang="en-GB" sz="4000" noProof="0" dirty="0">
                <a:solidFill>
                  <a:srgbClr val="000066"/>
                </a:solidFill>
              </a:rPr>
              <a:t> Ali,</a:t>
            </a:r>
            <a:br>
              <a:rPr lang="en-GB" sz="4000" noProof="0" dirty="0">
                <a:solidFill>
                  <a:srgbClr val="000066"/>
                </a:solidFill>
              </a:rPr>
            </a:br>
            <a:r>
              <a:rPr lang="en-GB" sz="4000" noProof="0" dirty="0" err="1">
                <a:solidFill>
                  <a:srgbClr val="C00000"/>
                </a:solidFill>
              </a:rPr>
              <a:t>unserem</a:t>
            </a:r>
            <a:r>
              <a:rPr lang="en-GB" sz="4000" noProof="0" dirty="0">
                <a:solidFill>
                  <a:srgbClr val="C00000"/>
                </a:solidFill>
              </a:rPr>
              <a:t> Adler</a:t>
            </a:r>
            <a:br>
              <a:rPr lang="en-GB" sz="4000" noProof="0" dirty="0">
                <a:solidFill>
                  <a:srgbClr val="C00000"/>
                </a:solidFill>
              </a:rPr>
            </a:br>
            <a:br>
              <a:rPr lang="en-GB" sz="4000" noProof="0" dirty="0">
                <a:solidFill>
                  <a:srgbClr val="C00000"/>
                </a:solidFill>
              </a:rPr>
            </a:br>
            <a:br>
              <a:rPr lang="en-GB" noProof="0" dirty="0">
                <a:solidFill>
                  <a:srgbClr val="C00000"/>
                </a:solidFill>
              </a:rPr>
            </a:br>
            <a:br>
              <a:rPr lang="en-GB" noProof="0" dirty="0">
                <a:solidFill>
                  <a:srgbClr val="C00000"/>
                </a:solidFill>
              </a:rPr>
            </a:br>
            <a:br>
              <a:rPr lang="en-GB" sz="2700" noProof="0" dirty="0">
                <a:solidFill>
                  <a:schemeClr val="accent1">
                    <a:lumMod val="75000"/>
                    <a:lumOff val="25000"/>
                  </a:schemeClr>
                </a:solidFill>
              </a:rPr>
            </a:br>
            <a:r>
              <a:rPr lang="en-GB" sz="2700" noProof="0" dirty="0">
                <a:solidFill>
                  <a:schemeClr val="accent1">
                    <a:lumMod val="90000"/>
                    <a:lumOff val="10000"/>
                  </a:schemeClr>
                </a:solidFill>
              </a:rPr>
              <a:t>Sigrid </a:t>
            </a:r>
            <a:r>
              <a:rPr lang="en-GB" sz="2700" noProof="0" dirty="0" err="1">
                <a:solidFill>
                  <a:schemeClr val="accent1">
                    <a:lumMod val="90000"/>
                    <a:lumOff val="10000"/>
                  </a:schemeClr>
                </a:solidFill>
              </a:rPr>
              <a:t>Rieuwerts</a:t>
            </a:r>
            <a:br>
              <a:rPr lang="en-GB" sz="2700" noProof="0" dirty="0">
                <a:solidFill>
                  <a:schemeClr val="accent1">
                    <a:lumMod val="90000"/>
                    <a:lumOff val="10000"/>
                  </a:schemeClr>
                </a:solidFill>
              </a:rPr>
            </a:br>
            <a:r>
              <a:rPr lang="en-GB" sz="2700" noProof="0" dirty="0">
                <a:solidFill>
                  <a:schemeClr val="accent1">
                    <a:lumMod val="90000"/>
                    <a:lumOff val="10000"/>
                  </a:schemeClr>
                </a:solidFill>
              </a:rPr>
              <a:t>get-across-borders@uni-mainz.de</a:t>
            </a:r>
            <a:endParaRPr lang="en-GB" noProof="0" dirty="0">
              <a:solidFill>
                <a:schemeClr val="accent1">
                  <a:lumMod val="90000"/>
                  <a:lumOff val="10000"/>
                </a:schemeClr>
              </a:solidFill>
            </a:endParaRPr>
          </a:p>
        </p:txBody>
      </p:sp>
      <p:pic>
        <p:nvPicPr>
          <p:cNvPr id="17" name="Grafik 3" descr="Ein Bild, das Spiel enthält.&#10;&#10;Beschreibung automatisch generiert.">
            <a:extLst>
              <a:ext uri="{FF2B5EF4-FFF2-40B4-BE49-F238E27FC236}">
                <a16:creationId xmlns:a16="http://schemas.microsoft.com/office/drawing/2014/main" id="{F20362E9-6205-4FDA-B1DA-BC19C248F2EC}"/>
              </a:ext>
            </a:extLst>
          </p:cNvPr>
          <p:cNvPicPr>
            <a:picLocks noChangeAspect="1"/>
          </p:cNvPicPr>
          <p:nvPr/>
        </p:nvPicPr>
        <p:blipFill>
          <a:blip r:embed="rId2"/>
          <a:stretch/>
        </p:blipFill>
        <p:spPr bwMode="auto">
          <a:xfrm>
            <a:off x="4401861" y="177527"/>
            <a:ext cx="2833495" cy="1637129"/>
          </a:xfrm>
          <a:prstGeom prst="rect">
            <a:avLst/>
          </a:prstGeom>
        </p:spPr>
      </p:pic>
      <p:pic>
        <p:nvPicPr>
          <p:cNvPr id="22" name="Picture 9">
            <a:extLst>
              <a:ext uri="{FF2B5EF4-FFF2-40B4-BE49-F238E27FC236}">
                <a16:creationId xmlns:a16="http://schemas.microsoft.com/office/drawing/2014/main" id="{6DE20007-9E0A-4B25-A180-A9689119C026}"/>
              </a:ext>
            </a:extLst>
          </p:cNvPr>
          <p:cNvPicPr>
            <a:picLocks noChangeAspect="1" noChangeArrowheads="1"/>
          </p:cNvPicPr>
          <p:nvPr/>
        </p:nvPicPr>
        <p:blipFill>
          <a:blip r:embed="rId3"/>
          <a:stretch/>
        </p:blipFill>
        <p:spPr bwMode="auto">
          <a:xfrm>
            <a:off x="8154987" y="503238"/>
            <a:ext cx="1038208" cy="1038208"/>
          </a:xfrm>
          <a:prstGeom prst="rect">
            <a:avLst/>
          </a:prstGeom>
          <a:noFill/>
          <a:ln>
            <a:noFill/>
          </a:ln>
        </p:spPr>
      </p:pic>
      <p:pic>
        <p:nvPicPr>
          <p:cNvPr id="2" name="Grafik 2">
            <a:extLst>
              <a:ext uri="{FF2B5EF4-FFF2-40B4-BE49-F238E27FC236}">
                <a16:creationId xmlns:a16="http://schemas.microsoft.com/office/drawing/2014/main" id="{D48C8CC1-394F-4214-9C8F-E9289D985F84}"/>
              </a:ext>
            </a:extLst>
          </p:cNvPr>
          <p:cNvPicPr>
            <a:picLocks noChangeAspect="1"/>
          </p:cNvPicPr>
          <p:nvPr/>
        </p:nvPicPr>
        <p:blipFill>
          <a:blip r:embed="rId4"/>
          <a:stretch/>
        </p:blipFill>
        <p:spPr bwMode="auto">
          <a:xfrm>
            <a:off x="970091" y="179207"/>
            <a:ext cx="2701395" cy="127683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8" y="198437"/>
            <a:ext cx="9394825" cy="1258887"/>
          </a:xfrm>
        </p:spPr>
        <p:txBody>
          <a:bodyPr wrap="square" anchor="ctr">
            <a:normAutofit/>
          </a:bodyPr>
          <a:lstStyle/>
          <a:p>
            <a:r>
              <a:rPr lang="en-GB" b="1" noProof="0" dirty="0" err="1"/>
              <a:t>Willkommen</a:t>
            </a:r>
            <a:r>
              <a:rPr lang="en-GB" b="1" noProof="0" dirty="0"/>
              <a:t>!</a:t>
            </a:r>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522288" y="1871997"/>
            <a:ext cx="5084429" cy="4360361"/>
          </a:xfrm>
        </p:spPr>
        <p:txBody>
          <a:bodyPr>
            <a:noAutofit/>
          </a:bodyPr>
          <a:lstStyle/>
          <a:p>
            <a:pPr marL="0" indent="0" defTabSz="893763">
              <a:buNone/>
            </a:pPr>
            <a:r>
              <a:rPr lang="en-GB" altLang="de-DE" sz="2800" noProof="0" dirty="0">
                <a:solidFill>
                  <a:srgbClr val="000066"/>
                </a:solidFill>
                <a:cs typeface="Times New Roman" panose="02020603050405020304" pitchFamily="18" charset="0"/>
              </a:rPr>
              <a:t>Today we are going to learn…</a:t>
            </a:r>
          </a:p>
          <a:p>
            <a:pPr defTabSz="893763"/>
            <a:r>
              <a:rPr lang="en-GB" altLang="de-DE" sz="2800" noProof="0" dirty="0">
                <a:solidFill>
                  <a:srgbClr val="000066"/>
                </a:solidFill>
                <a:cs typeface="Times New Roman" panose="02020603050405020304" pitchFamily="18" charset="0"/>
              </a:rPr>
              <a:t>how to wish someone “Merry Christmas” in German.</a:t>
            </a:r>
          </a:p>
          <a:p>
            <a:pPr marL="457200" indent="-457200" defTabSz="893763">
              <a:buFont typeface="Arial" panose="020B0604020202020204" pitchFamily="34" charset="0"/>
              <a:buChar char="•"/>
            </a:pPr>
            <a:r>
              <a:rPr lang="en-GB" altLang="de-DE" sz="2800" noProof="0" dirty="0">
                <a:solidFill>
                  <a:srgbClr val="000066"/>
                </a:solidFill>
                <a:cs typeface="Times New Roman" panose="02020603050405020304" pitchFamily="18" charset="0"/>
              </a:rPr>
              <a:t>the German words for some Christmas decorations.</a:t>
            </a:r>
          </a:p>
          <a:p>
            <a:pPr marL="457200" indent="-457200" defTabSz="893763">
              <a:buFont typeface="Arial" panose="020B0604020202020204" pitchFamily="34" charset="0"/>
              <a:buChar char="•"/>
            </a:pPr>
            <a:r>
              <a:rPr lang="en-GB" altLang="de-DE" sz="2800" noProof="0" dirty="0">
                <a:solidFill>
                  <a:srgbClr val="000066"/>
                </a:solidFill>
                <a:cs typeface="Times New Roman" panose="02020603050405020304" pitchFamily="18" charset="0"/>
              </a:rPr>
              <a:t>how Germans celebrate Christmas.</a:t>
            </a:r>
          </a:p>
        </p:txBody>
      </p:sp>
      <p:pic>
        <p:nvPicPr>
          <p:cNvPr id="3" name="Picture 2" descr="A picture containing drawing&#10;&#10;Description automatically generated">
            <a:extLst>
              <a:ext uri="{FF2B5EF4-FFF2-40B4-BE49-F238E27FC236}">
                <a16:creationId xmlns:a16="http://schemas.microsoft.com/office/drawing/2014/main" id="{6B0FA5E2-30CB-4DE0-9B67-75704DA9EC9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58637" y="1871997"/>
            <a:ext cx="3855774" cy="4035220"/>
          </a:xfrm>
          <a:prstGeom prst="rect">
            <a:avLst/>
          </a:prstGeom>
        </p:spPr>
      </p:pic>
      <p:sp>
        <p:nvSpPr>
          <p:cNvPr id="5" name="Fußzeilenplatzhalter 3">
            <a:extLst>
              <a:ext uri="{FF2B5EF4-FFF2-40B4-BE49-F238E27FC236}">
                <a16:creationId xmlns:a16="http://schemas.microsoft.com/office/drawing/2014/main" id="{C4CB0D5B-4A2D-4760-92E0-2279873A20B5}"/>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6" name="Foliennummernplatzhalter 4">
            <a:extLst>
              <a:ext uri="{FF2B5EF4-FFF2-40B4-BE49-F238E27FC236}">
                <a16:creationId xmlns:a16="http://schemas.microsoft.com/office/drawing/2014/main" id="{1C989223-D4CE-408E-97BD-9BC5BA4742B4}"/>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3</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2461512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en-GB" b="1" noProof="0" dirty="0" err="1"/>
              <a:t>Frohe</a:t>
            </a:r>
            <a:r>
              <a:rPr lang="en-GB" b="1" noProof="0" dirty="0"/>
              <a:t> </a:t>
            </a:r>
            <a:r>
              <a:rPr lang="en-GB" b="1" noProof="0" dirty="0" err="1"/>
              <a:t>Weihnachten</a:t>
            </a:r>
            <a:r>
              <a:rPr lang="en-GB" b="1" noProof="0" dirty="0"/>
              <a:t>!</a:t>
            </a:r>
          </a:p>
        </p:txBody>
      </p:sp>
      <p:sp>
        <p:nvSpPr>
          <p:cNvPr id="3" name="Inhaltsplatzhalter 2"/>
          <p:cNvSpPr>
            <a:spLocks noGrp="1"/>
          </p:cNvSpPr>
          <p:nvPr>
            <p:ph idx="1"/>
          </p:nvPr>
        </p:nvSpPr>
        <p:spPr>
          <a:xfrm>
            <a:off x="3384913" y="2634784"/>
            <a:ext cx="4180659" cy="826873"/>
          </a:xfrm>
        </p:spPr>
        <p:txBody>
          <a:bodyPr anchor="ctr">
            <a:noAutofit/>
          </a:bodyPr>
          <a:lstStyle/>
          <a:p>
            <a:pPr algn="ctr">
              <a:buNone/>
            </a:pPr>
            <a:r>
              <a:rPr lang="en-GB" sz="3200" noProof="0" dirty="0" err="1">
                <a:solidFill>
                  <a:schemeClr val="accent2"/>
                </a:solidFill>
              </a:rPr>
              <a:t>Frohe</a:t>
            </a:r>
            <a:r>
              <a:rPr lang="en-GB" sz="3200" noProof="0" dirty="0">
                <a:solidFill>
                  <a:schemeClr val="accent2"/>
                </a:solidFill>
              </a:rPr>
              <a:t> </a:t>
            </a:r>
            <a:r>
              <a:rPr lang="en-GB" sz="3200" noProof="0" dirty="0" err="1">
                <a:solidFill>
                  <a:schemeClr val="accent2"/>
                </a:solidFill>
              </a:rPr>
              <a:t>Weihnachten</a:t>
            </a:r>
            <a:r>
              <a:rPr lang="en-GB" sz="3200" noProof="0" dirty="0">
                <a:solidFill>
                  <a:schemeClr val="accent2"/>
                </a:solidFill>
              </a:rPr>
              <a:t>!</a:t>
            </a:r>
          </a:p>
          <a:p>
            <a:pPr algn="ctr">
              <a:buNone/>
            </a:pPr>
            <a:r>
              <a:rPr lang="en-GB" sz="3200" noProof="0" dirty="0"/>
              <a:t>Merry Christmas!</a:t>
            </a:r>
          </a:p>
        </p:txBody>
      </p:sp>
      <p:sp>
        <p:nvSpPr>
          <p:cNvPr id="6" name="Abgerundete rechteckige Legende 5" descr="speech bubble" title="speech bubble"/>
          <p:cNvSpPr/>
          <p:nvPr/>
        </p:nvSpPr>
        <p:spPr>
          <a:xfrm>
            <a:off x="2830285" y="1981200"/>
            <a:ext cx="5334000" cy="2198914"/>
          </a:xfrm>
          <a:prstGeom prst="wedgeRoundRectCallout">
            <a:avLst>
              <a:gd name="adj1" fmla="val -55559"/>
              <a:gd name="adj2" fmla="val 64506"/>
              <a:gd name="adj3" fmla="val 16667"/>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Picture 3" descr="A girl saying something">
            <a:extLst>
              <a:ext uri="{FF2B5EF4-FFF2-40B4-BE49-F238E27FC236}">
                <a16:creationId xmlns:a16="http://schemas.microsoft.com/office/drawing/2014/main" id="{1E0DEC90-BA6F-4222-9598-87E54A65D69A}"/>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927548" y="4014593"/>
            <a:ext cx="1625402" cy="3037779"/>
          </a:xfrm>
          <a:prstGeom prst="rect">
            <a:avLst/>
          </a:prstGeom>
        </p:spPr>
      </p:pic>
      <p:pic>
        <p:nvPicPr>
          <p:cNvPr id="8" name="W F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565572" y="2585438"/>
            <a:ext cx="406400" cy="406400"/>
          </a:xfrm>
          <a:prstGeom prst="rect">
            <a:avLst/>
          </a:prstGeom>
        </p:spPr>
      </p:pic>
      <p:sp>
        <p:nvSpPr>
          <p:cNvPr id="9" name="Fußzeilenplatzhalter 3">
            <a:extLst>
              <a:ext uri="{FF2B5EF4-FFF2-40B4-BE49-F238E27FC236}">
                <a16:creationId xmlns:a16="http://schemas.microsoft.com/office/drawing/2014/main" id="{8C6E2040-3DDA-490E-AD4E-C58D5871299B}"/>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0" name="Foliennummernplatzhalter 4">
            <a:extLst>
              <a:ext uri="{FF2B5EF4-FFF2-40B4-BE49-F238E27FC236}">
                <a16:creationId xmlns:a16="http://schemas.microsoft.com/office/drawing/2014/main" id="{9038F59F-F402-4FCB-B842-9B7ADD02AADD}"/>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4</a:t>
            </a:fld>
            <a:endParaRPr lang="en-GB" sz="1050" b="0" dirty="0">
              <a:solidFill>
                <a:schemeClr val="bg2"/>
              </a:solidFill>
              <a:latin typeface="Comic Sans MS" panose="030F0702030302020204" pitchFamily="66" charset="0"/>
            </a:endParaRP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408" fill="hold"/>
                                        <p:tgtEl>
                                          <p:spTgt spid="8"/>
                                        </p:tgtEl>
                                      </p:cBhvr>
                                    </p:cmd>
                                  </p:childTnLst>
                                </p:cTn>
                              </p:par>
                            </p:childTnLst>
                          </p:cTn>
                        </p:par>
                      </p:childTnLst>
                    </p:cTn>
                  </p:par>
                </p:childTnLst>
              </p:cTn>
              <p:nextCondLst>
                <p:cond evt="onClick" delay="0">
                  <p:tgtEl>
                    <p:spTgt spid="8"/>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noProof="0" dirty="0" err="1"/>
              <a:t>Weihnachtsbaum</a:t>
            </a:r>
            <a:br>
              <a:rPr lang="en-GB" b="1" noProof="0" dirty="0"/>
            </a:br>
            <a:r>
              <a:rPr lang="en-GB" sz="3200" b="1" noProof="0" dirty="0">
                <a:solidFill>
                  <a:schemeClr val="accent1"/>
                </a:solidFill>
              </a:rPr>
              <a:t>(Christmas tree)</a:t>
            </a:r>
          </a:p>
        </p:txBody>
      </p:sp>
      <p:sp>
        <p:nvSpPr>
          <p:cNvPr id="3" name="Inhaltsplatzhalter 2"/>
          <p:cNvSpPr>
            <a:spLocks noGrp="1"/>
          </p:cNvSpPr>
          <p:nvPr>
            <p:ph idx="1"/>
          </p:nvPr>
        </p:nvSpPr>
        <p:spPr>
          <a:xfrm>
            <a:off x="4249816" y="2354877"/>
            <a:ext cx="5421058" cy="3806954"/>
          </a:xfrm>
        </p:spPr>
        <p:txBody>
          <a:bodyPr>
            <a:normAutofit/>
          </a:bodyPr>
          <a:lstStyle/>
          <a:p>
            <a:r>
              <a:rPr lang="en-GB" sz="3200" noProof="0" dirty="0" err="1">
                <a:solidFill>
                  <a:schemeClr val="accent2"/>
                </a:solidFill>
              </a:rPr>
              <a:t>Weihnachtskugeln</a:t>
            </a:r>
            <a:r>
              <a:rPr lang="en-GB" sz="3200" noProof="0" dirty="0"/>
              <a:t> (Christmas baubles)</a:t>
            </a:r>
          </a:p>
          <a:p>
            <a:r>
              <a:rPr lang="en-GB" sz="3200" noProof="0" dirty="0" err="1">
                <a:solidFill>
                  <a:schemeClr val="accent2"/>
                </a:solidFill>
              </a:rPr>
              <a:t>Lichter</a:t>
            </a:r>
            <a:r>
              <a:rPr lang="en-GB" sz="3200" noProof="0" dirty="0"/>
              <a:t> (lights)</a:t>
            </a:r>
          </a:p>
          <a:p>
            <a:r>
              <a:rPr lang="en-GB" sz="3200" noProof="0" dirty="0">
                <a:solidFill>
                  <a:schemeClr val="accent2"/>
                </a:solidFill>
              </a:rPr>
              <a:t>Stern</a:t>
            </a:r>
            <a:r>
              <a:rPr lang="en-GB" sz="3200" noProof="0" dirty="0"/>
              <a:t> (star)</a:t>
            </a:r>
          </a:p>
        </p:txBody>
      </p:sp>
      <p:pic>
        <p:nvPicPr>
          <p:cNvPr id="8194" name="Picture 2" descr="Christmastree with a yellow star, colourful baubles, and lights" title="Christmastree"/>
          <p:cNvPicPr>
            <a:picLocks noChangeAspect="1" noChangeArrowheads="1"/>
          </p:cNvPicPr>
          <p:nvPr/>
        </p:nvPicPr>
        <p:blipFill>
          <a:blip r:embed="rId10" cstate="print"/>
          <a:srcRect/>
          <a:stretch>
            <a:fillRect/>
          </a:stretch>
        </p:blipFill>
        <p:spPr bwMode="auto">
          <a:xfrm>
            <a:off x="521970" y="1322532"/>
            <a:ext cx="3425825" cy="5631494"/>
          </a:xfrm>
          <a:prstGeom prst="rect">
            <a:avLst/>
          </a:prstGeom>
          <a:noFill/>
        </p:spPr>
      </p:pic>
      <p:pic>
        <p:nvPicPr>
          <p:cNvPr id="7" name="W F5.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7348718" y="729510"/>
            <a:ext cx="406400" cy="406400"/>
          </a:xfrm>
          <a:prstGeom prst="rect">
            <a:avLst/>
          </a:prstGeom>
        </p:spPr>
      </p:pic>
      <p:pic>
        <p:nvPicPr>
          <p:cNvPr id="8" name="WF5.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8936886" y="2499592"/>
            <a:ext cx="406400" cy="406400"/>
          </a:xfrm>
          <a:prstGeom prst="rect">
            <a:avLst/>
          </a:prstGeom>
        </p:spPr>
      </p:pic>
      <p:pic>
        <p:nvPicPr>
          <p:cNvPr id="9" name="WF5.3">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1"/>
          <a:stretch>
            <a:fillRect/>
          </a:stretch>
        </p:blipFill>
        <p:spPr>
          <a:xfrm>
            <a:off x="8936886" y="3576637"/>
            <a:ext cx="406400" cy="406400"/>
          </a:xfrm>
          <a:prstGeom prst="rect">
            <a:avLst/>
          </a:prstGeom>
        </p:spPr>
      </p:pic>
      <p:pic>
        <p:nvPicPr>
          <p:cNvPr id="10" name="W F5.4">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1"/>
          <a:stretch>
            <a:fillRect/>
          </a:stretch>
        </p:blipFill>
        <p:spPr>
          <a:xfrm>
            <a:off x="8936886" y="4247283"/>
            <a:ext cx="406400" cy="406400"/>
          </a:xfrm>
          <a:prstGeom prst="rect">
            <a:avLst/>
          </a:prstGeom>
        </p:spPr>
      </p:pic>
      <p:sp>
        <p:nvSpPr>
          <p:cNvPr id="12" name="Fußzeilenplatzhalter 3">
            <a:extLst>
              <a:ext uri="{FF2B5EF4-FFF2-40B4-BE49-F238E27FC236}">
                <a16:creationId xmlns:a16="http://schemas.microsoft.com/office/drawing/2014/main" id="{46AD983C-21E2-43CB-A610-CBE227BE8734}"/>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3" name="Foliennummernplatzhalter 4">
            <a:extLst>
              <a:ext uri="{FF2B5EF4-FFF2-40B4-BE49-F238E27FC236}">
                <a16:creationId xmlns:a16="http://schemas.microsoft.com/office/drawing/2014/main" id="{18D98721-2055-4815-B465-A9447AA23935}"/>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5</a:t>
            </a:fld>
            <a:endParaRPr lang="en-GB" sz="1050" b="0" dirty="0">
              <a:solidFill>
                <a:schemeClr val="bg2"/>
              </a:solidFill>
              <a:latin typeface="Comic Sans MS" panose="030F0702030302020204" pitchFamily="66" charset="0"/>
            </a:endParaRPr>
          </a:p>
        </p:txBody>
      </p:sp>
      <p:sp>
        <p:nvSpPr>
          <p:cNvPr id="14" name="Textfeld 13">
            <a:extLst>
              <a:ext uri="{FF2B5EF4-FFF2-40B4-BE49-F238E27FC236}">
                <a16:creationId xmlns:a16="http://schemas.microsoft.com/office/drawing/2014/main" id="{14AE1477-FD85-460B-82F8-2B5CCD222EAA}"/>
              </a:ext>
            </a:extLst>
          </p:cNvPr>
          <p:cNvSpPr txBox="1"/>
          <p:nvPr/>
        </p:nvSpPr>
        <p:spPr>
          <a:xfrm>
            <a:off x="1491614" y="6954026"/>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000" fill="hold"/>
                                        <p:tgtEl>
                                          <p:spTgt spid="7"/>
                                        </p:tgtEl>
                                      </p:cBhvr>
                                    </p:cmd>
                                  </p:childTnLst>
                                </p:cTn>
                              </p:par>
                            </p:childTnLst>
                          </p:cTn>
                        </p:par>
                      </p:childTnLst>
                    </p:cTn>
                  </p:par>
                </p:childTnLst>
              </p:cTn>
              <p:nextCondLst>
                <p:cond evt="onClick" delay="0">
                  <p:tgtEl>
                    <p:spTgt spid="7"/>
                  </p:tgtEl>
                </p:cond>
              </p:nextCondLst>
            </p:seq>
            <p:audio>
              <p:cMediaNode vol="80000">
                <p:cTn id="7" fill="hold" display="0">
                  <p:stCondLst>
                    <p:cond delay="indefinite"/>
                  </p:stCondLst>
                  <p:endCondLst>
                    <p:cond evt="onStopAudio" delay="0">
                      <p:tgtEl>
                        <p:sldTgt/>
                      </p:tgtEl>
                    </p:cond>
                  </p:endCondLst>
                </p:cTn>
                <p:tgtEl>
                  <p:spTgt spid="7"/>
                </p:tgtEl>
              </p:cMediaNode>
            </p:audi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3096" fill="hold"/>
                                        <p:tgtEl>
                                          <p:spTgt spid="8"/>
                                        </p:tgtEl>
                                      </p:cBhvr>
                                    </p:cmd>
                                  </p:childTnLst>
                                </p:cTn>
                              </p:par>
                            </p:childTnLst>
                          </p:cTn>
                        </p:par>
                      </p:childTnLst>
                    </p:cTn>
                  </p:par>
                </p:childTnLst>
              </p:cTn>
              <p:nextCondLst>
                <p:cond evt="onClick" delay="0">
                  <p:tgtEl>
                    <p:spTgt spid="8"/>
                  </p:tgtEl>
                </p:cond>
              </p:nextCondLst>
            </p:seq>
            <p:audio>
              <p:cMediaNode vol="80000">
                <p:cTn id="13" fill="hold" display="0">
                  <p:stCondLst>
                    <p:cond delay="indefinite"/>
                  </p:stCondLst>
                  <p:endCondLst>
                    <p:cond evt="onStopAudio" delay="0">
                      <p:tgtEl>
                        <p:sldTgt/>
                      </p:tgtEl>
                    </p:cond>
                  </p:endCondLst>
                </p:cTn>
                <p:tgtEl>
                  <p:spTgt spid="8"/>
                </p:tgtEl>
              </p:cMediaNode>
            </p:audio>
            <p:seq concurrent="1" nextAc="seek">
              <p:cTn id="14" restart="whenNotActive" fill="hold" evtFilter="cancelBubble" nodeType="interactiveSeq">
                <p:stCondLst>
                  <p:cond evt="onClick" delay="0">
                    <p:tgtEl>
                      <p:spTgt spid="9"/>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944" fill="hold"/>
                                        <p:tgtEl>
                                          <p:spTgt spid="9"/>
                                        </p:tgtEl>
                                      </p:cBhvr>
                                    </p:cmd>
                                  </p:childTnLst>
                                </p:cTn>
                              </p:par>
                            </p:childTnLst>
                          </p:cTn>
                        </p:par>
                      </p:childTnLst>
                    </p:cTn>
                  </p:par>
                </p:childTnLst>
              </p:cTn>
              <p:nextCondLst>
                <p:cond evt="onClick" delay="0">
                  <p:tgtEl>
                    <p:spTgt spid="9"/>
                  </p:tgtEl>
                </p:cond>
              </p:nextCondLst>
            </p:seq>
            <p:audio>
              <p:cMediaNode vol="80000">
                <p:cTn id="19" fill="hold" display="0">
                  <p:stCondLst>
                    <p:cond delay="indefinite"/>
                  </p:stCondLst>
                  <p:endCondLst>
                    <p:cond evt="onStopAudio" delay="0">
                      <p:tgtEl>
                        <p:sldTgt/>
                      </p:tgtEl>
                    </p:cond>
                  </p:endCondLst>
                </p:cTn>
                <p:tgtEl>
                  <p:spTgt spid="9"/>
                </p:tgtEl>
              </p:cMediaNode>
            </p:audio>
            <p:seq concurrent="1" nextAc="seek">
              <p:cTn id="20" restart="whenNotActive" fill="hold" evtFilter="cancelBubble" nodeType="interactiveSeq">
                <p:stCondLst>
                  <p:cond evt="onClick" delay="0">
                    <p:tgtEl>
                      <p:spTgt spid="10"/>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1872" fill="hold"/>
                                        <p:tgtEl>
                                          <p:spTgt spid="10"/>
                                        </p:tgtEl>
                                      </p:cBhvr>
                                    </p:cmd>
                                  </p:childTnLst>
                                </p:cTn>
                              </p:par>
                            </p:childTnLst>
                          </p:cTn>
                        </p:par>
                      </p:childTnLst>
                    </p:cTn>
                  </p:par>
                </p:childTnLst>
              </p:cTn>
              <p:nextCondLst>
                <p:cond evt="onClick" delay="0">
                  <p:tgtEl>
                    <p:spTgt spid="10"/>
                  </p:tgtEl>
                </p:cond>
              </p:nextCondLst>
            </p:seq>
            <p:audio>
              <p:cMediaNode vol="80000">
                <p:cTn id="25" fill="hold" display="0">
                  <p:stCondLst>
                    <p:cond delay="indefinite"/>
                  </p:stCondLst>
                  <p:endCondLst>
                    <p:cond evt="onStopAudio" delay="0">
                      <p:tgtEl>
                        <p:sldTgt/>
                      </p:tgtEl>
                    </p:cond>
                  </p:endCondLst>
                </p:cTn>
                <p:tgtEl>
                  <p:spTgt spid="10"/>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noProof="0" dirty="0" err="1"/>
              <a:t>Weihnachten</a:t>
            </a:r>
            <a:r>
              <a:rPr lang="en-GB" b="1" noProof="0" dirty="0"/>
              <a:t> in Deutschland</a:t>
            </a:r>
            <a:br>
              <a:rPr lang="en-GB" b="1" noProof="0" dirty="0"/>
            </a:br>
            <a:r>
              <a:rPr lang="en-GB" sz="3200" b="1" noProof="0" dirty="0">
                <a:solidFill>
                  <a:schemeClr val="accent1"/>
                </a:solidFill>
              </a:rPr>
              <a:t>(Christmas in Germany)</a:t>
            </a:r>
          </a:p>
        </p:txBody>
      </p:sp>
      <p:sp>
        <p:nvSpPr>
          <p:cNvPr id="3" name="Inhaltsplatzhalter 2"/>
          <p:cNvSpPr>
            <a:spLocks noGrp="1"/>
          </p:cNvSpPr>
          <p:nvPr>
            <p:ph idx="1"/>
          </p:nvPr>
        </p:nvSpPr>
        <p:spPr>
          <a:xfrm>
            <a:off x="543742" y="2221127"/>
            <a:ext cx="9395460" cy="794216"/>
          </a:xfrm>
        </p:spPr>
        <p:txBody>
          <a:bodyPr>
            <a:normAutofit/>
          </a:bodyPr>
          <a:lstStyle/>
          <a:p>
            <a:pPr algn="ctr">
              <a:buNone/>
            </a:pPr>
            <a:r>
              <a:rPr lang="en-GB" sz="3200" noProof="0" dirty="0" err="1">
                <a:solidFill>
                  <a:schemeClr val="accent2"/>
                </a:solidFill>
              </a:rPr>
              <a:t>Heiliger</a:t>
            </a:r>
            <a:r>
              <a:rPr lang="en-GB" sz="3200" noProof="0" dirty="0">
                <a:solidFill>
                  <a:schemeClr val="accent2"/>
                </a:solidFill>
              </a:rPr>
              <a:t> Abend </a:t>
            </a:r>
            <a:r>
              <a:rPr lang="en-GB" sz="3200" noProof="0" dirty="0"/>
              <a:t>(Holy evening)</a:t>
            </a:r>
          </a:p>
        </p:txBody>
      </p:sp>
      <p:grpSp>
        <p:nvGrpSpPr>
          <p:cNvPr id="10" name="Gruppieren 9" descr="a calender sheet (24th Dec)" title="a calender sheet (24th Dec)"/>
          <p:cNvGrpSpPr/>
          <p:nvPr/>
        </p:nvGrpSpPr>
        <p:grpSpPr>
          <a:xfrm>
            <a:off x="3722914" y="3192027"/>
            <a:ext cx="2993572" cy="2547256"/>
            <a:chOff x="3995057" y="3331029"/>
            <a:chExt cx="2993572" cy="2547256"/>
          </a:xfrm>
        </p:grpSpPr>
        <p:sp>
          <p:nvSpPr>
            <p:cNvPr id="6" name="Rechteck 5"/>
            <p:cNvSpPr/>
            <p:nvPr/>
          </p:nvSpPr>
          <p:spPr>
            <a:xfrm>
              <a:off x="3995057" y="4038600"/>
              <a:ext cx="2982686" cy="183968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Rechteck 6"/>
            <p:cNvSpPr/>
            <p:nvPr/>
          </p:nvSpPr>
          <p:spPr>
            <a:xfrm>
              <a:off x="3995057" y="3331029"/>
              <a:ext cx="2993572" cy="7200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extfeld 7"/>
            <p:cNvSpPr txBox="1"/>
            <p:nvPr/>
          </p:nvSpPr>
          <p:spPr>
            <a:xfrm>
              <a:off x="4735286" y="4288972"/>
              <a:ext cx="1438214" cy="1323439"/>
            </a:xfrm>
            <a:prstGeom prst="rect">
              <a:avLst/>
            </a:prstGeom>
            <a:noFill/>
          </p:spPr>
          <p:txBody>
            <a:bodyPr wrap="none" rtlCol="0">
              <a:spAutoFit/>
            </a:bodyPr>
            <a:lstStyle/>
            <a:p>
              <a:r>
                <a:rPr lang="de-DE" sz="8000" dirty="0">
                  <a:latin typeface="Comic Sans MS" pitchFamily="66" charset="0"/>
                </a:rPr>
                <a:t>24</a:t>
              </a:r>
            </a:p>
          </p:txBody>
        </p:sp>
        <p:sp>
          <p:nvSpPr>
            <p:cNvPr id="9" name="Textfeld 8"/>
            <p:cNvSpPr txBox="1"/>
            <p:nvPr/>
          </p:nvSpPr>
          <p:spPr>
            <a:xfrm>
              <a:off x="4147457" y="3461657"/>
              <a:ext cx="2721429" cy="523220"/>
            </a:xfrm>
            <a:prstGeom prst="rect">
              <a:avLst/>
            </a:prstGeom>
            <a:noFill/>
          </p:spPr>
          <p:txBody>
            <a:bodyPr wrap="square" rtlCol="0">
              <a:spAutoFit/>
            </a:bodyPr>
            <a:lstStyle/>
            <a:p>
              <a:pPr algn="ctr"/>
              <a:r>
                <a:rPr lang="de-DE" sz="2800" dirty="0">
                  <a:solidFill>
                    <a:schemeClr val="bg1"/>
                  </a:solidFill>
                  <a:latin typeface="Comic Sans MS" pitchFamily="66" charset="0"/>
                </a:rPr>
                <a:t>Dezember</a:t>
              </a:r>
            </a:p>
          </p:txBody>
        </p:sp>
      </p:grpSp>
      <p:pic>
        <p:nvPicPr>
          <p:cNvPr id="11" name="Picture 16" descr="Christmastree" title="Christmastree">
            <a:extLst>
              <a:ext uri="{FF2B5EF4-FFF2-40B4-BE49-F238E27FC236}">
                <a16:creationId xmlns:a16="http://schemas.microsoft.com/office/drawing/2014/main" id="{E505D9F8-9D7F-4520-8BF3-5C464C871B97}"/>
              </a:ext>
            </a:extLst>
          </p:cNvPr>
          <p:cNvPicPr>
            <a:picLocks noChangeAspect="1"/>
          </p:cNvPicPr>
          <p:nvPr/>
        </p:nvPicPr>
        <p:blipFill>
          <a:blip r:embed="rId8" cstate="hqprint">
            <a:extLst>
              <a:ext uri="{28A0092B-C50C-407E-A947-70E740481C1C}">
                <a14:useLocalDpi xmlns:a14="http://schemas.microsoft.com/office/drawing/2010/main" val="0"/>
              </a:ext>
            </a:extLst>
          </a:blip>
          <a:srcRect l="35973"/>
          <a:stretch>
            <a:fillRect/>
          </a:stretch>
        </p:blipFill>
        <p:spPr>
          <a:xfrm>
            <a:off x="729341" y="2781463"/>
            <a:ext cx="2841171" cy="4136742"/>
          </a:xfrm>
          <a:prstGeom prst="rect">
            <a:avLst/>
          </a:prstGeom>
        </p:spPr>
      </p:pic>
      <p:pic>
        <p:nvPicPr>
          <p:cNvPr id="12" name="Content Placeholder 6" descr="gift, present" title="gift, present">
            <a:extLst>
              <a:ext uri="{FF2B5EF4-FFF2-40B4-BE49-F238E27FC236}">
                <a16:creationId xmlns:a16="http://schemas.microsoft.com/office/drawing/2014/main" id="{2A704011-E186-405C-8E63-A55529C948EF}"/>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rot="21098615">
            <a:off x="6860791" y="3701143"/>
            <a:ext cx="3095640" cy="1936981"/>
          </a:xfrm>
          <a:prstGeom prst="rect">
            <a:avLst/>
          </a:prstGeom>
        </p:spPr>
      </p:pic>
      <p:pic>
        <p:nvPicPr>
          <p:cNvPr id="13" name="W F6.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611811" y="494141"/>
            <a:ext cx="406400" cy="406400"/>
          </a:xfrm>
          <a:prstGeom prst="rect">
            <a:avLst/>
          </a:prstGeom>
        </p:spPr>
      </p:pic>
      <p:pic>
        <p:nvPicPr>
          <p:cNvPr id="14" name="W F6.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205411" y="2332566"/>
            <a:ext cx="406400" cy="406400"/>
          </a:xfrm>
          <a:prstGeom prst="rect">
            <a:avLst/>
          </a:prstGeom>
        </p:spPr>
      </p:pic>
      <p:pic>
        <p:nvPicPr>
          <p:cNvPr id="15" name="W F6.3">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0"/>
          <a:stretch>
            <a:fillRect/>
          </a:stretch>
        </p:blipFill>
        <p:spPr>
          <a:xfrm>
            <a:off x="5921343" y="4625768"/>
            <a:ext cx="406400" cy="406400"/>
          </a:xfrm>
          <a:prstGeom prst="rect">
            <a:avLst/>
          </a:prstGeom>
        </p:spPr>
      </p:pic>
      <p:sp>
        <p:nvSpPr>
          <p:cNvPr id="16" name="Fußzeilenplatzhalter 3">
            <a:extLst>
              <a:ext uri="{FF2B5EF4-FFF2-40B4-BE49-F238E27FC236}">
                <a16:creationId xmlns:a16="http://schemas.microsoft.com/office/drawing/2014/main" id="{06F07129-F18F-4FD5-A328-72CD9E68A7AC}"/>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7" name="Foliennummernplatzhalter 4">
            <a:extLst>
              <a:ext uri="{FF2B5EF4-FFF2-40B4-BE49-F238E27FC236}">
                <a16:creationId xmlns:a16="http://schemas.microsoft.com/office/drawing/2014/main" id="{EE52CD68-2F2A-4111-A0B9-5A3CD2E7F91A}"/>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6</a:t>
            </a:fld>
            <a:endParaRPr lang="en-GB" sz="1050" b="0" dirty="0">
              <a:solidFill>
                <a:schemeClr val="bg2"/>
              </a:solidFill>
              <a:latin typeface="Comic Sans MS" panose="030F0702030302020204" pitchFamily="66" charset="0"/>
            </a:endParaRP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736" fill="hold"/>
                                        <p:tgtEl>
                                          <p:spTgt spid="13"/>
                                        </p:tgtEl>
                                      </p:cBhvr>
                                    </p:cmd>
                                  </p:childTnLst>
                                </p:cTn>
                              </p:par>
                            </p:childTnLst>
                          </p:cTn>
                        </p:par>
                      </p:childTnLst>
                    </p:cTn>
                  </p:par>
                </p:childTnLst>
              </p:cTn>
              <p:nextCondLst>
                <p:cond evt="onClick" delay="0">
                  <p:tgtEl>
                    <p:spTgt spid="13"/>
                  </p:tgtEl>
                </p:cond>
              </p:nextCondLst>
            </p:seq>
            <p:audio>
              <p:cMediaNode vol="80000">
                <p:cTn id="7" fill="hold" display="0">
                  <p:stCondLst>
                    <p:cond delay="indefinite"/>
                  </p:stCondLst>
                  <p:endCondLst>
                    <p:cond evt="onStopAudio" delay="0">
                      <p:tgtEl>
                        <p:sldTgt/>
                      </p:tgtEl>
                    </p:cond>
                  </p:endCondLst>
                </p:cTn>
                <p:tgtEl>
                  <p:spTgt spid="13"/>
                </p:tgtEl>
              </p:cMediaNode>
            </p:audio>
            <p:seq concurrent="1" nextAc="seek">
              <p:cTn id="8" restart="whenNotActive" fill="hold" evtFilter="cancelBubble" nodeType="interactiveSeq">
                <p:stCondLst>
                  <p:cond evt="onClick" delay="0">
                    <p:tgtEl>
                      <p:spTgt spid="14"/>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3384" fill="hold"/>
                                        <p:tgtEl>
                                          <p:spTgt spid="14"/>
                                        </p:tgtEl>
                                      </p:cBhvr>
                                    </p:cmd>
                                  </p:childTnLst>
                                </p:cTn>
                              </p:par>
                            </p:childTnLst>
                          </p:cTn>
                        </p:par>
                      </p:childTnLst>
                    </p:cTn>
                  </p:par>
                </p:childTnLst>
              </p:cTn>
              <p:nextCondLst>
                <p:cond evt="onClick" delay="0">
                  <p:tgtEl>
                    <p:spTgt spid="14"/>
                  </p:tgtEl>
                </p:cond>
              </p:nextCondLst>
            </p:seq>
            <p:audio>
              <p:cMediaNode vol="80000">
                <p:cTn id="13" fill="hold" display="0">
                  <p:stCondLst>
                    <p:cond delay="indefinite"/>
                  </p:stCondLst>
                  <p:endCondLst>
                    <p:cond evt="onStopAudio" delay="0">
                      <p:tgtEl>
                        <p:sldTgt/>
                      </p:tgtEl>
                    </p:cond>
                  </p:endCondLst>
                </p:cTn>
                <p:tgtEl>
                  <p:spTgt spid="14"/>
                </p:tgtEl>
              </p:cMediaNode>
            </p:audio>
            <p:seq concurrent="1" nextAc="seek">
              <p:cTn id="14" restart="whenNotActive" fill="hold" evtFilter="cancelBubble" nodeType="interactiveSeq">
                <p:stCondLst>
                  <p:cond evt="onClick" delay="0">
                    <p:tgtEl>
                      <p:spTgt spid="15"/>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4896" fill="hold"/>
                                        <p:tgtEl>
                                          <p:spTgt spid="15"/>
                                        </p:tgtEl>
                                      </p:cBhvr>
                                    </p:cmd>
                                  </p:childTnLst>
                                </p:cTn>
                              </p:par>
                            </p:childTnLst>
                          </p:cTn>
                        </p:par>
                      </p:childTnLst>
                    </p:cTn>
                  </p:par>
                </p:childTnLst>
              </p:cTn>
              <p:nextCondLst>
                <p:cond evt="onClick" delay="0">
                  <p:tgtEl>
                    <p:spTgt spid="15"/>
                  </p:tgtEl>
                </p:cond>
              </p:nextCondLst>
            </p:seq>
            <p:audio>
              <p:cMediaNode vol="80000">
                <p:cTn id="19" fill="hold" display="0">
                  <p:stCondLst>
                    <p:cond delay="indefinite"/>
                  </p:stCondLst>
                  <p:endCondLst>
                    <p:cond evt="onStopAudio" delay="0">
                      <p:tgtEl>
                        <p:sldTgt/>
                      </p:tgtEl>
                    </p:cond>
                  </p:endCondLst>
                </p:cTn>
                <p:tgtEl>
                  <p:spTgt spid="1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noProof="0" dirty="0" err="1"/>
              <a:t>Weihnachtsessen</a:t>
            </a:r>
            <a:br>
              <a:rPr lang="en-GB" b="1" noProof="0" dirty="0"/>
            </a:br>
            <a:r>
              <a:rPr lang="en-GB" sz="3200" b="1" noProof="0" dirty="0">
                <a:solidFill>
                  <a:schemeClr val="accent1"/>
                </a:solidFill>
              </a:rPr>
              <a:t>(Christmas dinner)</a:t>
            </a:r>
          </a:p>
        </p:txBody>
      </p:sp>
      <p:sp>
        <p:nvSpPr>
          <p:cNvPr id="3" name="Inhaltsplatzhalter 2"/>
          <p:cNvSpPr>
            <a:spLocks noGrp="1"/>
          </p:cNvSpPr>
          <p:nvPr>
            <p:ph sz="half" idx="1"/>
          </p:nvPr>
        </p:nvSpPr>
        <p:spPr>
          <a:xfrm>
            <a:off x="758256" y="2664761"/>
            <a:ext cx="4610735" cy="2015910"/>
          </a:xfrm>
        </p:spPr>
        <p:txBody>
          <a:bodyPr>
            <a:normAutofit lnSpcReduction="10000"/>
          </a:bodyPr>
          <a:lstStyle/>
          <a:p>
            <a:r>
              <a:rPr lang="en-GB" sz="3200" noProof="0" dirty="0" err="1">
                <a:solidFill>
                  <a:schemeClr val="accent2"/>
                </a:solidFill>
              </a:rPr>
              <a:t>Gänsebraten</a:t>
            </a:r>
            <a:r>
              <a:rPr lang="en-GB" sz="3200" noProof="0" dirty="0"/>
              <a:t> </a:t>
            </a:r>
          </a:p>
          <a:p>
            <a:pPr marL="440929" lvl="1" indent="0">
              <a:buNone/>
            </a:pPr>
            <a:r>
              <a:rPr lang="en-GB" sz="3200" noProof="0" dirty="0"/>
              <a:t>(roast goose)</a:t>
            </a:r>
          </a:p>
        </p:txBody>
      </p:sp>
      <p:sp>
        <p:nvSpPr>
          <p:cNvPr id="4" name="Inhaltsplatzhalter 3"/>
          <p:cNvSpPr>
            <a:spLocks noGrp="1"/>
          </p:cNvSpPr>
          <p:nvPr>
            <p:ph sz="half" idx="2"/>
          </p:nvPr>
        </p:nvSpPr>
        <p:spPr>
          <a:xfrm>
            <a:off x="5368991" y="2664761"/>
            <a:ext cx="4610735" cy="2134305"/>
          </a:xfrm>
        </p:spPr>
        <p:txBody>
          <a:bodyPr>
            <a:normAutofit lnSpcReduction="10000"/>
          </a:bodyPr>
          <a:lstStyle/>
          <a:p>
            <a:r>
              <a:rPr lang="en-GB" sz="3200" noProof="0" dirty="0" err="1">
                <a:solidFill>
                  <a:schemeClr val="accent2"/>
                </a:solidFill>
              </a:rPr>
              <a:t>Kartoffelsalat</a:t>
            </a:r>
            <a:r>
              <a:rPr lang="en-GB" sz="3200" noProof="0" dirty="0">
                <a:solidFill>
                  <a:schemeClr val="accent2"/>
                </a:solidFill>
              </a:rPr>
              <a:t> und </a:t>
            </a:r>
            <a:r>
              <a:rPr lang="en-GB" sz="3200" noProof="0" dirty="0" err="1">
                <a:solidFill>
                  <a:schemeClr val="accent2"/>
                </a:solidFill>
              </a:rPr>
              <a:t>Würstchen</a:t>
            </a:r>
            <a:endParaRPr lang="en-GB" sz="3200" noProof="0" dirty="0">
              <a:solidFill>
                <a:schemeClr val="accent2"/>
              </a:solidFill>
            </a:endParaRPr>
          </a:p>
          <a:p>
            <a:pPr marL="440929" lvl="1" indent="0">
              <a:buNone/>
            </a:pPr>
            <a:r>
              <a:rPr lang="en-GB" sz="3200" noProof="0" dirty="0"/>
              <a:t>(potato salad and</a:t>
            </a:r>
            <a:r>
              <a:rPr lang="en-GB" sz="3200" baseline="0" noProof="0" dirty="0"/>
              <a:t> </a:t>
            </a:r>
            <a:r>
              <a:rPr lang="en-GB" sz="3200" noProof="0" dirty="0"/>
              <a:t>sausages)</a:t>
            </a:r>
          </a:p>
        </p:txBody>
      </p:sp>
      <p:pic>
        <p:nvPicPr>
          <p:cNvPr id="8" name="Picture 4" descr="Roast goose with potato dumblings" title="Roast goose"/>
          <p:cNvPicPr>
            <a:picLocks noChangeAspect="1" noChangeArrowheads="1"/>
          </p:cNvPicPr>
          <p:nvPr/>
        </p:nvPicPr>
        <p:blipFill>
          <a:blip r:embed="rId8" cstate="print"/>
          <a:srcRect/>
          <a:stretch>
            <a:fillRect/>
          </a:stretch>
        </p:blipFill>
        <p:spPr bwMode="auto">
          <a:xfrm>
            <a:off x="884434" y="3996647"/>
            <a:ext cx="3357334" cy="2518001"/>
          </a:xfrm>
          <a:prstGeom prst="rect">
            <a:avLst/>
          </a:prstGeom>
          <a:noFill/>
        </p:spPr>
      </p:pic>
      <p:pic>
        <p:nvPicPr>
          <p:cNvPr id="7170" name="Picture 2" descr="potato salad with sausages" title="potato salad with sausages"/>
          <p:cNvPicPr>
            <a:picLocks noChangeAspect="1" noChangeArrowheads="1"/>
          </p:cNvPicPr>
          <p:nvPr/>
        </p:nvPicPr>
        <p:blipFill rotWithShape="1">
          <a:blip r:embed="rId9" cstate="print"/>
          <a:srcRect t="29448"/>
          <a:stretch/>
        </p:blipFill>
        <p:spPr bwMode="auto">
          <a:xfrm>
            <a:off x="5707291" y="4704915"/>
            <a:ext cx="3847675" cy="1809733"/>
          </a:xfrm>
          <a:prstGeom prst="rect">
            <a:avLst/>
          </a:prstGeom>
          <a:noFill/>
        </p:spPr>
      </p:pic>
      <p:pic>
        <p:nvPicPr>
          <p:cNvPr id="7" name="W F7.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7408861" y="526310"/>
            <a:ext cx="406400" cy="406400"/>
          </a:xfrm>
          <a:prstGeom prst="rect">
            <a:avLst/>
          </a:prstGeom>
        </p:spPr>
      </p:pic>
      <p:pic>
        <p:nvPicPr>
          <p:cNvPr id="12" name="W F7.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3835368" y="2691369"/>
            <a:ext cx="406400" cy="406400"/>
          </a:xfrm>
          <a:prstGeom prst="rect">
            <a:avLst/>
          </a:prstGeom>
        </p:spPr>
      </p:pic>
      <p:pic>
        <p:nvPicPr>
          <p:cNvPr id="13" name="W F7.3">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0"/>
          <a:stretch>
            <a:fillRect/>
          </a:stretch>
        </p:blipFill>
        <p:spPr>
          <a:xfrm>
            <a:off x="8242903" y="3097769"/>
            <a:ext cx="406400" cy="406400"/>
          </a:xfrm>
          <a:prstGeom prst="rect">
            <a:avLst/>
          </a:prstGeom>
        </p:spPr>
      </p:pic>
      <p:sp>
        <p:nvSpPr>
          <p:cNvPr id="16" name="Fußzeilenplatzhalter 3">
            <a:extLst>
              <a:ext uri="{FF2B5EF4-FFF2-40B4-BE49-F238E27FC236}">
                <a16:creationId xmlns:a16="http://schemas.microsoft.com/office/drawing/2014/main" id="{EF2FBF5D-8665-405F-AD71-C54721A8CF56}"/>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7" name="Foliennummernplatzhalter 4">
            <a:extLst>
              <a:ext uri="{FF2B5EF4-FFF2-40B4-BE49-F238E27FC236}">
                <a16:creationId xmlns:a16="http://schemas.microsoft.com/office/drawing/2014/main" id="{D55EAD9B-8506-4706-8926-1200C44F3F9D}"/>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7</a:t>
            </a:fld>
            <a:endParaRPr lang="en-GB" sz="1050" b="0" dirty="0">
              <a:solidFill>
                <a:schemeClr val="bg2"/>
              </a:solidFill>
              <a:latin typeface="Comic Sans MS" panose="030F0702030302020204" pitchFamily="66" charset="0"/>
            </a:endParaRPr>
          </a:p>
        </p:txBody>
      </p:sp>
      <p:sp>
        <p:nvSpPr>
          <p:cNvPr id="18" name="Textfeld 17">
            <a:extLst>
              <a:ext uri="{FF2B5EF4-FFF2-40B4-BE49-F238E27FC236}">
                <a16:creationId xmlns:a16="http://schemas.microsoft.com/office/drawing/2014/main" id="{7C1AD51C-46CC-45B9-987C-D1DD0BB43AD4}"/>
              </a:ext>
            </a:extLst>
          </p:cNvPr>
          <p:cNvSpPr txBox="1"/>
          <p:nvPr/>
        </p:nvSpPr>
        <p:spPr>
          <a:xfrm>
            <a:off x="1684907" y="6495454"/>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
        <p:nvSpPr>
          <p:cNvPr id="19" name="Textfeld 18">
            <a:extLst>
              <a:ext uri="{FF2B5EF4-FFF2-40B4-BE49-F238E27FC236}">
                <a16:creationId xmlns:a16="http://schemas.microsoft.com/office/drawing/2014/main" id="{F5081177-C67F-4CEC-9722-920841F68DA5}"/>
              </a:ext>
            </a:extLst>
          </p:cNvPr>
          <p:cNvSpPr txBox="1"/>
          <p:nvPr/>
        </p:nvSpPr>
        <p:spPr>
          <a:xfrm>
            <a:off x="6868793" y="6495454"/>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736" fill="hold"/>
                                        <p:tgtEl>
                                          <p:spTgt spid="7"/>
                                        </p:tgtEl>
                                      </p:cBhvr>
                                    </p:cmd>
                                  </p:childTnLst>
                                </p:cTn>
                              </p:par>
                            </p:childTnLst>
                          </p:cTn>
                        </p:par>
                      </p:childTnLst>
                    </p:cTn>
                  </p:par>
                </p:childTnLst>
              </p:cTn>
              <p:nextCondLst>
                <p:cond evt="onClick" delay="0">
                  <p:tgtEl>
                    <p:spTgt spid="7"/>
                  </p:tgtEl>
                </p:cond>
              </p:nextCondLst>
            </p:seq>
            <p:audio>
              <p:cMediaNode vol="80000">
                <p:cTn id="7" fill="hold" display="0">
                  <p:stCondLst>
                    <p:cond delay="indefinite"/>
                  </p:stCondLst>
                  <p:endCondLst>
                    <p:cond evt="onStopAudio" delay="0">
                      <p:tgtEl>
                        <p:sldTgt/>
                      </p:tgtEl>
                    </p:cond>
                  </p:endCondLst>
                </p:cTn>
                <p:tgtEl>
                  <p:spTgt spid="7"/>
                </p:tgtEl>
              </p:cMediaNode>
            </p:audi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3024" fill="hold"/>
                                        <p:tgtEl>
                                          <p:spTgt spid="12"/>
                                        </p:tgtEl>
                                      </p:cBhvr>
                                    </p:cmd>
                                  </p:childTnLst>
                                </p:cTn>
                              </p:par>
                            </p:childTnLst>
                          </p:cTn>
                        </p:par>
                      </p:childTnLst>
                    </p:cTn>
                  </p:par>
                </p:childTnLst>
              </p:cTn>
              <p:nextCondLst>
                <p:cond evt="onClick" delay="0">
                  <p:tgtEl>
                    <p:spTgt spid="12"/>
                  </p:tgtEl>
                </p:cond>
              </p:nextCondLst>
            </p:seq>
            <p:audio>
              <p:cMediaNode vol="80000">
                <p:cTn id="13" fill="hold" display="0">
                  <p:stCondLst>
                    <p:cond delay="indefinite"/>
                  </p:stCondLst>
                  <p:endCondLst>
                    <p:cond evt="onStopAudio" delay="0">
                      <p:tgtEl>
                        <p:sldTgt/>
                      </p:tgtEl>
                    </p:cond>
                  </p:endCondLst>
                </p:cTn>
                <p:tgtEl>
                  <p:spTgt spid="12"/>
                </p:tgtEl>
              </p:cMediaNode>
            </p:audio>
            <p:seq concurrent="1" nextAc="seek">
              <p:cTn id="14" restart="whenNotActive" fill="hold" evtFilter="cancelBubble" nodeType="interactiveSeq">
                <p:stCondLst>
                  <p:cond evt="onClick" delay="0">
                    <p:tgtEl>
                      <p:spTgt spid="13"/>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5208" fill="hold"/>
                                        <p:tgtEl>
                                          <p:spTgt spid="13"/>
                                        </p:tgtEl>
                                      </p:cBhvr>
                                    </p:cmd>
                                  </p:childTnLst>
                                </p:cTn>
                              </p:par>
                            </p:childTnLst>
                          </p:cTn>
                        </p:par>
                      </p:childTnLst>
                    </p:cTn>
                  </p:par>
                </p:childTnLst>
              </p:cTn>
              <p:nextCondLst>
                <p:cond evt="onClick" delay="0">
                  <p:tgtEl>
                    <p:spTgt spid="13"/>
                  </p:tgtEl>
                </p:cond>
              </p:nextCondLst>
            </p:seq>
            <p:audio>
              <p:cMediaNode vol="80000">
                <p:cTn id="19" fill="hold" display="0">
                  <p:stCondLst>
                    <p:cond delay="indefinite"/>
                  </p:stCondLst>
                  <p:endCondLst>
                    <p:cond evt="onStopAudio" delay="0">
                      <p:tgtEl>
                        <p:sldTgt/>
                      </p:tgtEl>
                    </p:cond>
                  </p:endCondLst>
                </p:cTn>
                <p:tgtEl>
                  <p:spTgt spid="1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noProof="0" dirty="0" err="1"/>
              <a:t>Bescherung</a:t>
            </a:r>
            <a:endParaRPr lang="en-GB" b="1" noProof="0" dirty="0"/>
          </a:p>
        </p:txBody>
      </p:sp>
      <p:sp>
        <p:nvSpPr>
          <p:cNvPr id="3" name="Inhaltsplatzhalter 2"/>
          <p:cNvSpPr>
            <a:spLocks noGrp="1"/>
          </p:cNvSpPr>
          <p:nvPr>
            <p:ph sz="half" idx="1"/>
          </p:nvPr>
        </p:nvSpPr>
        <p:spPr>
          <a:xfrm>
            <a:off x="521970" y="1763927"/>
            <a:ext cx="9395460" cy="1850130"/>
          </a:xfrm>
        </p:spPr>
        <p:txBody>
          <a:bodyPr/>
          <a:lstStyle/>
          <a:p>
            <a:r>
              <a:rPr lang="en-GB" sz="3200" noProof="0" dirty="0"/>
              <a:t>This is what we call the sharing of the presents.</a:t>
            </a:r>
          </a:p>
        </p:txBody>
      </p:sp>
      <p:pic>
        <p:nvPicPr>
          <p:cNvPr id="10" name="Picture 16" descr="A boy standing in front of a Christmas tree" title="A boy standing in front of a Christmas tree">
            <a:extLst>
              <a:ext uri="{FF2B5EF4-FFF2-40B4-BE49-F238E27FC236}">
                <a16:creationId xmlns:a16="http://schemas.microsoft.com/office/drawing/2014/main" id="{E505D9F8-9D7F-4520-8BF3-5C464C871B97}"/>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3236391" y="2780318"/>
            <a:ext cx="4233968" cy="3947053"/>
          </a:xfrm>
          <a:prstGeom prst="rect">
            <a:avLst/>
          </a:prstGeom>
        </p:spPr>
      </p:pic>
      <p:pic>
        <p:nvPicPr>
          <p:cNvPr id="4" name="W F8.0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669405" y="729510"/>
            <a:ext cx="406400" cy="406400"/>
          </a:xfrm>
          <a:prstGeom prst="rect">
            <a:avLst/>
          </a:prstGeom>
        </p:spPr>
      </p:pic>
      <p:sp>
        <p:nvSpPr>
          <p:cNvPr id="8" name="Fußzeilenplatzhalter 3">
            <a:extLst>
              <a:ext uri="{FF2B5EF4-FFF2-40B4-BE49-F238E27FC236}">
                <a16:creationId xmlns:a16="http://schemas.microsoft.com/office/drawing/2014/main" id="{D52175F2-112D-4800-BCBD-0E3CBD04DD2C}"/>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2" name="Foliennummernplatzhalter 4">
            <a:extLst>
              <a:ext uri="{FF2B5EF4-FFF2-40B4-BE49-F238E27FC236}">
                <a16:creationId xmlns:a16="http://schemas.microsoft.com/office/drawing/2014/main" id="{823AA441-DAA0-4347-BE20-7A0D0D95A0E1}"/>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8</a:t>
            </a:fld>
            <a:endParaRPr lang="en-GB" sz="1050" b="0" dirty="0">
              <a:solidFill>
                <a:schemeClr val="bg2"/>
              </a:solidFill>
              <a:latin typeface="Comic Sans MS" panose="030F0702030302020204" pitchFamily="66" charset="0"/>
            </a:endParaRP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928"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9" descr="Coloured in yellow and blue" title="map of Germany"/>
          <p:cNvPicPr>
            <a:picLocks noChangeAspect="1"/>
          </p:cNvPicPr>
          <p:nvPr/>
        </p:nvPicPr>
        <p:blipFill>
          <a:blip r:embed="rId8" cstate="print"/>
          <a:stretch>
            <a:fillRect/>
          </a:stretch>
        </p:blipFill>
        <p:spPr>
          <a:xfrm>
            <a:off x="3404661" y="2217420"/>
            <a:ext cx="3333596" cy="4727666"/>
          </a:xfrm>
          <a:prstGeom prst="rect">
            <a:avLst/>
          </a:prstGeom>
        </p:spPr>
      </p:pic>
      <p:sp>
        <p:nvSpPr>
          <p:cNvPr id="2" name="Titel 1"/>
          <p:cNvSpPr>
            <a:spLocks noGrp="1"/>
          </p:cNvSpPr>
          <p:nvPr>
            <p:ph type="title"/>
          </p:nvPr>
        </p:nvSpPr>
        <p:spPr/>
        <p:txBody>
          <a:bodyPr/>
          <a:lstStyle/>
          <a:p>
            <a:r>
              <a:rPr lang="en-GB" b="1" noProof="0" dirty="0" err="1"/>
              <a:t>Wer</a:t>
            </a:r>
            <a:r>
              <a:rPr lang="en-GB" b="1" noProof="0" dirty="0"/>
              <a:t> </a:t>
            </a:r>
            <a:r>
              <a:rPr lang="en-GB" b="1" noProof="0" dirty="0" err="1"/>
              <a:t>bringt</a:t>
            </a:r>
            <a:r>
              <a:rPr lang="en-GB" b="1" noProof="0" dirty="0"/>
              <a:t> die </a:t>
            </a:r>
            <a:r>
              <a:rPr lang="en-GB" b="1" noProof="0" dirty="0" err="1"/>
              <a:t>Geschenke</a:t>
            </a:r>
            <a:r>
              <a:rPr lang="en-GB" b="1" noProof="0" dirty="0"/>
              <a:t>?</a:t>
            </a:r>
            <a:br>
              <a:rPr lang="en-GB" b="1" noProof="0" dirty="0"/>
            </a:br>
            <a:r>
              <a:rPr lang="en-GB" sz="3200" b="1" noProof="0" dirty="0">
                <a:solidFill>
                  <a:schemeClr val="accent1"/>
                </a:solidFill>
              </a:rPr>
              <a:t>(Who brings the presents?)</a:t>
            </a:r>
          </a:p>
        </p:txBody>
      </p:sp>
      <p:sp>
        <p:nvSpPr>
          <p:cNvPr id="3" name="Textplatzhalter 2"/>
          <p:cNvSpPr>
            <a:spLocks noGrp="1"/>
          </p:cNvSpPr>
          <p:nvPr>
            <p:ph type="body" idx="1"/>
          </p:nvPr>
        </p:nvSpPr>
        <p:spPr/>
        <p:txBody>
          <a:bodyPr>
            <a:normAutofit/>
          </a:bodyPr>
          <a:lstStyle/>
          <a:p>
            <a:pPr algn="ctr"/>
            <a:r>
              <a:rPr lang="en-GB" sz="3200" u="sng" noProof="0" dirty="0" err="1">
                <a:solidFill>
                  <a:schemeClr val="accent2"/>
                </a:solidFill>
              </a:rPr>
              <a:t>Christkind</a:t>
            </a:r>
            <a:r>
              <a:rPr lang="en-GB" sz="3200" u="sng" noProof="0" dirty="0">
                <a:solidFill>
                  <a:srgbClr val="000066"/>
                </a:solidFill>
              </a:rPr>
              <a:t> </a:t>
            </a:r>
          </a:p>
        </p:txBody>
      </p:sp>
      <p:sp>
        <p:nvSpPr>
          <p:cNvPr id="5" name="Textplatzhalter 4"/>
          <p:cNvSpPr>
            <a:spLocks noGrp="1"/>
          </p:cNvSpPr>
          <p:nvPr>
            <p:ph type="body" sz="quarter" idx="3"/>
          </p:nvPr>
        </p:nvSpPr>
        <p:spPr/>
        <p:txBody>
          <a:bodyPr>
            <a:normAutofit/>
          </a:bodyPr>
          <a:lstStyle/>
          <a:p>
            <a:pPr algn="ctr"/>
            <a:r>
              <a:rPr lang="en-GB" sz="3200" u="sng" noProof="0" dirty="0" err="1">
                <a:solidFill>
                  <a:schemeClr val="accent2"/>
                </a:solidFill>
              </a:rPr>
              <a:t>Weihnachtsmann</a:t>
            </a:r>
            <a:endParaRPr lang="en-GB" sz="3200" u="sng" noProof="0" dirty="0">
              <a:solidFill>
                <a:schemeClr val="accent2"/>
              </a:solidFill>
            </a:endParaRPr>
          </a:p>
        </p:txBody>
      </p:sp>
      <p:pic>
        <p:nvPicPr>
          <p:cNvPr id="11" name="Picture 18" descr="Father Christmas on a sleight" title="Father Christmas on a sleight">
            <a:extLst>
              <a:ext uri="{FF2B5EF4-FFF2-40B4-BE49-F238E27FC236}">
                <a16:creationId xmlns:a16="http://schemas.microsoft.com/office/drawing/2014/main" id="{A1D0B17B-7486-4377-9B25-8CB514047A9C}"/>
              </a:ext>
            </a:extLst>
          </p:cNvPr>
          <p:cNvPicPr>
            <a:picLocks noChangeAspect="1"/>
          </p:cNvPicPr>
          <p:nvPr/>
        </p:nvPicPr>
        <p:blipFill>
          <a:blip r:embed="rId9" cstate="hq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16284" y="3317284"/>
            <a:ext cx="3242114" cy="2071145"/>
          </a:xfrm>
          <a:prstGeom prst="rect">
            <a:avLst/>
          </a:prstGeom>
          <a:ln w="38100">
            <a:solidFill>
              <a:srgbClr val="9AB3E6"/>
            </a:solidFill>
          </a:ln>
        </p:spPr>
      </p:pic>
      <p:pic>
        <p:nvPicPr>
          <p:cNvPr id="12" name="Picture 8" descr="A girl with a candle in her hands" title="A girl with a candle in her hands">
            <a:extLst>
              <a:ext uri="{FF2B5EF4-FFF2-40B4-BE49-F238E27FC236}">
                <a16:creationId xmlns:a16="http://schemas.microsoft.com/office/drawing/2014/main" id="{F3C6E5E6-9CCD-4B92-8027-1DE4E515784D}"/>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1488342" y="3047523"/>
            <a:ext cx="1722943" cy="3213949"/>
          </a:xfrm>
          <a:prstGeom prst="rect">
            <a:avLst/>
          </a:prstGeom>
          <a:ln w="38100">
            <a:solidFill>
              <a:srgbClr val="FFE98B"/>
            </a:solidFill>
          </a:ln>
        </p:spPr>
      </p:pic>
      <p:sp>
        <p:nvSpPr>
          <p:cNvPr id="13" name="Textfeld 12"/>
          <p:cNvSpPr txBox="1"/>
          <p:nvPr/>
        </p:nvSpPr>
        <p:spPr>
          <a:xfrm>
            <a:off x="651353" y="6818128"/>
            <a:ext cx="9407045" cy="253916"/>
          </a:xfrm>
          <a:prstGeom prst="rect">
            <a:avLst/>
          </a:prstGeom>
          <a:noFill/>
        </p:spPr>
        <p:txBody>
          <a:bodyPr wrap="square" rtlCol="0">
            <a:spAutoFit/>
          </a:bodyPr>
          <a:lstStyle/>
          <a:p>
            <a:r>
              <a:rPr lang="en-GB" sz="1050" b="0" dirty="0">
                <a:latin typeface="Comic Sans MS" pitchFamily="66" charset="0"/>
              </a:rPr>
              <a:t>distribution</a:t>
            </a:r>
            <a:r>
              <a:rPr lang="de-DE" sz="1050" b="0" dirty="0">
                <a:latin typeface="Comic Sans MS" pitchFamily="66" charset="0"/>
              </a:rPr>
              <a:t> </a:t>
            </a:r>
            <a:r>
              <a:rPr lang="de-DE" sz="1050" b="0" dirty="0" err="1">
                <a:latin typeface="Comic Sans MS" pitchFamily="66" charset="0"/>
              </a:rPr>
              <a:t>is</a:t>
            </a:r>
            <a:r>
              <a:rPr lang="en-GB" sz="1050" b="0" dirty="0">
                <a:latin typeface="Comic Sans MS" pitchFamily="66" charset="0"/>
              </a:rPr>
              <a:t> taken from</a:t>
            </a:r>
            <a:r>
              <a:rPr lang="de-DE" sz="1050" b="0" dirty="0">
                <a:latin typeface="Comic Sans MS" pitchFamily="66" charset="0"/>
              </a:rPr>
              <a:t>: www.noz.de/deutschland-welt/gut-zu-wissen/artikel/1607700/unterschied-fuer-kinder-weihnachtsmann-oder-christkind</a:t>
            </a:r>
          </a:p>
        </p:txBody>
      </p:sp>
      <p:pic>
        <p:nvPicPr>
          <p:cNvPr id="4" name="W F9.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8437341" y="526310"/>
            <a:ext cx="406400" cy="406400"/>
          </a:xfrm>
          <a:prstGeom prst="rect">
            <a:avLst/>
          </a:prstGeom>
        </p:spPr>
      </p:pic>
      <p:pic>
        <p:nvPicPr>
          <p:cNvPr id="6" name="W F9.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3927439" y="1929109"/>
            <a:ext cx="406400" cy="406400"/>
          </a:xfrm>
          <a:prstGeom prst="rect">
            <a:avLst/>
          </a:prstGeom>
        </p:spPr>
      </p:pic>
      <p:pic>
        <p:nvPicPr>
          <p:cNvPr id="9" name="W F9.3">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1"/>
          <a:stretch>
            <a:fillRect/>
          </a:stretch>
        </p:blipFill>
        <p:spPr>
          <a:xfrm>
            <a:off x="9288365" y="1929109"/>
            <a:ext cx="406400" cy="406400"/>
          </a:xfrm>
          <a:prstGeom prst="rect">
            <a:avLst/>
          </a:prstGeom>
        </p:spPr>
      </p:pic>
      <p:sp>
        <p:nvSpPr>
          <p:cNvPr id="14" name="Fußzeilenplatzhalter 3">
            <a:extLst>
              <a:ext uri="{FF2B5EF4-FFF2-40B4-BE49-F238E27FC236}">
                <a16:creationId xmlns:a16="http://schemas.microsoft.com/office/drawing/2014/main" id="{54A072A2-0597-4595-8384-34F619BEC376}"/>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5" name="Foliennummernplatzhalter 4">
            <a:extLst>
              <a:ext uri="{FF2B5EF4-FFF2-40B4-BE49-F238E27FC236}">
                <a16:creationId xmlns:a16="http://schemas.microsoft.com/office/drawing/2014/main" id="{56F96AA0-4351-4035-9A9B-27D81CD16FF9}"/>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9</a:t>
            </a:fld>
            <a:endParaRPr lang="en-GB" sz="1050" b="0" dirty="0">
              <a:solidFill>
                <a:schemeClr val="bg2"/>
              </a:solidFill>
              <a:latin typeface="Comic Sans MS" panose="030F0702030302020204" pitchFamily="66" charset="0"/>
            </a:endParaRP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104"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376" fill="hold"/>
                                        <p:tgtEl>
                                          <p:spTgt spid="6"/>
                                        </p:tgtEl>
                                      </p:cBhvr>
                                    </p:cmd>
                                  </p:childTnLst>
                                </p:cTn>
                              </p:par>
                            </p:childTnLst>
                          </p:cTn>
                        </p:par>
                      </p:childTnLst>
                    </p:cTn>
                  </p:par>
                </p:childTnLst>
              </p:cTn>
              <p:nextCondLst>
                <p:cond evt="onClick" delay="0">
                  <p:tgtEl>
                    <p:spTgt spid="6"/>
                  </p:tgtEl>
                </p:cond>
              </p:nextCondLst>
            </p:seq>
            <p:audio>
              <p:cMediaNode vol="80000">
                <p:cTn id="13" fill="hold" display="0">
                  <p:stCondLst>
                    <p:cond delay="indefinite"/>
                  </p:stCondLst>
                  <p:endCondLst>
                    <p:cond evt="onStopAudio" delay="0">
                      <p:tgtEl>
                        <p:sldTgt/>
                      </p:tgtEl>
                    </p:cond>
                  </p:endCondLst>
                </p:cTn>
                <p:tgtEl>
                  <p:spTgt spid="6"/>
                </p:tgtEl>
              </p:cMediaNode>
            </p:audio>
            <p:seq concurrent="1" nextAc="seek">
              <p:cTn id="14" restart="whenNotActive" fill="hold" evtFilter="cancelBubble" nodeType="interactiveSeq">
                <p:stCondLst>
                  <p:cond evt="onClick" delay="0">
                    <p:tgtEl>
                      <p:spTgt spid="9"/>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2616" fill="hold"/>
                                        <p:tgtEl>
                                          <p:spTgt spid="9"/>
                                        </p:tgtEl>
                                      </p:cBhvr>
                                    </p:cmd>
                                  </p:childTnLst>
                                </p:cTn>
                              </p:par>
                            </p:childTnLst>
                          </p:cTn>
                        </p:par>
                      </p:childTnLst>
                    </p:cTn>
                  </p:par>
                </p:childTnLst>
              </p:cTn>
              <p:nextCondLst>
                <p:cond evt="onClick" delay="0">
                  <p:tgtEl>
                    <p:spTgt spid="9"/>
                  </p:tgtEl>
                </p:cond>
              </p:nextCondLst>
            </p:seq>
            <p:audio>
              <p:cMediaNode vol="80000">
                <p:cTn id="19" fill="hold" display="0">
                  <p:stCondLst>
                    <p:cond delay="indefinite"/>
                  </p:stCondLst>
                  <p:endCondLst>
                    <p:cond evt="onStopAudio" delay="0">
                      <p:tgtEl>
                        <p:sldTgt/>
                      </p:tgtEl>
                    </p:cond>
                  </p:endCondLst>
                </p:cTn>
                <p:tgtEl>
                  <p:spTgt spid="9"/>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noProof="0" dirty="0" err="1"/>
              <a:t>Weihnachtsfeiertage</a:t>
            </a:r>
            <a:br>
              <a:rPr lang="en-GB" b="1" noProof="0" dirty="0"/>
            </a:br>
            <a:r>
              <a:rPr lang="en-GB" sz="3200" b="1" noProof="0" dirty="0">
                <a:solidFill>
                  <a:schemeClr val="accent1"/>
                </a:solidFill>
              </a:rPr>
              <a:t>(Christmas holidays)</a:t>
            </a:r>
          </a:p>
        </p:txBody>
      </p:sp>
      <p:sp>
        <p:nvSpPr>
          <p:cNvPr id="3" name="Inhaltsplatzhalter 2"/>
          <p:cNvSpPr>
            <a:spLocks noGrp="1"/>
          </p:cNvSpPr>
          <p:nvPr>
            <p:ph idx="1"/>
          </p:nvPr>
        </p:nvSpPr>
        <p:spPr>
          <a:xfrm>
            <a:off x="521970" y="2253822"/>
            <a:ext cx="9395460" cy="1194530"/>
          </a:xfrm>
        </p:spPr>
        <p:txBody>
          <a:bodyPr>
            <a:normAutofit/>
          </a:bodyPr>
          <a:lstStyle/>
          <a:p>
            <a:r>
              <a:rPr lang="en-GB" sz="3200" noProof="0" dirty="0"/>
              <a:t>People usually meet their friends and families on these days.</a:t>
            </a:r>
          </a:p>
        </p:txBody>
      </p:sp>
      <p:grpSp>
        <p:nvGrpSpPr>
          <p:cNvPr id="10" name="Gruppieren 9" title="a calender sheet (25th Dec)"/>
          <p:cNvGrpSpPr/>
          <p:nvPr/>
        </p:nvGrpSpPr>
        <p:grpSpPr>
          <a:xfrm>
            <a:off x="957950" y="3529484"/>
            <a:ext cx="2993572" cy="2547256"/>
            <a:chOff x="3995057" y="3331029"/>
            <a:chExt cx="2993572" cy="2547256"/>
          </a:xfrm>
        </p:grpSpPr>
        <p:sp>
          <p:nvSpPr>
            <p:cNvPr id="6" name="Rechteck 5"/>
            <p:cNvSpPr/>
            <p:nvPr/>
          </p:nvSpPr>
          <p:spPr>
            <a:xfrm>
              <a:off x="3995057" y="4038600"/>
              <a:ext cx="2982686" cy="183968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Rechteck 6"/>
            <p:cNvSpPr/>
            <p:nvPr/>
          </p:nvSpPr>
          <p:spPr>
            <a:xfrm>
              <a:off x="3995057" y="3331029"/>
              <a:ext cx="2993572" cy="7200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extfeld 7"/>
            <p:cNvSpPr txBox="1"/>
            <p:nvPr/>
          </p:nvSpPr>
          <p:spPr>
            <a:xfrm>
              <a:off x="4735286" y="4288972"/>
              <a:ext cx="1438214" cy="1323439"/>
            </a:xfrm>
            <a:prstGeom prst="rect">
              <a:avLst/>
            </a:prstGeom>
            <a:noFill/>
          </p:spPr>
          <p:txBody>
            <a:bodyPr wrap="none" rtlCol="0">
              <a:spAutoFit/>
            </a:bodyPr>
            <a:lstStyle/>
            <a:p>
              <a:r>
                <a:rPr lang="de-DE" sz="8000" dirty="0">
                  <a:latin typeface="Comic Sans MS" pitchFamily="66" charset="0"/>
                </a:rPr>
                <a:t>25</a:t>
              </a:r>
            </a:p>
          </p:txBody>
        </p:sp>
        <p:sp>
          <p:nvSpPr>
            <p:cNvPr id="9" name="Textfeld 8"/>
            <p:cNvSpPr txBox="1"/>
            <p:nvPr/>
          </p:nvSpPr>
          <p:spPr>
            <a:xfrm>
              <a:off x="4147457" y="3461657"/>
              <a:ext cx="2721429" cy="523220"/>
            </a:xfrm>
            <a:prstGeom prst="rect">
              <a:avLst/>
            </a:prstGeom>
            <a:noFill/>
          </p:spPr>
          <p:txBody>
            <a:bodyPr wrap="square" rtlCol="0">
              <a:spAutoFit/>
            </a:bodyPr>
            <a:lstStyle/>
            <a:p>
              <a:pPr algn="ctr"/>
              <a:r>
                <a:rPr lang="de-DE" sz="2800" dirty="0">
                  <a:solidFill>
                    <a:schemeClr val="bg1"/>
                  </a:solidFill>
                  <a:latin typeface="Comic Sans MS" pitchFamily="66" charset="0"/>
                </a:rPr>
                <a:t>Dezember</a:t>
              </a:r>
            </a:p>
          </p:txBody>
        </p:sp>
      </p:grpSp>
      <p:grpSp>
        <p:nvGrpSpPr>
          <p:cNvPr id="11" name="Gruppieren 10"/>
          <p:cNvGrpSpPr/>
          <p:nvPr/>
        </p:nvGrpSpPr>
        <p:grpSpPr>
          <a:xfrm>
            <a:off x="4223665" y="3518598"/>
            <a:ext cx="2993572" cy="2547256"/>
            <a:chOff x="3995057" y="3331029"/>
            <a:chExt cx="2993572" cy="2547256"/>
          </a:xfrm>
        </p:grpSpPr>
        <p:sp>
          <p:nvSpPr>
            <p:cNvPr id="12" name="Rechteck 11"/>
            <p:cNvSpPr/>
            <p:nvPr/>
          </p:nvSpPr>
          <p:spPr>
            <a:xfrm>
              <a:off x="3995057" y="4038600"/>
              <a:ext cx="2982686" cy="183968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Rechteck 12" title="a calender sheet (26th Dec)"/>
            <p:cNvSpPr/>
            <p:nvPr/>
          </p:nvSpPr>
          <p:spPr>
            <a:xfrm>
              <a:off x="3995057" y="3331029"/>
              <a:ext cx="2993572" cy="7200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Textfeld 13"/>
            <p:cNvSpPr txBox="1"/>
            <p:nvPr/>
          </p:nvSpPr>
          <p:spPr>
            <a:xfrm>
              <a:off x="4735286" y="4288972"/>
              <a:ext cx="1438214" cy="1323439"/>
            </a:xfrm>
            <a:prstGeom prst="rect">
              <a:avLst/>
            </a:prstGeom>
            <a:noFill/>
          </p:spPr>
          <p:txBody>
            <a:bodyPr wrap="none" rtlCol="0">
              <a:spAutoFit/>
            </a:bodyPr>
            <a:lstStyle/>
            <a:p>
              <a:r>
                <a:rPr lang="de-DE" sz="8000" dirty="0">
                  <a:latin typeface="Comic Sans MS" pitchFamily="66" charset="0"/>
                </a:rPr>
                <a:t>26</a:t>
              </a:r>
            </a:p>
          </p:txBody>
        </p:sp>
        <p:sp>
          <p:nvSpPr>
            <p:cNvPr id="15" name="Textfeld 14"/>
            <p:cNvSpPr txBox="1"/>
            <p:nvPr/>
          </p:nvSpPr>
          <p:spPr>
            <a:xfrm>
              <a:off x="4147457" y="3461657"/>
              <a:ext cx="2721429" cy="523220"/>
            </a:xfrm>
            <a:prstGeom prst="rect">
              <a:avLst/>
            </a:prstGeom>
            <a:noFill/>
          </p:spPr>
          <p:txBody>
            <a:bodyPr wrap="square" rtlCol="0">
              <a:spAutoFit/>
            </a:bodyPr>
            <a:lstStyle/>
            <a:p>
              <a:pPr algn="ctr"/>
              <a:r>
                <a:rPr lang="de-DE" sz="2800" dirty="0">
                  <a:solidFill>
                    <a:schemeClr val="bg1"/>
                  </a:solidFill>
                  <a:latin typeface="Comic Sans MS" pitchFamily="66" charset="0"/>
                </a:rPr>
                <a:t>Dezember</a:t>
              </a:r>
            </a:p>
          </p:txBody>
        </p:sp>
      </p:grpSp>
      <p:pic>
        <p:nvPicPr>
          <p:cNvPr id="16" name="Content Placeholder 6" descr="A family in the snow" title="A family in the snow">
            <a:extLst>
              <a:ext uri="{FF2B5EF4-FFF2-40B4-BE49-F238E27FC236}">
                <a16:creationId xmlns:a16="http://schemas.microsoft.com/office/drawing/2014/main" id="{24716BD7-D7BF-442C-BFB4-EDB01D25B892}"/>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bwMode="auto">
          <a:xfrm>
            <a:off x="7387686" y="4146741"/>
            <a:ext cx="2510467" cy="2569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W F10.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7748587" y="526310"/>
            <a:ext cx="406400" cy="406400"/>
          </a:xfrm>
          <a:prstGeom prst="rect">
            <a:avLst/>
          </a:prstGeom>
        </p:spPr>
      </p:pic>
      <p:pic>
        <p:nvPicPr>
          <p:cNvPr id="21" name="W F10.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3160395" y="4957055"/>
            <a:ext cx="406400" cy="406400"/>
          </a:xfrm>
          <a:prstGeom prst="rect">
            <a:avLst/>
          </a:prstGeom>
        </p:spPr>
      </p:pic>
      <p:pic>
        <p:nvPicPr>
          <p:cNvPr id="22" name="W F10.31">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9"/>
          <a:stretch>
            <a:fillRect/>
          </a:stretch>
        </p:blipFill>
        <p:spPr>
          <a:xfrm>
            <a:off x="6433359" y="4935060"/>
            <a:ext cx="406400" cy="406400"/>
          </a:xfrm>
          <a:prstGeom prst="rect">
            <a:avLst/>
          </a:prstGeom>
        </p:spPr>
      </p:pic>
      <p:sp>
        <p:nvSpPr>
          <p:cNvPr id="20" name="Fußzeilenplatzhalter 3">
            <a:extLst>
              <a:ext uri="{FF2B5EF4-FFF2-40B4-BE49-F238E27FC236}">
                <a16:creationId xmlns:a16="http://schemas.microsoft.com/office/drawing/2014/main" id="{2B6AF3B7-254A-47AD-9158-EEFFD62C407D}"/>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23" name="Foliennummernplatzhalter 4">
            <a:extLst>
              <a:ext uri="{FF2B5EF4-FFF2-40B4-BE49-F238E27FC236}">
                <a16:creationId xmlns:a16="http://schemas.microsoft.com/office/drawing/2014/main" id="{F9B602DD-CE42-4994-AFD1-B2B67B493A03}"/>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10</a:t>
            </a:fld>
            <a:endParaRPr lang="en-GB" sz="1050" b="0" dirty="0">
              <a:solidFill>
                <a:schemeClr val="bg2"/>
              </a:solidFill>
              <a:latin typeface="Comic Sans MS" panose="030F0702030302020204" pitchFamily="66" charset="0"/>
            </a:endParaRP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9"/>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008" fill="hold"/>
                                        <p:tgtEl>
                                          <p:spTgt spid="19"/>
                                        </p:tgtEl>
                                      </p:cBhvr>
                                    </p:cmd>
                                  </p:childTnLst>
                                </p:cTn>
                              </p:par>
                            </p:childTnLst>
                          </p:cTn>
                        </p:par>
                      </p:childTnLst>
                    </p:cTn>
                  </p:par>
                </p:childTnLst>
              </p:cTn>
              <p:nextCondLst>
                <p:cond evt="onClick" delay="0">
                  <p:tgtEl>
                    <p:spTgt spid="19"/>
                  </p:tgtEl>
                </p:cond>
              </p:nextCondLst>
            </p:seq>
            <p:audio>
              <p:cMediaNode vol="80000">
                <p:cTn id="7" fill="hold" display="0">
                  <p:stCondLst>
                    <p:cond delay="indefinite"/>
                  </p:stCondLst>
                  <p:endCondLst>
                    <p:cond evt="onStopAudio" delay="0">
                      <p:tgtEl>
                        <p:sldTgt/>
                      </p:tgtEl>
                    </p:cond>
                  </p:endCondLst>
                </p:cTn>
                <p:tgtEl>
                  <p:spTgt spid="19"/>
                </p:tgtEl>
              </p:cMediaNode>
            </p:audio>
            <p:seq concurrent="1" nextAc="seek">
              <p:cTn id="8" restart="whenNotActive" fill="hold" evtFilter="cancelBubble" nodeType="interactiveSeq">
                <p:stCondLst>
                  <p:cond evt="onClick" delay="0">
                    <p:tgtEl>
                      <p:spTgt spid="21"/>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4992" fill="hold"/>
                                        <p:tgtEl>
                                          <p:spTgt spid="21"/>
                                        </p:tgtEl>
                                      </p:cBhvr>
                                    </p:cmd>
                                  </p:childTnLst>
                                </p:cTn>
                              </p:par>
                            </p:childTnLst>
                          </p:cTn>
                        </p:par>
                      </p:childTnLst>
                    </p:cTn>
                  </p:par>
                </p:childTnLst>
              </p:cTn>
              <p:nextCondLst>
                <p:cond evt="onClick" delay="0">
                  <p:tgtEl>
                    <p:spTgt spid="21"/>
                  </p:tgtEl>
                </p:cond>
              </p:nextCondLst>
            </p:seq>
            <p:audio>
              <p:cMediaNode vol="80000">
                <p:cTn id="13" fill="hold" display="0">
                  <p:stCondLst>
                    <p:cond delay="indefinite"/>
                  </p:stCondLst>
                  <p:endCondLst>
                    <p:cond evt="onStopAudio" delay="0">
                      <p:tgtEl>
                        <p:sldTgt/>
                      </p:tgtEl>
                    </p:cond>
                  </p:endCondLst>
                </p:cTn>
                <p:tgtEl>
                  <p:spTgt spid="21"/>
                </p:tgtEl>
              </p:cMediaNode>
            </p:audio>
            <p:seq concurrent="1" nextAc="seek">
              <p:cTn id="14" restart="whenNotActive" fill="hold" evtFilter="cancelBubble" nodeType="interactiveSeq">
                <p:stCondLst>
                  <p:cond evt="onClick" delay="0">
                    <p:tgtEl>
                      <p:spTgt spid="22"/>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5328" fill="hold"/>
                                        <p:tgtEl>
                                          <p:spTgt spid="22"/>
                                        </p:tgtEl>
                                      </p:cBhvr>
                                    </p:cmd>
                                  </p:childTnLst>
                                </p:cTn>
                              </p:par>
                            </p:childTnLst>
                          </p:cTn>
                        </p:par>
                      </p:childTnLst>
                    </p:cTn>
                  </p:par>
                </p:childTnLst>
              </p:cTn>
              <p:nextCondLst>
                <p:cond evt="onClick" delay="0">
                  <p:tgtEl>
                    <p:spTgt spid="22"/>
                  </p:tgtEl>
                </p:cond>
              </p:nextCondLst>
            </p:seq>
            <p:audio>
              <p:cMediaNode vol="80000">
                <p:cTn id="19" fill="hold" display="0">
                  <p:stCondLst>
                    <p:cond delay="indefinite"/>
                  </p:stCondLst>
                  <p:endCondLst>
                    <p:cond evt="onStopAudio" delay="0">
                      <p:tgtEl>
                        <p:sldTgt/>
                      </p:tgtEl>
                    </p:cond>
                  </p:endCondLst>
                </p:cTn>
                <p:tgtEl>
                  <p:spTgt spid="2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noProof="0" dirty="0"/>
              <a:t>Sources</a:t>
            </a:r>
          </a:p>
        </p:txBody>
      </p:sp>
      <p:sp>
        <p:nvSpPr>
          <p:cNvPr id="3" name="Inhaltsplatzhalter 2"/>
          <p:cNvSpPr>
            <a:spLocks noGrp="1"/>
          </p:cNvSpPr>
          <p:nvPr>
            <p:ph idx="1"/>
          </p:nvPr>
        </p:nvSpPr>
        <p:spPr/>
        <p:txBody>
          <a:bodyPr/>
          <a:lstStyle/>
          <a:p>
            <a:r>
              <a:rPr lang="en-GB" noProof="0" dirty="0"/>
              <a:t>https://cdn.pixabay.com/photo/2012/04/25/00/47/christmas-tree-41452_1280.png</a:t>
            </a:r>
          </a:p>
          <a:p>
            <a:r>
              <a:rPr lang="en-GB" noProof="0" dirty="0"/>
              <a:t>https://cdn.pixabay.com/photo/2016/11/15/14/55/roast-goose-1826465_1280.jpg</a:t>
            </a:r>
          </a:p>
          <a:p>
            <a:r>
              <a:rPr lang="en-GB" noProof="0" dirty="0"/>
              <a:t>https://cdn.pixabay.com/photo/2014/04/05/12/06/bockwurst-316788_1280.jpg</a:t>
            </a:r>
          </a:p>
          <a:p>
            <a:r>
              <a:rPr lang="en-GB" noProof="0" dirty="0"/>
              <a:t>www.noz.de/deutschland-welt/gut-zu-wissen/artikel/1607700/unterschied-fuer-kinder-weihnachtsmann-oder-christkind</a:t>
            </a:r>
          </a:p>
        </p:txBody>
      </p:sp>
      <p:sp>
        <p:nvSpPr>
          <p:cNvPr id="6" name="Fußzeilenplatzhalter 3">
            <a:extLst>
              <a:ext uri="{FF2B5EF4-FFF2-40B4-BE49-F238E27FC236}">
                <a16:creationId xmlns:a16="http://schemas.microsoft.com/office/drawing/2014/main" id="{903A4AD4-9791-4972-A228-13F8B07239CB}"/>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7" name="Foliennummernplatzhalter 4">
            <a:extLst>
              <a:ext uri="{FF2B5EF4-FFF2-40B4-BE49-F238E27FC236}">
                <a16:creationId xmlns:a16="http://schemas.microsoft.com/office/drawing/2014/main" id="{104EFC79-27BA-4456-A711-B00191B55852}"/>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11</a:t>
            </a:fld>
            <a:endParaRPr lang="en-GB" sz="1050" b="0" dirty="0">
              <a:solidFill>
                <a:schemeClr val="bg2"/>
              </a:solidFill>
              <a:latin typeface="Comic Sans MS" panose="030F0702030302020204" pitchFamily="66"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p:txBody>
          <a:bodyPr/>
          <a:lstStyle/>
          <a:p>
            <a:pPr>
              <a:defRPr/>
            </a:pPr>
            <a:r>
              <a:rPr lang="en-GB" noProof="0" dirty="0"/>
              <a:t>Thank you for </a:t>
            </a:r>
            <a:br>
              <a:rPr lang="en-GB" noProof="0" dirty="0"/>
            </a:br>
            <a:r>
              <a:rPr lang="en-GB" noProof="0" dirty="0"/>
              <a:t>learning German with us! </a:t>
            </a:r>
            <a:r>
              <a:rPr lang="en-GB" noProof="0" dirty="0">
                <a:sym typeface="Wingdings" panose="05000000000000000000" pitchFamily="2" charset="2"/>
              </a:rPr>
              <a:t></a:t>
            </a:r>
            <a:r>
              <a:rPr lang="en-GB" noProof="0" dirty="0"/>
              <a:t> </a:t>
            </a:r>
          </a:p>
        </p:txBody>
      </p:sp>
      <p:sp>
        <p:nvSpPr>
          <p:cNvPr id="5" name="Untertitel 2"/>
          <p:cNvSpPr>
            <a:spLocks noGrp="1"/>
          </p:cNvSpPr>
          <p:nvPr>
            <p:ph type="subTitle" idx="1"/>
          </p:nvPr>
        </p:nvSpPr>
        <p:spPr bwMode="auto"/>
        <p:txBody>
          <a:bodyPr>
            <a:normAutofit fontScale="85000" lnSpcReduction="20000"/>
          </a:bodyPr>
          <a:lstStyle/>
          <a:p>
            <a:pPr>
              <a:defRPr/>
            </a:pPr>
            <a:r>
              <a:rPr lang="en-GB" noProof="0" dirty="0"/>
              <a:t>DISCLAIMER: Please note that any resources uploaded to this website are purely for educational purposes only. If any of the items, photos or texts uploaded are in infringement of copyright then please do not hesitate to contact us and we will have them removed. </a:t>
            </a:r>
          </a:p>
          <a:p>
            <a:pPr>
              <a:defRPr/>
            </a:pPr>
            <a:endParaRPr lang="en-GB" noProof="0" dirty="0"/>
          </a:p>
          <a:p>
            <a:pPr>
              <a:defRPr/>
            </a:pPr>
            <a:r>
              <a:rPr lang="en-GB" noProof="0" dirty="0">
                <a:solidFill>
                  <a:srgbClr val="FFC000"/>
                </a:solidFill>
              </a:rPr>
              <a:t>© 2020 – GET Across Borders and  © Leap4Joy</a:t>
            </a:r>
            <a:endParaRPr lang="en-GB" noProof="0" dirty="0"/>
          </a:p>
        </p:txBody>
      </p:sp>
      <p:pic>
        <p:nvPicPr>
          <p:cNvPr id="9" name="Grafik 2">
            <a:extLst>
              <a:ext uri="{FF2B5EF4-FFF2-40B4-BE49-F238E27FC236}">
                <a16:creationId xmlns:a16="http://schemas.microsoft.com/office/drawing/2014/main" id="{6B1150DE-1604-477E-99EE-0338E8C5A0BC}"/>
              </a:ext>
            </a:extLst>
          </p:cNvPr>
          <p:cNvPicPr>
            <a:picLocks noChangeAspect="1"/>
          </p:cNvPicPr>
          <p:nvPr/>
        </p:nvPicPr>
        <p:blipFill>
          <a:blip r:embed="rId2"/>
          <a:stretch/>
        </p:blipFill>
        <p:spPr bwMode="auto">
          <a:xfrm>
            <a:off x="1011913" y="338726"/>
            <a:ext cx="2738485" cy="1317324"/>
          </a:xfrm>
          <a:prstGeom prst="rect">
            <a:avLst/>
          </a:prstGeom>
        </p:spPr>
      </p:pic>
      <p:pic>
        <p:nvPicPr>
          <p:cNvPr id="10" name="Grafik 3">
            <a:extLst>
              <a:ext uri="{FF2B5EF4-FFF2-40B4-BE49-F238E27FC236}">
                <a16:creationId xmlns:a16="http://schemas.microsoft.com/office/drawing/2014/main" id="{9454C03F-4B4A-4470-B632-1FC5E6423CC2}"/>
              </a:ext>
            </a:extLst>
          </p:cNvPr>
          <p:cNvPicPr>
            <a:picLocks noChangeAspect="1"/>
          </p:cNvPicPr>
          <p:nvPr/>
        </p:nvPicPr>
        <p:blipFill>
          <a:blip r:embed="rId3"/>
          <a:stretch/>
        </p:blipFill>
        <p:spPr bwMode="auto">
          <a:xfrm>
            <a:off x="4783265" y="338724"/>
            <a:ext cx="2294367" cy="1317325"/>
          </a:xfrm>
          <a:prstGeom prst="rect">
            <a:avLst/>
          </a:prstGeom>
        </p:spPr>
      </p:pic>
      <p:pic>
        <p:nvPicPr>
          <p:cNvPr id="11" name="Picture 9">
            <a:extLst>
              <a:ext uri="{FF2B5EF4-FFF2-40B4-BE49-F238E27FC236}">
                <a16:creationId xmlns:a16="http://schemas.microsoft.com/office/drawing/2014/main" id="{C1843E0B-9C92-41DB-86EE-6CE871772101}"/>
              </a:ext>
            </a:extLst>
          </p:cNvPr>
          <p:cNvPicPr>
            <a:picLocks noChangeAspect="1" noChangeArrowheads="1"/>
          </p:cNvPicPr>
          <p:nvPr/>
        </p:nvPicPr>
        <p:blipFill>
          <a:blip r:embed="rId4"/>
          <a:stretch/>
        </p:blipFill>
        <p:spPr bwMode="auto">
          <a:xfrm>
            <a:off x="8108642" y="338725"/>
            <a:ext cx="1305110" cy="1317324"/>
          </a:xfrm>
          <a:prstGeom prst="rect">
            <a:avLst/>
          </a:prstGeom>
          <a:noFill/>
          <a:ln>
            <a:noFill/>
          </a:ln>
        </p:spPr>
      </p:pic>
    </p:spTree>
  </p:cSld>
  <p:clrMapOvr>
    <a:masterClrMapping/>
  </p:clrMapOvr>
</p:sld>
</file>

<file path=ppt/theme/theme1.xml><?xml version="1.0" encoding="utf-8"?>
<a:theme xmlns:a="http://schemas.openxmlformats.org/drawingml/2006/main" name="GET-Buddied-UP Master1">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GET-Buddied-UP Master2">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Design2" id="{1AE6BDB2-A9F5-4178-86E3-E87478687513}" vid="{7892E58B-80D4-4A6A-A97A-5485FF2D1FC4}"/>
    </a:ext>
  </a:extLst>
</a:theme>
</file>

<file path=ppt/theme/theme3.xml><?xml version="1.0" encoding="utf-8"?>
<a:theme xmlns:a="http://schemas.openxmlformats.org/drawingml/2006/main" name="GET-Buddied-UP Master3_Schluss">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2" id="{E8300B37-B096-4338-BE51-70D2ACBBC586}" vid="{79E54249-3822-4C1F-B901-3A12EAF91612}"/>
    </a:ext>
  </a:extLst>
</a:theme>
</file>

<file path=ppt/theme/theme5.xml><?xml version="1.0" encoding="utf-8"?>
<a:theme xmlns:a="http://schemas.openxmlformats.org/drawingml/2006/main" name="GET-Buddied-UP Master5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heme1">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SR Master">
      <a:majorFont>
        <a:latin typeface="Perpetua"/>
        <a:ea typeface=""/>
        <a:cs typeface=""/>
      </a:majorFont>
      <a:minorFont>
        <a:latin typeface="Perpetu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390</Words>
  <Application>Microsoft Office PowerPoint</Application>
  <PresentationFormat>Benutzerdefiniert</PresentationFormat>
  <Paragraphs>69</Paragraphs>
  <Slides>12</Slides>
  <Notes>0</Notes>
  <HiddenSlides>0</HiddenSlides>
  <MMClips>18</MMClips>
  <ScaleCrop>false</ScaleCrop>
  <HeadingPairs>
    <vt:vector size="6" baseType="variant">
      <vt:variant>
        <vt:lpstr>Verwendete Schriftarten</vt:lpstr>
      </vt:variant>
      <vt:variant>
        <vt:i4>6</vt:i4>
      </vt:variant>
      <vt:variant>
        <vt:lpstr>Design</vt:lpstr>
      </vt:variant>
      <vt:variant>
        <vt:i4>6</vt:i4>
      </vt:variant>
      <vt:variant>
        <vt:lpstr>Folientitel</vt:lpstr>
      </vt:variant>
      <vt:variant>
        <vt:i4>12</vt:i4>
      </vt:variant>
    </vt:vector>
  </HeadingPairs>
  <TitlesOfParts>
    <vt:vector size="24" baseType="lpstr">
      <vt:lpstr>Arial</vt:lpstr>
      <vt:lpstr>Calibri</vt:lpstr>
      <vt:lpstr>Comic Sans MS</vt:lpstr>
      <vt:lpstr>Perpetua</vt:lpstr>
      <vt:lpstr>Tahoma</vt:lpstr>
      <vt:lpstr>Times New Roman</vt:lpstr>
      <vt:lpstr>GET-Buddied-UP Master1</vt:lpstr>
      <vt:lpstr>GET-Buddied-UP Master2</vt:lpstr>
      <vt:lpstr>GET-Buddied-UP Master3_Schluss</vt:lpstr>
      <vt:lpstr>GET-Buddied-UP Master4_SR</vt:lpstr>
      <vt:lpstr>GET-Buddied-UP Master5_SR</vt:lpstr>
      <vt:lpstr>Theme1</vt:lpstr>
      <vt:lpstr>GET Buddied Up</vt:lpstr>
      <vt:lpstr>    Deutsch lernen  mit Ali, unserem Adler     Sigrid Rieuwerts get-across-borders@uni-mainz.de</vt:lpstr>
      <vt:lpstr>Willkommen!</vt:lpstr>
      <vt:lpstr>Frohe Weihnachten!</vt:lpstr>
      <vt:lpstr>Weihnachtsbaum (Christmas tree)</vt:lpstr>
      <vt:lpstr>Weihnachten in Deutschland (Christmas in Germany)</vt:lpstr>
      <vt:lpstr>Weihnachtsessen (Christmas dinner)</vt:lpstr>
      <vt:lpstr>Bescherung</vt:lpstr>
      <vt:lpstr>Wer bringt die Geschenke? (Who brings the presents?)</vt:lpstr>
      <vt:lpstr>Weihnachtsfeiertage (Christmas holidays)</vt:lpstr>
      <vt:lpstr>Sources</vt:lpstr>
      <vt:lpstr>Thank you for  learning German with us!  </vt:lpstr>
    </vt:vector>
  </TitlesOfParts>
  <Company>Universitaet Mainz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Johannes Gutenberg-Universität Mainz</dc:title>
  <dc:subject>Einführung von Studienkonten</dc:subject>
  <dc:creator>SR</dc:creator>
  <cp:lastModifiedBy>Bachmann, Hannah Ruth</cp:lastModifiedBy>
  <cp:revision>477</cp:revision>
  <cp:lastPrinted>2020-09-10T09:50:33Z</cp:lastPrinted>
  <dcterms:created xsi:type="dcterms:W3CDTF">2001-06-14T15:13:50Z</dcterms:created>
  <dcterms:modified xsi:type="dcterms:W3CDTF">2021-02-28T14:27:55Z</dcterms:modified>
</cp:coreProperties>
</file>