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20"/>
  </p:notesMasterIdLst>
  <p:handoutMasterIdLst>
    <p:handoutMasterId r:id="rId21"/>
  </p:handoutMasterIdLst>
  <p:sldIdLst>
    <p:sldId id="256" r:id="rId7"/>
    <p:sldId id="257" r:id="rId8"/>
    <p:sldId id="1401" r:id="rId9"/>
    <p:sldId id="1402" r:id="rId10"/>
    <p:sldId id="1404" r:id="rId11"/>
    <p:sldId id="1410" r:id="rId12"/>
    <p:sldId id="1414" r:id="rId13"/>
    <p:sldId id="1415" r:id="rId14"/>
    <p:sldId id="1416" r:id="rId15"/>
    <p:sldId id="1413" r:id="rId16"/>
    <p:sldId id="1417" r:id="rId17"/>
    <p:sldId id="1411" r:id="rId18"/>
    <p:sldId id="264" r:id="rId19"/>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6" clrIdx="0">
    <p:extLst>
      <p:ext uri="{19B8F6BF-5375-455C-9EA6-DF929625EA0E}">
        <p15:presenceInfo xmlns:p15="http://schemas.microsoft.com/office/powerpoint/2012/main" userId="S::jheitkam@uni-mainz.de::b634d50a-b54f-4bda-8fe6-8709e3a8efeb" providerId="AD"/>
      </p:ext>
    </p:extLst>
  </p:cmAuthor>
  <p:cmAuthor id="2" name="Dominik Wallerius" initials="DW" lastIdx="5" clrIdx="1">
    <p:extLst>
      <p:ext uri="{19B8F6BF-5375-455C-9EA6-DF929625EA0E}">
        <p15:presenceInfo xmlns:p15="http://schemas.microsoft.com/office/powerpoint/2012/main" userId="S::walleriu@uni-mainz.de::a368d9d8-ce33-42c3-883f-a2e82223f6d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B6BFF"/>
    <a:srgbClr val="FF9900"/>
    <a:srgbClr val="E2E2F6"/>
    <a:srgbClr val="000066"/>
    <a:srgbClr val="333399"/>
    <a:srgbClr val="FF0000"/>
    <a:srgbClr val="FF9999"/>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217B39-2DE0-4B51-A244-1AC3B408D87E}" v="31" dt="2021-02-28T15:52:52.927"/>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93225" autoAdjust="0"/>
  </p:normalViewPr>
  <p:slideViewPr>
    <p:cSldViewPr snapToGrid="0">
      <p:cViewPr varScale="1">
        <p:scale>
          <a:sx n="53" d="100"/>
          <a:sy n="53" d="100"/>
        </p:scale>
        <p:origin x="772" y="56"/>
      </p:cViewPr>
      <p:guideLst>
        <p:guide orient="horz" pos="1258"/>
        <p:guide pos="6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6" d="100"/>
        <a:sy n="56" d="100"/>
      </p:scale>
      <p:origin x="0" y="-3864"/>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32217B39-2DE0-4B51-A244-1AC3B408D87E}"/>
    <pc:docChg chg="custSel addSld delSld modSld">
      <pc:chgData name="Bachmann, Hannah Ruth" userId="e7c09bfb-72c2-42e5-912c-bd6874d853db" providerId="ADAL" clId="{32217B39-2DE0-4B51-A244-1AC3B408D87E}" dt="2021-03-15T17:19:45.841" v="264" actId="313"/>
      <pc:docMkLst>
        <pc:docMk/>
      </pc:docMkLst>
      <pc:sldChg chg="add">
        <pc:chgData name="Bachmann, Hannah Ruth" userId="e7c09bfb-72c2-42e5-912c-bd6874d853db" providerId="ADAL" clId="{32217B39-2DE0-4B51-A244-1AC3B408D87E}" dt="2021-02-28T15:41:06.541" v="0"/>
        <pc:sldMkLst>
          <pc:docMk/>
          <pc:sldMk cId="0" sldId="256"/>
        </pc:sldMkLst>
      </pc:sldChg>
      <pc:sldChg chg="add">
        <pc:chgData name="Bachmann, Hannah Ruth" userId="e7c09bfb-72c2-42e5-912c-bd6874d853db" providerId="ADAL" clId="{32217B39-2DE0-4B51-A244-1AC3B408D87E}" dt="2021-02-28T15:41:13.782" v="2"/>
        <pc:sldMkLst>
          <pc:docMk/>
          <pc:sldMk cId="0" sldId="257"/>
        </pc:sldMkLst>
      </pc:sldChg>
      <pc:sldChg chg="add">
        <pc:chgData name="Bachmann, Hannah Ruth" userId="e7c09bfb-72c2-42e5-912c-bd6874d853db" providerId="ADAL" clId="{32217B39-2DE0-4B51-A244-1AC3B408D87E}" dt="2021-02-28T15:41:29.297" v="4"/>
        <pc:sldMkLst>
          <pc:docMk/>
          <pc:sldMk cId="0" sldId="264"/>
        </pc:sldMkLst>
      </pc:sldChg>
      <pc:sldChg chg="del">
        <pc:chgData name="Bachmann, Hannah Ruth" userId="e7c09bfb-72c2-42e5-912c-bd6874d853db" providerId="ADAL" clId="{32217B39-2DE0-4B51-A244-1AC3B408D87E}" dt="2021-02-28T15:41:31.385" v="5" actId="2696"/>
        <pc:sldMkLst>
          <pc:docMk/>
          <pc:sldMk cId="884004034" sldId="1392"/>
        </pc:sldMkLst>
      </pc:sldChg>
      <pc:sldChg chg="del">
        <pc:chgData name="Bachmann, Hannah Ruth" userId="e7c09bfb-72c2-42e5-912c-bd6874d853db" providerId="ADAL" clId="{32217B39-2DE0-4B51-A244-1AC3B408D87E}" dt="2021-02-28T15:41:15.925" v="3" actId="2696"/>
        <pc:sldMkLst>
          <pc:docMk/>
          <pc:sldMk cId="4018256689" sldId="1394"/>
        </pc:sldMkLst>
      </pc:sldChg>
      <pc:sldChg chg="del">
        <pc:chgData name="Bachmann, Hannah Ruth" userId="e7c09bfb-72c2-42e5-912c-bd6874d853db" providerId="ADAL" clId="{32217B39-2DE0-4B51-A244-1AC3B408D87E}" dt="2021-02-28T15:41:08.498" v="1" actId="2696"/>
        <pc:sldMkLst>
          <pc:docMk/>
          <pc:sldMk cId="2186225901" sldId="1395"/>
        </pc:sldMkLst>
      </pc:sldChg>
      <pc:sldChg chg="addSp modSp mod">
        <pc:chgData name="Bachmann, Hannah Ruth" userId="e7c09bfb-72c2-42e5-912c-bd6874d853db" providerId="ADAL" clId="{32217B39-2DE0-4B51-A244-1AC3B408D87E}" dt="2021-02-28T15:44:11.825" v="108" actId="20577"/>
        <pc:sldMkLst>
          <pc:docMk/>
          <pc:sldMk cId="2461512244" sldId="1401"/>
        </pc:sldMkLst>
        <pc:spChg chg="mod">
          <ac:chgData name="Bachmann, Hannah Ruth" userId="e7c09bfb-72c2-42e5-912c-bd6874d853db" providerId="ADAL" clId="{32217B39-2DE0-4B51-A244-1AC3B408D87E}" dt="2021-02-28T15:43:19.126" v="54" actId="20577"/>
          <ac:spMkLst>
            <pc:docMk/>
            <pc:sldMk cId="2461512244" sldId="1401"/>
            <ac:spMk id="2" creationId="{AC284810-2428-466D-B869-22185656E3A7}"/>
          </ac:spMkLst>
        </pc:spChg>
        <pc:spChg chg="add mod">
          <ac:chgData name="Bachmann, Hannah Ruth" userId="e7c09bfb-72c2-42e5-912c-bd6874d853db" providerId="ADAL" clId="{32217B39-2DE0-4B51-A244-1AC3B408D87E}" dt="2021-02-28T15:42:44.154" v="20"/>
          <ac:spMkLst>
            <pc:docMk/>
            <pc:sldMk cId="2461512244" sldId="1401"/>
            <ac:spMk id="5" creationId="{9A97ECBB-58EF-4D76-BF83-20128F8975C2}"/>
          </ac:spMkLst>
        </pc:spChg>
        <pc:spChg chg="add mod">
          <ac:chgData name="Bachmann, Hannah Ruth" userId="e7c09bfb-72c2-42e5-912c-bd6874d853db" providerId="ADAL" clId="{32217B39-2DE0-4B51-A244-1AC3B408D87E}" dt="2021-02-28T15:43:01.580" v="30"/>
          <ac:spMkLst>
            <pc:docMk/>
            <pc:sldMk cId="2461512244" sldId="1401"/>
            <ac:spMk id="6" creationId="{2BB983AC-032D-40FF-966D-999148944240}"/>
          </ac:spMkLst>
        </pc:spChg>
        <pc:spChg chg="mod">
          <ac:chgData name="Bachmann, Hannah Ruth" userId="e7c09bfb-72c2-42e5-912c-bd6874d853db" providerId="ADAL" clId="{32217B39-2DE0-4B51-A244-1AC3B408D87E}" dt="2021-02-28T15:44:11.825" v="108" actId="20577"/>
          <ac:spMkLst>
            <pc:docMk/>
            <pc:sldMk cId="2461512244" sldId="1401"/>
            <ac:spMk id="12" creationId="{68A12010-6D41-411C-93B2-4E46D5E8882B}"/>
          </ac:spMkLst>
        </pc:spChg>
        <pc:picChg chg="mod">
          <ac:chgData name="Bachmann, Hannah Ruth" userId="e7c09bfb-72c2-42e5-912c-bd6874d853db" providerId="ADAL" clId="{32217B39-2DE0-4B51-A244-1AC3B408D87E}" dt="2021-02-28T15:43:30.291" v="58" actId="1076"/>
          <ac:picMkLst>
            <pc:docMk/>
            <pc:sldMk cId="2461512244" sldId="1401"/>
            <ac:picMk id="3" creationId="{6B0FA5E2-30CB-4DE0-9B67-75704DA9EC98}"/>
          </ac:picMkLst>
        </pc:picChg>
      </pc:sldChg>
      <pc:sldChg chg="addSp delSp modSp mod">
        <pc:chgData name="Bachmann, Hannah Ruth" userId="e7c09bfb-72c2-42e5-912c-bd6874d853db" providerId="ADAL" clId="{32217B39-2DE0-4B51-A244-1AC3B408D87E}" dt="2021-02-28T15:44:24.181" v="109" actId="207"/>
        <pc:sldMkLst>
          <pc:docMk/>
          <pc:sldMk cId="1652043991" sldId="1402"/>
        </pc:sldMkLst>
        <pc:spChg chg="mod">
          <ac:chgData name="Bachmann, Hannah Ruth" userId="e7c09bfb-72c2-42e5-912c-bd6874d853db" providerId="ADAL" clId="{32217B39-2DE0-4B51-A244-1AC3B408D87E}" dt="2021-02-28T15:44:24.181" v="109" actId="207"/>
          <ac:spMkLst>
            <pc:docMk/>
            <pc:sldMk cId="1652043991" sldId="1402"/>
            <ac:spMk id="7" creationId="{775925A2-34C7-4ACA-9A00-F68B430E345C}"/>
          </ac:spMkLst>
        </pc:spChg>
        <pc:spChg chg="del">
          <ac:chgData name="Bachmann, Hannah Ruth" userId="e7c09bfb-72c2-42e5-912c-bd6874d853db" providerId="ADAL" clId="{32217B39-2DE0-4B51-A244-1AC3B408D87E}" dt="2021-02-28T15:42:04.121" v="6" actId="478"/>
          <ac:spMkLst>
            <pc:docMk/>
            <pc:sldMk cId="1652043991" sldId="1402"/>
            <ac:spMk id="8" creationId="{00000000-0000-0000-0000-000000000000}"/>
          </ac:spMkLst>
        </pc:spChg>
        <pc:spChg chg="del">
          <ac:chgData name="Bachmann, Hannah Ruth" userId="e7c09bfb-72c2-42e5-912c-bd6874d853db" providerId="ADAL" clId="{32217B39-2DE0-4B51-A244-1AC3B408D87E}" dt="2021-02-28T15:42:05.777" v="7" actId="478"/>
          <ac:spMkLst>
            <pc:docMk/>
            <pc:sldMk cId="1652043991" sldId="1402"/>
            <ac:spMk id="9" creationId="{00000000-0000-0000-0000-000000000000}"/>
          </ac:spMkLst>
        </pc:spChg>
        <pc:spChg chg="add mod">
          <ac:chgData name="Bachmann, Hannah Ruth" userId="e7c09bfb-72c2-42e5-912c-bd6874d853db" providerId="ADAL" clId="{32217B39-2DE0-4B51-A244-1AC3B408D87E}" dt="2021-02-28T15:42:46.052" v="21"/>
          <ac:spMkLst>
            <pc:docMk/>
            <pc:sldMk cId="1652043991" sldId="1402"/>
            <ac:spMk id="10" creationId="{CE923691-E69C-4AD2-9429-9482848C76D9}"/>
          </ac:spMkLst>
        </pc:spChg>
        <pc:spChg chg="add mod">
          <ac:chgData name="Bachmann, Hannah Ruth" userId="e7c09bfb-72c2-42e5-912c-bd6874d853db" providerId="ADAL" clId="{32217B39-2DE0-4B51-A244-1AC3B408D87E}" dt="2021-02-28T15:43:02.645" v="31"/>
          <ac:spMkLst>
            <pc:docMk/>
            <pc:sldMk cId="1652043991" sldId="1402"/>
            <ac:spMk id="11" creationId="{C0C6114B-C3AB-4F3D-8BA9-2B4DB3AF3721}"/>
          </ac:spMkLst>
        </pc:spChg>
      </pc:sldChg>
      <pc:sldChg chg="addSp delSp modSp mod">
        <pc:chgData name="Bachmann, Hannah Ruth" userId="e7c09bfb-72c2-42e5-912c-bd6874d853db" providerId="ADAL" clId="{32217B39-2DE0-4B51-A244-1AC3B408D87E}" dt="2021-03-15T17:19:45.841" v="264" actId="313"/>
        <pc:sldMkLst>
          <pc:docMk/>
          <pc:sldMk cId="0" sldId="1404"/>
        </pc:sldMkLst>
        <pc:spChg chg="mod">
          <ac:chgData name="Bachmann, Hannah Ruth" userId="e7c09bfb-72c2-42e5-912c-bd6874d853db" providerId="ADAL" clId="{32217B39-2DE0-4B51-A244-1AC3B408D87E}" dt="2021-03-15T17:19:45.841" v="264" actId="313"/>
          <ac:spMkLst>
            <pc:docMk/>
            <pc:sldMk cId="0" sldId="1404"/>
            <ac:spMk id="2" creationId="{00000000-0000-0000-0000-000000000000}"/>
          </ac:spMkLst>
        </pc:spChg>
        <pc:spChg chg="mod">
          <ac:chgData name="Bachmann, Hannah Ruth" userId="e7c09bfb-72c2-42e5-912c-bd6874d853db" providerId="ADAL" clId="{32217B39-2DE0-4B51-A244-1AC3B408D87E}" dt="2021-02-28T15:44:32.881" v="110" actId="207"/>
          <ac:spMkLst>
            <pc:docMk/>
            <pc:sldMk cId="0" sldId="1404"/>
            <ac:spMk id="3" creationId="{00000000-0000-0000-0000-000000000000}"/>
          </ac:spMkLst>
        </pc:spChg>
        <pc:spChg chg="del">
          <ac:chgData name="Bachmann, Hannah Ruth" userId="e7c09bfb-72c2-42e5-912c-bd6874d853db" providerId="ADAL" clId="{32217B39-2DE0-4B51-A244-1AC3B408D87E}" dt="2021-02-28T15:42:08.056" v="8" actId="478"/>
          <ac:spMkLst>
            <pc:docMk/>
            <pc:sldMk cId="0" sldId="1404"/>
            <ac:spMk id="7" creationId="{00000000-0000-0000-0000-000000000000}"/>
          </ac:spMkLst>
        </pc:spChg>
        <pc:spChg chg="del">
          <ac:chgData name="Bachmann, Hannah Ruth" userId="e7c09bfb-72c2-42e5-912c-bd6874d853db" providerId="ADAL" clId="{32217B39-2DE0-4B51-A244-1AC3B408D87E}" dt="2021-02-28T15:42:09.615" v="9" actId="478"/>
          <ac:spMkLst>
            <pc:docMk/>
            <pc:sldMk cId="0" sldId="1404"/>
            <ac:spMk id="8" creationId="{00000000-0000-0000-0000-000000000000}"/>
          </ac:spMkLst>
        </pc:spChg>
        <pc:spChg chg="add mod">
          <ac:chgData name="Bachmann, Hannah Ruth" userId="e7c09bfb-72c2-42e5-912c-bd6874d853db" providerId="ADAL" clId="{32217B39-2DE0-4B51-A244-1AC3B408D87E}" dt="2021-02-28T15:42:47.020" v="22"/>
          <ac:spMkLst>
            <pc:docMk/>
            <pc:sldMk cId="0" sldId="1404"/>
            <ac:spMk id="9" creationId="{F3317F74-3DC3-4EE9-8229-6F786A159911}"/>
          </ac:spMkLst>
        </pc:spChg>
        <pc:spChg chg="add mod">
          <ac:chgData name="Bachmann, Hannah Ruth" userId="e7c09bfb-72c2-42e5-912c-bd6874d853db" providerId="ADAL" clId="{32217B39-2DE0-4B51-A244-1AC3B408D87E}" dt="2021-02-28T15:43:03.489" v="32"/>
          <ac:spMkLst>
            <pc:docMk/>
            <pc:sldMk cId="0" sldId="1404"/>
            <ac:spMk id="10" creationId="{C480977B-110E-426A-826C-B766B471353B}"/>
          </ac:spMkLst>
        </pc:spChg>
      </pc:sldChg>
      <pc:sldChg chg="addSp delSp modSp mod">
        <pc:chgData name="Bachmann, Hannah Ruth" userId="e7c09bfb-72c2-42e5-912c-bd6874d853db" providerId="ADAL" clId="{32217B39-2DE0-4B51-A244-1AC3B408D87E}" dt="2021-02-28T15:45:59.510" v="136" actId="1076"/>
        <pc:sldMkLst>
          <pc:docMk/>
          <pc:sldMk cId="0" sldId="1410"/>
        </pc:sldMkLst>
        <pc:spChg chg="mod">
          <ac:chgData name="Bachmann, Hannah Ruth" userId="e7c09bfb-72c2-42e5-912c-bd6874d853db" providerId="ADAL" clId="{32217B39-2DE0-4B51-A244-1AC3B408D87E}" dt="2021-02-28T15:45:56.794" v="135" actId="207"/>
          <ac:spMkLst>
            <pc:docMk/>
            <pc:sldMk cId="0" sldId="1410"/>
            <ac:spMk id="4" creationId="{00000000-0000-0000-0000-000000000000}"/>
          </ac:spMkLst>
        </pc:spChg>
        <pc:spChg chg="add mod">
          <ac:chgData name="Bachmann, Hannah Ruth" userId="e7c09bfb-72c2-42e5-912c-bd6874d853db" providerId="ADAL" clId="{32217B39-2DE0-4B51-A244-1AC3B408D87E}" dt="2021-02-28T15:42:47.875" v="23"/>
          <ac:spMkLst>
            <pc:docMk/>
            <pc:sldMk cId="0" sldId="1410"/>
            <ac:spMk id="12" creationId="{D9D63A6C-14F0-4D39-8C2E-0F9B81587335}"/>
          </ac:spMkLst>
        </pc:spChg>
        <pc:spChg chg="del">
          <ac:chgData name="Bachmann, Hannah Ruth" userId="e7c09bfb-72c2-42e5-912c-bd6874d853db" providerId="ADAL" clId="{32217B39-2DE0-4B51-A244-1AC3B408D87E}" dt="2021-02-28T15:42:11.714" v="10" actId="478"/>
          <ac:spMkLst>
            <pc:docMk/>
            <pc:sldMk cId="0" sldId="1410"/>
            <ac:spMk id="13" creationId="{00000000-0000-0000-0000-000000000000}"/>
          </ac:spMkLst>
        </pc:spChg>
        <pc:spChg chg="del">
          <ac:chgData name="Bachmann, Hannah Ruth" userId="e7c09bfb-72c2-42e5-912c-bd6874d853db" providerId="ADAL" clId="{32217B39-2DE0-4B51-A244-1AC3B408D87E}" dt="2021-02-28T15:42:12.977" v="11" actId="478"/>
          <ac:spMkLst>
            <pc:docMk/>
            <pc:sldMk cId="0" sldId="1410"/>
            <ac:spMk id="14" creationId="{00000000-0000-0000-0000-000000000000}"/>
          </ac:spMkLst>
        </pc:spChg>
        <pc:spChg chg="add mod">
          <ac:chgData name="Bachmann, Hannah Ruth" userId="e7c09bfb-72c2-42e5-912c-bd6874d853db" providerId="ADAL" clId="{32217B39-2DE0-4B51-A244-1AC3B408D87E}" dt="2021-02-28T15:43:04.305" v="33"/>
          <ac:spMkLst>
            <pc:docMk/>
            <pc:sldMk cId="0" sldId="1410"/>
            <ac:spMk id="15" creationId="{37608260-70EC-42FF-80AF-C8EE141C5FA0}"/>
          </ac:spMkLst>
        </pc:spChg>
        <pc:picChg chg="mod">
          <ac:chgData name="Bachmann, Hannah Ruth" userId="e7c09bfb-72c2-42e5-912c-bd6874d853db" providerId="ADAL" clId="{32217B39-2DE0-4B51-A244-1AC3B408D87E}" dt="2021-02-28T15:45:59.510" v="136" actId="1076"/>
          <ac:picMkLst>
            <pc:docMk/>
            <pc:sldMk cId="0" sldId="1410"/>
            <ac:picMk id="7" creationId="{00000000-0000-0000-0000-000000000000}"/>
          </ac:picMkLst>
        </pc:picChg>
      </pc:sldChg>
      <pc:sldChg chg="addSp delSp modSp mod">
        <pc:chgData name="Bachmann, Hannah Ruth" userId="e7c09bfb-72c2-42e5-912c-bd6874d853db" providerId="ADAL" clId="{32217B39-2DE0-4B51-A244-1AC3B408D87E}" dt="2021-02-28T15:52:52.927" v="260" actId="20577"/>
        <pc:sldMkLst>
          <pc:docMk/>
          <pc:sldMk cId="0" sldId="1411"/>
        </pc:sldMkLst>
        <pc:spChg chg="mod">
          <ac:chgData name="Bachmann, Hannah Ruth" userId="e7c09bfb-72c2-42e5-912c-bd6874d853db" providerId="ADAL" clId="{32217B39-2DE0-4B51-A244-1AC3B408D87E}" dt="2021-02-28T15:52:52.927" v="260" actId="20577"/>
          <ac:spMkLst>
            <pc:docMk/>
            <pc:sldMk cId="0" sldId="1411"/>
            <ac:spMk id="3" creationId="{00000000-0000-0000-0000-000000000000}"/>
          </ac:spMkLst>
        </pc:spChg>
        <pc:spChg chg="del">
          <ac:chgData name="Bachmann, Hannah Ruth" userId="e7c09bfb-72c2-42e5-912c-bd6874d853db" providerId="ADAL" clId="{32217B39-2DE0-4B51-A244-1AC3B408D87E}" dt="2021-02-28T15:42:31.202" v="19" actId="478"/>
          <ac:spMkLst>
            <pc:docMk/>
            <pc:sldMk cId="0" sldId="1411"/>
            <ac:spMk id="8" creationId="{00000000-0000-0000-0000-000000000000}"/>
          </ac:spMkLst>
        </pc:spChg>
        <pc:spChg chg="del">
          <ac:chgData name="Bachmann, Hannah Ruth" userId="e7c09bfb-72c2-42e5-912c-bd6874d853db" providerId="ADAL" clId="{32217B39-2DE0-4B51-A244-1AC3B408D87E}" dt="2021-02-28T15:42:28.184" v="18" actId="478"/>
          <ac:spMkLst>
            <pc:docMk/>
            <pc:sldMk cId="0" sldId="1411"/>
            <ac:spMk id="9" creationId="{00000000-0000-0000-0000-000000000000}"/>
          </ac:spMkLst>
        </pc:spChg>
        <pc:spChg chg="add mod">
          <ac:chgData name="Bachmann, Hannah Ruth" userId="e7c09bfb-72c2-42e5-912c-bd6874d853db" providerId="ADAL" clId="{32217B39-2DE0-4B51-A244-1AC3B408D87E}" dt="2021-02-28T15:42:53.586" v="29"/>
          <ac:spMkLst>
            <pc:docMk/>
            <pc:sldMk cId="0" sldId="1411"/>
            <ac:spMk id="10" creationId="{1772761B-8799-4284-A615-8BF2BB28149B}"/>
          </ac:spMkLst>
        </pc:spChg>
        <pc:spChg chg="add mod">
          <ac:chgData name="Bachmann, Hannah Ruth" userId="e7c09bfb-72c2-42e5-912c-bd6874d853db" providerId="ADAL" clId="{32217B39-2DE0-4B51-A244-1AC3B408D87E}" dt="2021-02-28T15:43:10.892" v="39"/>
          <ac:spMkLst>
            <pc:docMk/>
            <pc:sldMk cId="0" sldId="1411"/>
            <ac:spMk id="11" creationId="{BB6C258C-8FA0-4BFE-BBE3-EDF1393DFA69}"/>
          </ac:spMkLst>
        </pc:spChg>
      </pc:sldChg>
      <pc:sldChg chg="addSp delSp modSp mod delAnim">
        <pc:chgData name="Bachmann, Hannah Ruth" userId="e7c09bfb-72c2-42e5-912c-bd6874d853db" providerId="ADAL" clId="{32217B39-2DE0-4B51-A244-1AC3B408D87E}" dt="2021-02-28T15:56:58.288" v="261" actId="1076"/>
        <pc:sldMkLst>
          <pc:docMk/>
          <pc:sldMk cId="0" sldId="1413"/>
        </pc:sldMkLst>
        <pc:spChg chg="mod">
          <ac:chgData name="Bachmann, Hannah Ruth" userId="e7c09bfb-72c2-42e5-912c-bd6874d853db" providerId="ADAL" clId="{32217B39-2DE0-4B51-A244-1AC3B408D87E}" dt="2021-02-28T15:48:34.079" v="211" actId="20577"/>
          <ac:spMkLst>
            <pc:docMk/>
            <pc:sldMk cId="0" sldId="1413"/>
            <ac:spMk id="2" creationId="{00000000-0000-0000-0000-000000000000}"/>
          </ac:spMkLst>
        </pc:spChg>
        <pc:spChg chg="mod">
          <ac:chgData name="Bachmann, Hannah Ruth" userId="e7c09bfb-72c2-42e5-912c-bd6874d853db" providerId="ADAL" clId="{32217B39-2DE0-4B51-A244-1AC3B408D87E}" dt="2021-02-28T15:48:49.804" v="217" actId="207"/>
          <ac:spMkLst>
            <pc:docMk/>
            <pc:sldMk cId="0" sldId="1413"/>
            <ac:spMk id="3" creationId="{00000000-0000-0000-0000-000000000000}"/>
          </ac:spMkLst>
        </pc:spChg>
        <pc:spChg chg="del">
          <ac:chgData name="Bachmann, Hannah Ruth" userId="e7c09bfb-72c2-42e5-912c-bd6874d853db" providerId="ADAL" clId="{32217B39-2DE0-4B51-A244-1AC3B408D87E}" dt="2021-02-28T15:42:21.203" v="15" actId="478"/>
          <ac:spMkLst>
            <pc:docMk/>
            <pc:sldMk cId="0" sldId="1413"/>
            <ac:spMk id="4" creationId="{00000000-0000-0000-0000-000000000000}"/>
          </ac:spMkLst>
        </pc:spChg>
        <pc:spChg chg="add mod">
          <ac:chgData name="Bachmann, Hannah Ruth" userId="e7c09bfb-72c2-42e5-912c-bd6874d853db" providerId="ADAL" clId="{32217B39-2DE0-4B51-A244-1AC3B408D87E}" dt="2021-02-28T15:42:51.690" v="27"/>
          <ac:spMkLst>
            <pc:docMk/>
            <pc:sldMk cId="0" sldId="1413"/>
            <ac:spMk id="14" creationId="{C7F46784-B0C9-44CB-B187-20B8B23EB419}"/>
          </ac:spMkLst>
        </pc:spChg>
        <pc:spChg chg="add mod">
          <ac:chgData name="Bachmann, Hannah Ruth" userId="e7c09bfb-72c2-42e5-912c-bd6874d853db" providerId="ADAL" clId="{32217B39-2DE0-4B51-A244-1AC3B408D87E}" dt="2021-02-28T15:43:08.919" v="37"/>
          <ac:spMkLst>
            <pc:docMk/>
            <pc:sldMk cId="0" sldId="1413"/>
            <ac:spMk id="15" creationId="{92C57F1B-0BD3-4EC6-9C49-180DACF242C0}"/>
          </ac:spMkLst>
        </pc:spChg>
        <pc:picChg chg="mod">
          <ac:chgData name="Bachmann, Hannah Ruth" userId="e7c09bfb-72c2-42e5-912c-bd6874d853db" providerId="ADAL" clId="{32217B39-2DE0-4B51-A244-1AC3B408D87E}" dt="2021-02-28T15:56:58.288" v="261" actId="1076"/>
          <ac:picMkLst>
            <pc:docMk/>
            <pc:sldMk cId="0" sldId="1413"/>
            <ac:picMk id="7" creationId="{00000000-0000-0000-0000-000000000000}"/>
          </ac:picMkLst>
        </pc:picChg>
        <pc:picChg chg="del">
          <ac:chgData name="Bachmann, Hannah Ruth" userId="e7c09bfb-72c2-42e5-912c-bd6874d853db" providerId="ADAL" clId="{32217B39-2DE0-4B51-A244-1AC3B408D87E}" dt="2021-02-28T15:48:35.561" v="212" actId="478"/>
          <ac:picMkLst>
            <pc:docMk/>
            <pc:sldMk cId="0" sldId="1413"/>
            <ac:picMk id="8" creationId="{00000000-0000-0000-0000-000000000000}"/>
          </ac:picMkLst>
        </pc:picChg>
      </pc:sldChg>
      <pc:sldChg chg="addSp delSp modSp mod">
        <pc:chgData name="Bachmann, Hannah Ruth" userId="e7c09bfb-72c2-42e5-912c-bd6874d853db" providerId="ADAL" clId="{32217B39-2DE0-4B51-A244-1AC3B408D87E}" dt="2021-02-28T15:52:08.086" v="255" actId="313"/>
        <pc:sldMkLst>
          <pc:docMk/>
          <pc:sldMk cId="376916298" sldId="1414"/>
        </pc:sldMkLst>
        <pc:spChg chg="mod">
          <ac:chgData name="Bachmann, Hannah Ruth" userId="e7c09bfb-72c2-42e5-912c-bd6874d853db" providerId="ADAL" clId="{32217B39-2DE0-4B51-A244-1AC3B408D87E}" dt="2021-02-28T15:47:06.408" v="156" actId="20577"/>
          <ac:spMkLst>
            <pc:docMk/>
            <pc:sldMk cId="376916298" sldId="1414"/>
            <ac:spMk id="2" creationId="{00000000-0000-0000-0000-000000000000}"/>
          </ac:spMkLst>
        </pc:spChg>
        <pc:spChg chg="mod">
          <ac:chgData name="Bachmann, Hannah Ruth" userId="e7c09bfb-72c2-42e5-912c-bd6874d853db" providerId="ADAL" clId="{32217B39-2DE0-4B51-A244-1AC3B408D87E}" dt="2021-02-28T15:47:25.262" v="160" actId="255"/>
          <ac:spMkLst>
            <pc:docMk/>
            <pc:sldMk cId="376916298" sldId="1414"/>
            <ac:spMk id="3" creationId="{00000000-0000-0000-0000-000000000000}"/>
          </ac:spMkLst>
        </pc:spChg>
        <pc:spChg chg="mod">
          <ac:chgData name="Bachmann, Hannah Ruth" userId="e7c09bfb-72c2-42e5-912c-bd6874d853db" providerId="ADAL" clId="{32217B39-2DE0-4B51-A244-1AC3B408D87E}" dt="2021-02-28T15:52:08.086" v="255" actId="313"/>
          <ac:spMkLst>
            <pc:docMk/>
            <pc:sldMk cId="376916298" sldId="1414"/>
            <ac:spMk id="4" creationId="{00000000-0000-0000-0000-000000000000}"/>
          </ac:spMkLst>
        </pc:spChg>
        <pc:spChg chg="del">
          <ac:chgData name="Bachmann, Hannah Ruth" userId="e7c09bfb-72c2-42e5-912c-bd6874d853db" providerId="ADAL" clId="{32217B39-2DE0-4B51-A244-1AC3B408D87E}" dt="2021-02-28T15:42:15.263" v="12" actId="478"/>
          <ac:spMkLst>
            <pc:docMk/>
            <pc:sldMk cId="376916298" sldId="1414"/>
            <ac:spMk id="7" creationId="{00000000-0000-0000-0000-000000000000}"/>
          </ac:spMkLst>
        </pc:spChg>
        <pc:spChg chg="add mod">
          <ac:chgData name="Bachmann, Hannah Ruth" userId="e7c09bfb-72c2-42e5-912c-bd6874d853db" providerId="ADAL" clId="{32217B39-2DE0-4B51-A244-1AC3B408D87E}" dt="2021-02-28T15:42:48.964" v="24"/>
          <ac:spMkLst>
            <pc:docMk/>
            <pc:sldMk cId="376916298" sldId="1414"/>
            <ac:spMk id="8" creationId="{89D92685-5C56-4703-9392-40D32D4173E2}"/>
          </ac:spMkLst>
        </pc:spChg>
        <pc:spChg chg="add mod">
          <ac:chgData name="Bachmann, Hannah Ruth" userId="e7c09bfb-72c2-42e5-912c-bd6874d853db" providerId="ADAL" clId="{32217B39-2DE0-4B51-A244-1AC3B408D87E}" dt="2021-02-28T15:43:05.871" v="34"/>
          <ac:spMkLst>
            <pc:docMk/>
            <pc:sldMk cId="376916298" sldId="1414"/>
            <ac:spMk id="9" creationId="{83B539AA-20FF-4DBF-ABF9-41526E04382F}"/>
          </ac:spMkLst>
        </pc:spChg>
      </pc:sldChg>
      <pc:sldChg chg="addSp delSp modSp mod">
        <pc:chgData name="Bachmann, Hannah Ruth" userId="e7c09bfb-72c2-42e5-912c-bd6874d853db" providerId="ADAL" clId="{32217B39-2DE0-4B51-A244-1AC3B408D87E}" dt="2021-02-28T15:50:39.090" v="254" actId="1076"/>
        <pc:sldMkLst>
          <pc:docMk/>
          <pc:sldMk cId="6584352" sldId="1415"/>
        </pc:sldMkLst>
        <pc:spChg chg="mod">
          <ac:chgData name="Bachmann, Hannah Ruth" userId="e7c09bfb-72c2-42e5-912c-bd6874d853db" providerId="ADAL" clId="{32217B39-2DE0-4B51-A244-1AC3B408D87E}" dt="2021-02-28T15:47:01.480" v="154" actId="20577"/>
          <ac:spMkLst>
            <pc:docMk/>
            <pc:sldMk cId="6584352" sldId="1415"/>
            <ac:spMk id="2" creationId="{00000000-0000-0000-0000-000000000000}"/>
          </ac:spMkLst>
        </pc:spChg>
        <pc:spChg chg="mod">
          <ac:chgData name="Bachmann, Hannah Ruth" userId="e7c09bfb-72c2-42e5-912c-bd6874d853db" providerId="ADAL" clId="{32217B39-2DE0-4B51-A244-1AC3B408D87E}" dt="2021-02-28T15:50:23.772" v="250" actId="1076"/>
          <ac:spMkLst>
            <pc:docMk/>
            <pc:sldMk cId="6584352" sldId="1415"/>
            <ac:spMk id="5" creationId="{00000000-0000-0000-0000-000000000000}"/>
          </ac:spMkLst>
        </pc:spChg>
        <pc:spChg chg="mod">
          <ac:chgData name="Bachmann, Hannah Ruth" userId="e7c09bfb-72c2-42e5-912c-bd6874d853db" providerId="ADAL" clId="{32217B39-2DE0-4B51-A244-1AC3B408D87E}" dt="2021-02-28T15:50:13.046" v="247" actId="1076"/>
          <ac:spMkLst>
            <pc:docMk/>
            <pc:sldMk cId="6584352" sldId="1415"/>
            <ac:spMk id="6" creationId="{00000000-0000-0000-0000-000000000000}"/>
          </ac:spMkLst>
        </pc:spChg>
        <pc:spChg chg="del">
          <ac:chgData name="Bachmann, Hannah Ruth" userId="e7c09bfb-72c2-42e5-912c-bd6874d853db" providerId="ADAL" clId="{32217B39-2DE0-4B51-A244-1AC3B408D87E}" dt="2021-02-28T15:42:17.228" v="13" actId="478"/>
          <ac:spMkLst>
            <pc:docMk/>
            <pc:sldMk cId="6584352" sldId="1415"/>
            <ac:spMk id="7" creationId="{00000000-0000-0000-0000-000000000000}"/>
          </ac:spMkLst>
        </pc:spChg>
        <pc:spChg chg="add mod">
          <ac:chgData name="Bachmann, Hannah Ruth" userId="e7c09bfb-72c2-42e5-912c-bd6874d853db" providerId="ADAL" clId="{32217B39-2DE0-4B51-A244-1AC3B408D87E}" dt="2021-02-28T15:42:49.850" v="25"/>
          <ac:spMkLst>
            <pc:docMk/>
            <pc:sldMk cId="6584352" sldId="1415"/>
            <ac:spMk id="14" creationId="{07F74665-8F51-459C-B7D8-839D14AC6FE7}"/>
          </ac:spMkLst>
        </pc:spChg>
        <pc:spChg chg="add mod">
          <ac:chgData name="Bachmann, Hannah Ruth" userId="e7c09bfb-72c2-42e5-912c-bd6874d853db" providerId="ADAL" clId="{32217B39-2DE0-4B51-A244-1AC3B408D87E}" dt="2021-02-28T15:43:06.783" v="35"/>
          <ac:spMkLst>
            <pc:docMk/>
            <pc:sldMk cId="6584352" sldId="1415"/>
            <ac:spMk id="15" creationId="{14F760CA-BAD2-49E9-B961-B44F0ED3E3A2}"/>
          </ac:spMkLst>
        </pc:spChg>
        <pc:picChg chg="mod">
          <ac:chgData name="Bachmann, Hannah Ruth" userId="e7c09bfb-72c2-42e5-912c-bd6874d853db" providerId="ADAL" clId="{32217B39-2DE0-4B51-A244-1AC3B408D87E}" dt="2021-02-28T15:50:39.090" v="254" actId="1076"/>
          <ac:picMkLst>
            <pc:docMk/>
            <pc:sldMk cId="6584352" sldId="1415"/>
            <ac:picMk id="10" creationId="{00000000-0000-0000-0000-000000000000}"/>
          </ac:picMkLst>
        </pc:picChg>
        <pc:picChg chg="mod">
          <ac:chgData name="Bachmann, Hannah Ruth" userId="e7c09bfb-72c2-42e5-912c-bd6874d853db" providerId="ADAL" clId="{32217B39-2DE0-4B51-A244-1AC3B408D87E}" dt="2021-02-28T15:50:28.299" v="251" actId="1076"/>
          <ac:picMkLst>
            <pc:docMk/>
            <pc:sldMk cId="6584352" sldId="1415"/>
            <ac:picMk id="11" creationId="{00000000-0000-0000-0000-000000000000}"/>
          </ac:picMkLst>
        </pc:picChg>
        <pc:picChg chg="mod">
          <ac:chgData name="Bachmann, Hannah Ruth" userId="e7c09bfb-72c2-42e5-912c-bd6874d853db" providerId="ADAL" clId="{32217B39-2DE0-4B51-A244-1AC3B408D87E}" dt="2021-02-28T15:50:19.613" v="249" actId="1076"/>
          <ac:picMkLst>
            <pc:docMk/>
            <pc:sldMk cId="6584352" sldId="1415"/>
            <ac:picMk id="12" creationId="{00000000-0000-0000-0000-000000000000}"/>
          </ac:picMkLst>
        </pc:picChg>
        <pc:picChg chg="mod">
          <ac:chgData name="Bachmann, Hannah Ruth" userId="e7c09bfb-72c2-42e5-912c-bd6874d853db" providerId="ADAL" clId="{32217B39-2DE0-4B51-A244-1AC3B408D87E}" dt="2021-02-28T15:50:15.054" v="248" actId="1076"/>
          <ac:picMkLst>
            <pc:docMk/>
            <pc:sldMk cId="6584352" sldId="1415"/>
            <ac:picMk id="13" creationId="{00000000-0000-0000-0000-000000000000}"/>
          </ac:picMkLst>
        </pc:picChg>
      </pc:sldChg>
      <pc:sldChg chg="addSp delSp modSp mod">
        <pc:chgData name="Bachmann, Hannah Ruth" userId="e7c09bfb-72c2-42e5-912c-bd6874d853db" providerId="ADAL" clId="{32217B39-2DE0-4B51-A244-1AC3B408D87E}" dt="2021-02-28T15:52:45.774" v="256" actId="20577"/>
        <pc:sldMkLst>
          <pc:docMk/>
          <pc:sldMk cId="816504488" sldId="1416"/>
        </pc:sldMkLst>
        <pc:spChg chg="mod">
          <ac:chgData name="Bachmann, Hannah Ruth" userId="e7c09bfb-72c2-42e5-912c-bd6874d853db" providerId="ADAL" clId="{32217B39-2DE0-4B51-A244-1AC3B408D87E}" dt="2021-02-28T15:47:40.817" v="175" actId="20577"/>
          <ac:spMkLst>
            <pc:docMk/>
            <pc:sldMk cId="816504488" sldId="1416"/>
            <ac:spMk id="2" creationId="{00000000-0000-0000-0000-000000000000}"/>
          </ac:spMkLst>
        </pc:spChg>
        <pc:spChg chg="mod">
          <ac:chgData name="Bachmann, Hannah Ruth" userId="e7c09bfb-72c2-42e5-912c-bd6874d853db" providerId="ADAL" clId="{32217B39-2DE0-4B51-A244-1AC3B408D87E}" dt="2021-02-28T15:52:45.774" v="256" actId="20577"/>
          <ac:spMkLst>
            <pc:docMk/>
            <pc:sldMk cId="816504488" sldId="1416"/>
            <ac:spMk id="3" creationId="{00000000-0000-0000-0000-000000000000}"/>
          </ac:spMkLst>
        </pc:spChg>
        <pc:spChg chg="del">
          <ac:chgData name="Bachmann, Hannah Ruth" userId="e7c09bfb-72c2-42e5-912c-bd6874d853db" providerId="ADAL" clId="{32217B39-2DE0-4B51-A244-1AC3B408D87E}" dt="2021-02-28T15:42:19.244" v="14" actId="478"/>
          <ac:spMkLst>
            <pc:docMk/>
            <pc:sldMk cId="816504488" sldId="1416"/>
            <ac:spMk id="4" creationId="{00000000-0000-0000-0000-000000000000}"/>
          </ac:spMkLst>
        </pc:spChg>
        <pc:spChg chg="add mod">
          <ac:chgData name="Bachmann, Hannah Ruth" userId="e7c09bfb-72c2-42e5-912c-bd6874d853db" providerId="ADAL" clId="{32217B39-2DE0-4B51-A244-1AC3B408D87E}" dt="2021-02-28T15:42:50.754" v="26"/>
          <ac:spMkLst>
            <pc:docMk/>
            <pc:sldMk cId="816504488" sldId="1416"/>
            <ac:spMk id="11" creationId="{ABB206AE-CBC3-48B1-8C87-44FEBD9A1411}"/>
          </ac:spMkLst>
        </pc:spChg>
        <pc:spChg chg="add mod">
          <ac:chgData name="Bachmann, Hannah Ruth" userId="e7c09bfb-72c2-42e5-912c-bd6874d853db" providerId="ADAL" clId="{32217B39-2DE0-4B51-A244-1AC3B408D87E}" dt="2021-02-28T15:43:07.666" v="36"/>
          <ac:spMkLst>
            <pc:docMk/>
            <pc:sldMk cId="816504488" sldId="1416"/>
            <ac:spMk id="12" creationId="{D4E7AE2D-FB95-4A3F-B477-21F6D2FDD237}"/>
          </ac:spMkLst>
        </pc:spChg>
        <pc:picChg chg="mod">
          <ac:chgData name="Bachmann, Hannah Ruth" userId="e7c09bfb-72c2-42e5-912c-bd6874d853db" providerId="ADAL" clId="{32217B39-2DE0-4B51-A244-1AC3B408D87E}" dt="2021-02-28T15:47:57.327" v="196" actId="1076"/>
          <ac:picMkLst>
            <pc:docMk/>
            <pc:sldMk cId="816504488" sldId="1416"/>
            <ac:picMk id="5" creationId="{00000000-0000-0000-0000-000000000000}"/>
          </ac:picMkLst>
        </pc:picChg>
        <pc:picChg chg="mod">
          <ac:chgData name="Bachmann, Hannah Ruth" userId="e7c09bfb-72c2-42e5-912c-bd6874d853db" providerId="ADAL" clId="{32217B39-2DE0-4B51-A244-1AC3B408D87E}" dt="2021-02-28T15:48:01.048" v="197" actId="1076"/>
          <ac:picMkLst>
            <pc:docMk/>
            <pc:sldMk cId="816504488" sldId="1416"/>
            <ac:picMk id="8" creationId="{00000000-0000-0000-0000-000000000000}"/>
          </ac:picMkLst>
        </pc:picChg>
        <pc:picChg chg="mod">
          <ac:chgData name="Bachmann, Hannah Ruth" userId="e7c09bfb-72c2-42e5-912c-bd6874d853db" providerId="ADAL" clId="{32217B39-2DE0-4B51-A244-1AC3B408D87E}" dt="2021-02-28T15:48:03.096" v="198" actId="1076"/>
          <ac:picMkLst>
            <pc:docMk/>
            <pc:sldMk cId="816504488" sldId="1416"/>
            <ac:picMk id="9" creationId="{00000000-0000-0000-0000-000000000000}"/>
          </ac:picMkLst>
        </pc:picChg>
        <pc:picChg chg="mod">
          <ac:chgData name="Bachmann, Hannah Ruth" userId="e7c09bfb-72c2-42e5-912c-bd6874d853db" providerId="ADAL" clId="{32217B39-2DE0-4B51-A244-1AC3B408D87E}" dt="2021-02-28T15:48:07.190" v="199" actId="1076"/>
          <ac:picMkLst>
            <pc:docMk/>
            <pc:sldMk cId="816504488" sldId="1416"/>
            <ac:picMk id="10" creationId="{00000000-0000-0000-0000-000000000000}"/>
          </ac:picMkLst>
        </pc:picChg>
      </pc:sldChg>
      <pc:sldChg chg="addSp delSp modSp mod delAnim">
        <pc:chgData name="Bachmann, Hannah Ruth" userId="e7c09bfb-72c2-42e5-912c-bd6874d853db" providerId="ADAL" clId="{32217B39-2DE0-4B51-A244-1AC3B408D87E}" dt="2021-02-28T15:52:49.702" v="258" actId="20577"/>
        <pc:sldMkLst>
          <pc:docMk/>
          <pc:sldMk cId="758564911" sldId="1417"/>
        </pc:sldMkLst>
        <pc:spChg chg="mod">
          <ac:chgData name="Bachmann, Hannah Ruth" userId="e7c09bfb-72c2-42e5-912c-bd6874d853db" providerId="ADAL" clId="{32217B39-2DE0-4B51-A244-1AC3B408D87E}" dt="2021-02-28T15:49:10.606" v="233" actId="20577"/>
          <ac:spMkLst>
            <pc:docMk/>
            <pc:sldMk cId="758564911" sldId="1417"/>
            <ac:spMk id="2" creationId="{00000000-0000-0000-0000-000000000000}"/>
          </ac:spMkLst>
        </pc:spChg>
        <pc:spChg chg="mod">
          <ac:chgData name="Bachmann, Hannah Ruth" userId="e7c09bfb-72c2-42e5-912c-bd6874d853db" providerId="ADAL" clId="{32217B39-2DE0-4B51-A244-1AC3B408D87E}" dt="2021-02-28T15:52:49.702" v="258" actId="20577"/>
          <ac:spMkLst>
            <pc:docMk/>
            <pc:sldMk cId="758564911" sldId="1417"/>
            <ac:spMk id="3" creationId="{00000000-0000-0000-0000-000000000000}"/>
          </ac:spMkLst>
        </pc:spChg>
        <pc:spChg chg="del mod">
          <ac:chgData name="Bachmann, Hannah Ruth" userId="e7c09bfb-72c2-42e5-912c-bd6874d853db" providerId="ADAL" clId="{32217B39-2DE0-4B51-A244-1AC3B408D87E}" dt="2021-02-28T15:42:25.571" v="17" actId="478"/>
          <ac:spMkLst>
            <pc:docMk/>
            <pc:sldMk cId="758564911" sldId="1417"/>
            <ac:spMk id="4" creationId="{00000000-0000-0000-0000-000000000000}"/>
          </ac:spMkLst>
        </pc:spChg>
        <pc:spChg chg="add mod">
          <ac:chgData name="Bachmann, Hannah Ruth" userId="e7c09bfb-72c2-42e5-912c-bd6874d853db" providerId="ADAL" clId="{32217B39-2DE0-4B51-A244-1AC3B408D87E}" dt="2021-02-28T15:42:52.649" v="28"/>
          <ac:spMkLst>
            <pc:docMk/>
            <pc:sldMk cId="758564911" sldId="1417"/>
            <ac:spMk id="10" creationId="{EAEEC8A3-FFF1-4221-BB42-6DE997690085}"/>
          </ac:spMkLst>
        </pc:spChg>
        <pc:spChg chg="add mod">
          <ac:chgData name="Bachmann, Hannah Ruth" userId="e7c09bfb-72c2-42e5-912c-bd6874d853db" providerId="ADAL" clId="{32217B39-2DE0-4B51-A244-1AC3B408D87E}" dt="2021-02-28T15:43:09.931" v="38"/>
          <ac:spMkLst>
            <pc:docMk/>
            <pc:sldMk cId="758564911" sldId="1417"/>
            <ac:spMk id="11" creationId="{6D1FCF12-D57A-4CE6-AD3C-FCAD0C68BA35}"/>
          </ac:spMkLst>
        </pc:spChg>
        <pc:picChg chg="del">
          <ac:chgData name="Bachmann, Hannah Ruth" userId="e7c09bfb-72c2-42e5-912c-bd6874d853db" providerId="ADAL" clId="{32217B39-2DE0-4B51-A244-1AC3B408D87E}" dt="2021-02-28T15:49:05.097" v="218" actId="478"/>
          <ac:picMkLst>
            <pc:docMk/>
            <pc:sldMk cId="758564911" sldId="1417"/>
            <ac:picMk id="8" creationId="{00000000-0000-0000-0000-000000000000}"/>
          </ac:picMkLst>
        </pc:picChg>
      </pc:sldChg>
    </pc:docChg>
  </pc:docChgLst>
  <pc:docChgLst>
    <pc:chgData name="Dominik Wallerius" userId="a368d9d8-ce33-42c3-883f-a2e82223f6d6" providerId="ADAL" clId="{455D7FA8-4BF3-7C41-9B4C-59CA3DD34903}"/>
    <pc:docChg chg="custSel modSld">
      <pc:chgData name="Dominik Wallerius" userId="a368d9d8-ce33-42c3-883f-a2e82223f6d6" providerId="ADAL" clId="{455D7FA8-4BF3-7C41-9B4C-59CA3DD34903}" dt="2021-01-18T13:14:19.775" v="25"/>
      <pc:docMkLst>
        <pc:docMk/>
      </pc:docMkLst>
      <pc:sldChg chg="modSp mod delCm">
        <pc:chgData name="Dominik Wallerius" userId="a368d9d8-ce33-42c3-883f-a2e82223f6d6" providerId="ADAL" clId="{455D7FA8-4BF3-7C41-9B4C-59CA3DD34903}" dt="2021-01-18T13:02:18.719" v="8" actId="1592"/>
        <pc:sldMkLst>
          <pc:docMk/>
          <pc:sldMk cId="2461512244" sldId="1401"/>
        </pc:sldMkLst>
        <pc:spChg chg="mod">
          <ac:chgData name="Dominik Wallerius" userId="a368d9d8-ce33-42c3-883f-a2e82223f6d6" providerId="ADAL" clId="{455D7FA8-4BF3-7C41-9B4C-59CA3DD34903}" dt="2021-01-18T13:02:10.488" v="1" actId="113"/>
          <ac:spMkLst>
            <pc:docMk/>
            <pc:sldMk cId="2461512244" sldId="1401"/>
            <ac:spMk id="2" creationId="{AC284810-2428-466D-B869-22185656E3A7}"/>
          </ac:spMkLst>
        </pc:spChg>
        <pc:spChg chg="mod">
          <ac:chgData name="Dominik Wallerius" userId="a368d9d8-ce33-42c3-883f-a2e82223f6d6" providerId="ADAL" clId="{455D7FA8-4BF3-7C41-9B4C-59CA3DD34903}" dt="2021-01-18T13:02:16.985" v="7" actId="20577"/>
          <ac:spMkLst>
            <pc:docMk/>
            <pc:sldMk cId="2461512244" sldId="1401"/>
            <ac:spMk id="12" creationId="{68A12010-6D41-411C-93B2-4E46D5E8882B}"/>
          </ac:spMkLst>
        </pc:spChg>
      </pc:sldChg>
      <pc:sldChg chg="modSp mod addCm modCm">
        <pc:chgData name="Dominik Wallerius" userId="a368d9d8-ce33-42c3-883f-a2e82223f6d6" providerId="ADAL" clId="{455D7FA8-4BF3-7C41-9B4C-59CA3DD34903}" dt="2021-01-18T13:12:53.386" v="17"/>
        <pc:sldMkLst>
          <pc:docMk/>
          <pc:sldMk cId="1652043991" sldId="1402"/>
        </pc:sldMkLst>
        <pc:spChg chg="mod">
          <ac:chgData name="Dominik Wallerius" userId="a368d9d8-ce33-42c3-883f-a2e82223f6d6" providerId="ADAL" clId="{455D7FA8-4BF3-7C41-9B4C-59CA3DD34903}" dt="2021-01-18T13:02:47.932" v="11" actId="313"/>
          <ac:spMkLst>
            <pc:docMk/>
            <pc:sldMk cId="1652043991" sldId="1402"/>
            <ac:spMk id="2" creationId="{707D4D3F-FFE6-4794-ADAD-B682945E8DD0}"/>
          </ac:spMkLst>
        </pc:spChg>
      </pc:sldChg>
      <pc:sldChg chg="modSp mod">
        <pc:chgData name="Dominik Wallerius" userId="a368d9d8-ce33-42c3-883f-a2e82223f6d6" providerId="ADAL" clId="{455D7FA8-4BF3-7C41-9B4C-59CA3DD34903}" dt="2021-01-18T13:02:52.903" v="12" actId="113"/>
        <pc:sldMkLst>
          <pc:docMk/>
          <pc:sldMk cId="0" sldId="1404"/>
        </pc:sldMkLst>
        <pc:spChg chg="mod">
          <ac:chgData name="Dominik Wallerius" userId="a368d9d8-ce33-42c3-883f-a2e82223f6d6" providerId="ADAL" clId="{455D7FA8-4BF3-7C41-9B4C-59CA3DD34903}" dt="2021-01-18T13:02:52.903" v="12" actId="113"/>
          <ac:spMkLst>
            <pc:docMk/>
            <pc:sldMk cId="0" sldId="1404"/>
            <ac:spMk id="2" creationId="{00000000-0000-0000-0000-000000000000}"/>
          </ac:spMkLst>
        </pc:spChg>
      </pc:sldChg>
      <pc:sldChg chg="modSp mod addCm modCm">
        <pc:chgData name="Dominik Wallerius" userId="a368d9d8-ce33-42c3-883f-a2e82223f6d6" providerId="ADAL" clId="{455D7FA8-4BF3-7C41-9B4C-59CA3DD34903}" dt="2021-01-18T13:14:19.775" v="25"/>
        <pc:sldMkLst>
          <pc:docMk/>
          <pc:sldMk cId="0" sldId="1410"/>
        </pc:sldMkLst>
        <pc:spChg chg="mod">
          <ac:chgData name="Dominik Wallerius" userId="a368d9d8-ce33-42c3-883f-a2e82223f6d6" providerId="ADAL" clId="{455D7FA8-4BF3-7C41-9B4C-59CA3DD34903}" dt="2021-01-18T13:02:56.144" v="13" actId="113"/>
          <ac:spMkLst>
            <pc:docMk/>
            <pc:sldMk cId="0" sldId="1410"/>
            <ac:spMk id="2" creationId="{00000000-0000-0000-0000-000000000000}"/>
          </ac:spMkLst>
        </pc:spChg>
      </pc:sldChg>
      <pc:sldChg chg="modSp mod modCm">
        <pc:chgData name="Dominik Wallerius" userId="a368d9d8-ce33-42c3-883f-a2e82223f6d6" providerId="ADAL" clId="{455D7FA8-4BF3-7C41-9B4C-59CA3DD34903}" dt="2021-01-18T13:03:30.828" v="15"/>
        <pc:sldMkLst>
          <pc:docMk/>
          <pc:sldMk cId="0" sldId="1411"/>
        </pc:sldMkLst>
        <pc:spChg chg="mod">
          <ac:chgData name="Dominik Wallerius" userId="a368d9d8-ce33-42c3-883f-a2e82223f6d6" providerId="ADAL" clId="{455D7FA8-4BF3-7C41-9B4C-59CA3DD34903}" dt="2021-01-18T13:03:03.715" v="14" actId="113"/>
          <ac:spMkLst>
            <pc:docMk/>
            <pc:sldMk cId="0" sldId="1411"/>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GB" noProof="0" dirty="0"/>
              <a:t>Please</a:t>
            </a:r>
            <a:r>
              <a:rPr lang="en-GB" baseline="0" noProof="0" dirty="0"/>
              <a:t> c</a:t>
            </a:r>
            <a:r>
              <a:rPr lang="en-GB" noProof="0" dirty="0"/>
              <a:t>lick on the sound symbol to play the song.</a:t>
            </a:r>
          </a:p>
          <a:p>
            <a:r>
              <a:rPr lang="en-GB" noProof="0" dirty="0"/>
              <a:t>English lyrics:</a:t>
            </a:r>
          </a:p>
          <a:p>
            <a:r>
              <a:rPr lang="en-GB" noProof="0" dirty="0"/>
              <a:t>Good luck for your birthday,</a:t>
            </a:r>
          </a:p>
          <a:p>
            <a:pPr marL="0" marR="0" indent="0" algn="l" defTabSz="914400" rtl="0" eaLnBrk="0" fontAlgn="base" latinLnBrk="0" hangingPunct="0">
              <a:lnSpc>
                <a:spcPct val="100000"/>
              </a:lnSpc>
              <a:spcBef>
                <a:spcPct val="30000"/>
              </a:spcBef>
              <a:spcAft>
                <a:spcPct val="0"/>
              </a:spcAft>
              <a:buClrTx/>
              <a:buSzTx/>
              <a:buFontTx/>
              <a:buNone/>
              <a:tabLst/>
              <a:defRPr/>
            </a:pPr>
            <a:r>
              <a:rPr lang="en-GB" noProof="0" dirty="0"/>
              <a:t>Good luck for your birthday,</a:t>
            </a:r>
          </a:p>
          <a:p>
            <a:pPr marL="0" marR="0" indent="0" algn="l" defTabSz="914400" rtl="0" eaLnBrk="0" fontAlgn="base" latinLnBrk="0" hangingPunct="0">
              <a:lnSpc>
                <a:spcPct val="100000"/>
              </a:lnSpc>
              <a:spcBef>
                <a:spcPct val="30000"/>
              </a:spcBef>
              <a:spcAft>
                <a:spcPct val="0"/>
              </a:spcAft>
              <a:buClrTx/>
              <a:buSzTx/>
              <a:buFontTx/>
              <a:buNone/>
              <a:tabLst/>
              <a:defRPr/>
            </a:pPr>
            <a:r>
              <a:rPr lang="en-GB" noProof="0" dirty="0"/>
              <a:t>Good luck for your birthday, dear </a:t>
            </a:r>
            <a:r>
              <a:rPr lang="en-GB" noProof="0" dirty="0" err="1"/>
              <a:t>Bärbel</a:t>
            </a:r>
            <a:r>
              <a:rPr lang="en-GB" noProof="0" dirty="0"/>
              <a:t>,</a:t>
            </a:r>
          </a:p>
          <a:p>
            <a:pPr marL="0" marR="0" indent="0" algn="l" defTabSz="914400" rtl="0" eaLnBrk="0" fontAlgn="base" latinLnBrk="0" hangingPunct="0">
              <a:lnSpc>
                <a:spcPct val="100000"/>
              </a:lnSpc>
              <a:spcBef>
                <a:spcPct val="30000"/>
              </a:spcBef>
              <a:spcAft>
                <a:spcPct val="0"/>
              </a:spcAft>
              <a:buClrTx/>
              <a:buSzTx/>
              <a:buFontTx/>
              <a:buNone/>
              <a:tabLst/>
              <a:defRPr/>
            </a:pPr>
            <a:r>
              <a:rPr lang="en-GB" noProof="0" dirty="0"/>
              <a:t>Good luck for your birthday!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noProof="0" dirty="0"/>
          </a:p>
          <a:p>
            <a:endParaRPr lang="en-GB" noProof="0" dirty="0"/>
          </a:p>
        </p:txBody>
      </p:sp>
      <p:sp>
        <p:nvSpPr>
          <p:cNvPr id="4" name="Foliennummernplatzhalter 3"/>
          <p:cNvSpPr>
            <a:spLocks noGrp="1"/>
          </p:cNvSpPr>
          <p:nvPr>
            <p:ph type="sldNum" sz="quarter" idx="10"/>
          </p:nvPr>
        </p:nvSpPr>
        <p:spPr/>
        <p:txBody>
          <a:bodyPr/>
          <a:lstStyle/>
          <a:p>
            <a:pPr>
              <a:defRPr/>
            </a:pPr>
            <a:fld id="{A8B09437-ED09-41F8-92C2-9622BC3C592B}" type="slidenum">
              <a:rPr lang="de-DE" altLang="de-DE" smtClean="0"/>
              <a:pPr>
                <a:defRPr/>
              </a:pPr>
              <a:t>12</a:t>
            </a:fld>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E2A916FB-AE7F-4DAE-889E-4F9CD9B98D15}"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en-GB"/>
              <a:t>© 2020 - GET Across Borders</a:t>
            </a:r>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fld id="{1E621D0D-0F9A-4C36-B585-C2028A89A9B6}"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53945E9-172C-4B53-A1A3-3879344D2966}"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263910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8D318FEC-EE74-447A-84E6-7109D3A54195}"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8D3F5346-F32B-405B-B250-EA708DF46A52}" type="datetime1">
              <a:rPr lang="en-GB" smtClean="0"/>
              <a:pPr/>
              <a:t>15/03/2021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4281011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F804156-D2F9-485A-A823-6B4BF29D7ED9}"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3679242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4F7708E-168D-466B-8BA6-AF963840DD53}" type="datetime1">
              <a:rPr lang="en-GB" smtClean="0"/>
              <a:pPr/>
              <a:t>15/03/2021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9190617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87DCC0EA-B5CA-43EC-B296-F08CC0826B46}"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366226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50C6A136-7431-4C2E-920B-C34F266C9E12}"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0309444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929B2143-98D2-4ACA-97C5-33EE695C396E}"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587203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83DA198-D361-434B-904E-A6DDF671B16D}"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1256774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9704288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1A8FF68-8630-4FC6-8347-D7B10331BBCB}"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en-GB"/>
              <a:t>© 2020 - GET Across Borders</a:t>
            </a:r>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68E75B9D-4305-4DA9-ADF8-F9D6F2434679}"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en-GB"/>
              <a:t>© 2020 - GET Across Borders</a:t>
            </a:r>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E8025D8D-CB3D-4B3C-9312-ED6AF6E5C219}"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en-GB"/>
              <a:t>© 2020 - GET Across Borders</a:t>
            </a:r>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1CBB5770-A37D-47BA-BA14-9835F64AA0AF}"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en-GB"/>
              <a:t>© 2020 - GET Across Borders</a:t>
            </a:r>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1BB08C8C-E3A6-4444-9F8B-391443325857}" type="datetime1">
              <a:rPr lang="en-GB" smtClean="0"/>
              <a:pPr/>
              <a:t>15/03/2021</a:t>
            </a:fld>
            <a:endParaRPr lang="en-GB" dirty="0"/>
          </a:p>
        </p:txBody>
      </p:sp>
      <p:sp>
        <p:nvSpPr>
          <p:cNvPr id="8" name="Fußzeilenplatzhalter 7"/>
          <p:cNvSpPr>
            <a:spLocks noGrp="1"/>
          </p:cNvSpPr>
          <p:nvPr>
            <p:ph type="ftr" sz="quarter" idx="11"/>
          </p:nvPr>
        </p:nvSpPr>
        <p:spPr/>
        <p:txBody>
          <a:bodyPr/>
          <a:lstStyle/>
          <a:p>
            <a:r>
              <a:rPr lang="en-GB"/>
              <a:t>© 2020 - GET Across Borders</a:t>
            </a:r>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BB0C9102-2D02-488B-8122-CAEAE5B27534}"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en-GB"/>
              <a:t>© 2020 - GET Across Borders</a:t>
            </a:r>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B5CB3BF-3C73-4219-803C-1C11E1415691}" type="datetime1">
              <a:rPr lang="en-GB" smtClean="0"/>
              <a:pPr/>
              <a:t>15/03/2021</a:t>
            </a:fld>
            <a:endParaRPr lang="en-GB" dirty="0"/>
          </a:p>
        </p:txBody>
      </p:sp>
      <p:sp>
        <p:nvSpPr>
          <p:cNvPr id="3" name="Fußzeilenplatzhalter 2"/>
          <p:cNvSpPr>
            <a:spLocks noGrp="1"/>
          </p:cNvSpPr>
          <p:nvPr>
            <p:ph type="ftr" sz="quarter" idx="11"/>
          </p:nvPr>
        </p:nvSpPr>
        <p:spPr/>
        <p:txBody>
          <a:bodyPr/>
          <a:lstStyle/>
          <a:p>
            <a:r>
              <a:rPr lang="en-GB"/>
              <a:t>© 2020 - GET Across Borders</a:t>
            </a:r>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49D179-06CA-4000-BA50-56E32FBED39F}"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en-GB"/>
              <a:t>© 2020 - GET Across Borders</a:t>
            </a:r>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E3107B6A-A64A-4C0F-81CD-96706031C51F}"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en-GB"/>
              <a:t>© 2020 - GET Across Borders</a:t>
            </a:r>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8D2900-655A-4718-988B-22173F065204}"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en-GB"/>
              <a:t>© 2020 - GET Across Borders</a:t>
            </a:r>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8EBC08DD-C906-44CB-B7B1-4E39012E5BD2}"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en-GB"/>
              <a:t>© 2020 - GET Across Borders</a:t>
            </a:r>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36948E8C-C56A-4F58-B646-83B228108C69}" type="datetime1">
              <a:rPr lang="en-GB" smtClean="0"/>
              <a:pPr/>
              <a:t>15/03/2021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r>
              <a:rPr lang="en-GB"/>
              <a:t>© 2020 - GET Across Borders</a:t>
            </a:r>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E40D84EA-6AF1-46A2-A782-7DC77A3933D1}" type="datetime1">
              <a:rPr lang="en-GB" smtClean="0"/>
              <a:pPr/>
              <a:t>15/03/2021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r>
              <a:rPr lang="en-GB"/>
              <a:t>© 2020 - GET Across Borders</a:t>
            </a:r>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E46E50F0-DA60-4E06-8E9D-B421EA5CC96D}" type="datetime1">
              <a:rPr lang="en-GB" smtClean="0"/>
              <a:pPr/>
              <a:t>15/03/2021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r>
              <a:rPr lang="en-GB"/>
              <a:t>© 2020 - GET Across Borders</a:t>
            </a:r>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EFD8F712-95DD-4249-B530-464D2DC45F53}" type="datetime1">
              <a:rPr lang="en-GB" smtClean="0"/>
              <a:pPr/>
              <a:t>15/03/2021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r>
              <a:rPr lang="en-GB"/>
              <a:t>© 2020 - GET Across Borders</a:t>
            </a:r>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B12CEEBD-EB18-49F0-9EBC-213CA01FF71A}" type="datetime1">
              <a:rPr lang="en-GB" smtClean="0"/>
              <a:pPr/>
              <a:t>15/03/2021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r>
              <a:rPr lang="en-GB"/>
              <a:t>© 2020 - GET Across Borders</a:t>
            </a:r>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5FE9D5B7-077A-4C89-81DB-572BAFA50581}" type="datetime1">
              <a:rPr lang="en-GB" smtClean="0"/>
              <a:pPr/>
              <a:t>15/03/2021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r>
              <a:rPr lang="en-GB"/>
              <a:t>© 2020 - GET Across Borders</a:t>
            </a:r>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BC72FC31-207B-4546-A674-FDBA25FC2C46}" type="datetime1">
              <a:rPr lang="en-GB" smtClean="0"/>
              <a:pPr/>
              <a:t>15/03/2021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r>
              <a:rPr lang="en-GB"/>
              <a:t>© 2020 - GET Across Borders</a:t>
            </a:r>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2BE187B7-B580-4E61-9156-CE1E67463A1B}" type="datetime1">
              <a:rPr lang="en-GB" smtClean="0"/>
              <a:pPr/>
              <a:t>15/03/2021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r>
              <a:rPr lang="en-GB"/>
              <a:t>© 2020 - GET Across Borders</a:t>
            </a:r>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DCEE2E7-1D03-412F-814E-4DB541E6B82B}" type="datetime1">
              <a:rPr lang="en-GB" smtClean="0"/>
              <a:pPr/>
              <a:t>15/03/2021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r>
              <a:rPr lang="en-GB"/>
              <a:t>© 2020 - GET Across Borders</a:t>
            </a:r>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834E907C-E869-4100-9A59-1ABF9DD1325E}" type="datetime1">
              <a:rPr lang="en-GB" smtClean="0"/>
              <a:pPr/>
              <a:t>15/03/2021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r>
              <a:rPr lang="en-GB"/>
              <a:t>© 2020 - GET Across Borders</a:t>
            </a:r>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94FD23C5-308E-45C3-A007-F53FD15E9624}" type="datetime1">
              <a:rPr lang="en-GB" smtClean="0"/>
              <a:pPr/>
              <a:t>15/03/2021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r>
              <a:rPr lang="en-GB"/>
              <a:t>© 2020 - GET Across Borders</a:t>
            </a:r>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4037659D-4D7A-4F0C-834B-71F6F92F986B}"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en-GB"/>
              <a:t>© 2020 - GET Across Borders</a:t>
            </a:r>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D5249394-ABF5-40BE-81B4-5009C402A1C0}"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en-GB"/>
              <a:t>© 2020 - GET Across Borders</a:t>
            </a:r>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D74B8B51-C1C7-4EBD-BE35-9D47AB4CA13E}"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en-GB"/>
              <a:t>© 2020 - GET Across Borders</a:t>
            </a:r>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4.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pPr/>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Lst>
  <p:hf hdr="0" ft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pPr/>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ft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ft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577B60F4-04F1-49D9-8551-8E1D4095C97A}"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 id="2147486127" r:id="rId12"/>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84A92C64-A374-4A37-9F9C-5B0969D51960}"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en-GB"/>
              <a:t>© 2020 - GET Across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6122CA76-46CB-462F-9F32-23D90EFB9249}" type="datetime1">
              <a:rPr lang="en-GB" smtClean="0"/>
              <a:pPr/>
              <a:t>15/03/2021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r>
              <a:rPr lang="en-GB"/>
              <a:t>© 2020 - GET Across Borders</a:t>
            </a:r>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microsoft.com/office/2007/relationships/media" Target="../media/media2.mp3"/><Relationship Id="rId7"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jpeg"/><Relationship Id="rId5" Type="http://schemas.openxmlformats.org/officeDocument/2006/relationships/slideLayout" Target="../slideLayouts/slideLayout10.xml"/><Relationship Id="rId4" Type="http://schemas.openxmlformats.org/officeDocument/2006/relationships/audio" Target="../media/media2.mp3"/></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9.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audio" Target="../media/media6.mp3"/><Relationship Id="rId3" Type="http://schemas.microsoft.com/office/2007/relationships/media" Target="../media/media4.mp3"/><Relationship Id="rId7" Type="http://schemas.microsoft.com/office/2007/relationships/media" Target="../media/media6.mp3"/><Relationship Id="rId12" Type="http://schemas.openxmlformats.org/officeDocument/2006/relationships/image" Target="../media/image9.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audio" Target="../media/media5.mp3"/><Relationship Id="rId11" Type="http://schemas.openxmlformats.org/officeDocument/2006/relationships/image" Target="../media/image12.jpeg"/><Relationship Id="rId5" Type="http://schemas.microsoft.com/office/2007/relationships/media" Target="../media/media5.mp3"/><Relationship Id="rId10" Type="http://schemas.openxmlformats.org/officeDocument/2006/relationships/image" Target="../media/image11.jpeg"/><Relationship Id="rId4" Type="http://schemas.openxmlformats.org/officeDocument/2006/relationships/audio" Target="../media/media4.mp3"/><Relationship Id="rId9"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9.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9.mp3"/><Relationship Id="rId7" Type="http://schemas.openxmlformats.org/officeDocument/2006/relationships/slideLayout" Target="../slideLayouts/slideLayout13.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audio" Target="../media/media10.mp3"/><Relationship Id="rId5" Type="http://schemas.microsoft.com/office/2007/relationships/media" Target="../media/media10.mp3"/><Relationship Id="rId4" Type="http://schemas.openxmlformats.org/officeDocument/2006/relationships/audio" Target="../media/media9.mp3"/><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media" Target="../media/media12.mp3"/><Relationship Id="rId7" Type="http://schemas.openxmlformats.org/officeDocument/2006/relationships/slideLayout" Target="../slideLayouts/slideLayout10.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audio" Target="../media/media13.mp3"/><Relationship Id="rId5" Type="http://schemas.microsoft.com/office/2007/relationships/media" Target="../media/media13.mp3"/><Relationship Id="rId4" Type="http://schemas.openxmlformats.org/officeDocument/2006/relationships/audio" Target="../media/media12.mp3"/><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audio" Target="../media/media17.mp3"/><Relationship Id="rId13" Type="http://schemas.openxmlformats.org/officeDocument/2006/relationships/image" Target="../media/image9.png"/><Relationship Id="rId3" Type="http://schemas.microsoft.com/office/2007/relationships/media" Target="../media/media15.mp3"/><Relationship Id="rId7" Type="http://schemas.microsoft.com/office/2007/relationships/media" Target="../media/media17.mp3"/><Relationship Id="rId12" Type="http://schemas.openxmlformats.org/officeDocument/2006/relationships/image" Target="../media/image16.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audio" Target="../media/media16.mp3"/><Relationship Id="rId11" Type="http://schemas.openxmlformats.org/officeDocument/2006/relationships/slideLayout" Target="../slideLayouts/slideLayout10.xml"/><Relationship Id="rId5" Type="http://schemas.microsoft.com/office/2007/relationships/media" Target="../media/media16.mp3"/><Relationship Id="rId10" Type="http://schemas.openxmlformats.org/officeDocument/2006/relationships/audio" Target="../media/media18.mp3"/><Relationship Id="rId4" Type="http://schemas.openxmlformats.org/officeDocument/2006/relationships/audio" Target="../media/media15.mp3"/><Relationship Id="rId9" Type="http://schemas.microsoft.com/office/2007/relationships/media" Target="../media/media18.mp3"/></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9.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9.png"/><Relationship Id="rId5" Type="http://schemas.openxmlformats.org/officeDocument/2006/relationships/image" Target="../media/image18.jpeg"/><Relationship Id="rId4"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b="1" noProof="0" dirty="0" err="1"/>
              <a:t>Willkommen</a:t>
            </a:r>
            <a:r>
              <a:rPr lang="en-GB" b="1"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7" y="1763713"/>
            <a:ext cx="6074455" cy="5195093"/>
          </a:xfrm>
        </p:spPr>
        <p:txBody>
          <a:bodyPr>
            <a:normAutofit/>
          </a:bodyPr>
          <a:lstStyle/>
          <a:p>
            <a:pPr marL="0" indent="0" defTabSz="893763">
              <a:buNone/>
            </a:pPr>
            <a:r>
              <a:rPr lang="en-GB" altLang="de-DE" sz="2800" noProof="0" dirty="0">
                <a:solidFill>
                  <a:srgbClr val="000066"/>
                </a:solidFill>
                <a:cs typeface="Times New Roman" panose="02020603050405020304" pitchFamily="18" charset="0"/>
              </a:rPr>
              <a:t>Today we are going to learn…</a:t>
            </a:r>
          </a:p>
          <a:p>
            <a:pPr defTabSz="893763"/>
            <a:r>
              <a:rPr lang="en-GB" altLang="de-DE" sz="2800" noProof="0" dirty="0">
                <a:solidFill>
                  <a:srgbClr val="000066"/>
                </a:solidFill>
                <a:cs typeface="Times New Roman" panose="02020603050405020304" pitchFamily="18" charset="0"/>
              </a:rPr>
              <a:t>how to wish someone a happy birthday in German.</a:t>
            </a:r>
          </a:p>
          <a:p>
            <a:pPr marL="457200" indent="-457200" defTabSz="893763">
              <a:buFont typeface="Arial" panose="020B0604020202020204" pitchFamily="34" charset="0"/>
              <a:buChar char="•"/>
            </a:pPr>
            <a:r>
              <a:rPr lang="en-GB" altLang="de-DE" sz="2800" noProof="0" dirty="0">
                <a:solidFill>
                  <a:srgbClr val="000066"/>
                </a:solidFill>
                <a:cs typeface="Times New Roman" panose="02020603050405020304" pitchFamily="18" charset="0"/>
              </a:rPr>
              <a:t>how Germans celebrate their birthday.</a:t>
            </a:r>
          </a:p>
          <a:p>
            <a:pPr marL="457200" indent="-457200" defTabSz="893763">
              <a:buFont typeface="Arial" panose="020B0604020202020204" pitchFamily="34" charset="0"/>
              <a:buChar char="•"/>
            </a:pPr>
            <a:r>
              <a:rPr lang="en-GB" altLang="de-DE" sz="2800" noProof="0" dirty="0">
                <a:solidFill>
                  <a:srgbClr val="000066"/>
                </a:solidFill>
                <a:cs typeface="Times New Roman" panose="02020603050405020304" pitchFamily="18" charset="0"/>
              </a:rPr>
              <a:t>some birthday games.</a:t>
            </a:r>
          </a:p>
          <a:p>
            <a:pPr marL="457200" indent="-457200" defTabSz="893763">
              <a:buFont typeface="Arial" panose="020B0604020202020204" pitchFamily="34" charset="0"/>
              <a:buChar char="•"/>
            </a:pPr>
            <a:r>
              <a:rPr lang="en-GB" altLang="de-DE" sz="2800" noProof="0" dirty="0">
                <a:solidFill>
                  <a:srgbClr val="000066"/>
                </a:solidFill>
                <a:cs typeface="Times New Roman" panose="02020603050405020304" pitchFamily="18" charset="0"/>
              </a:rPr>
              <a:t>some German words for presents.</a:t>
            </a:r>
          </a:p>
          <a:p>
            <a:pPr marL="457200" indent="-457200" defTabSz="893763">
              <a:buFont typeface="Arial" panose="020B0604020202020204" pitchFamily="34" charset="0"/>
              <a:buChar char="•"/>
            </a:pPr>
            <a:r>
              <a:rPr lang="en-GB" altLang="de-DE" sz="2800" noProof="0" dirty="0">
                <a:solidFill>
                  <a:srgbClr val="000066"/>
                </a:solidFill>
                <a:cs typeface="Times New Roman" panose="02020603050405020304" pitchFamily="18" charset="0"/>
              </a:rPr>
              <a:t>a German Birthday song.</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72743" y="1763713"/>
            <a:ext cx="3744369" cy="3918630"/>
          </a:xfrm>
          <a:prstGeom prst="rect">
            <a:avLst/>
          </a:prstGeom>
        </p:spPr>
      </p:pic>
      <p:sp>
        <p:nvSpPr>
          <p:cNvPr id="5" name="Fußzeilenplatzhalter 3">
            <a:extLst>
              <a:ext uri="{FF2B5EF4-FFF2-40B4-BE49-F238E27FC236}">
                <a16:creationId xmlns:a16="http://schemas.microsoft.com/office/drawing/2014/main" id="{9A97ECBB-58EF-4D76-BF83-20128F8975C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6" name="Foliennummernplatzhalter 4">
            <a:extLst>
              <a:ext uri="{FF2B5EF4-FFF2-40B4-BE49-F238E27FC236}">
                <a16:creationId xmlns:a16="http://schemas.microsoft.com/office/drawing/2014/main" id="{2BB983AC-032D-40FF-966D-999148944240}"/>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7D4D3F-FFE6-4794-ADAD-B682945E8DD0}"/>
              </a:ext>
            </a:extLst>
          </p:cNvPr>
          <p:cNvSpPr>
            <a:spLocks noGrp="1"/>
          </p:cNvSpPr>
          <p:nvPr>
            <p:ph type="title"/>
          </p:nvPr>
        </p:nvSpPr>
        <p:spPr/>
        <p:txBody>
          <a:bodyPr/>
          <a:lstStyle/>
          <a:p>
            <a:r>
              <a:rPr lang="en-GB" b="1" noProof="0" dirty="0"/>
              <a:t>It is </a:t>
            </a:r>
            <a:r>
              <a:rPr lang="en-GB" b="1" noProof="0" dirty="0" err="1"/>
              <a:t>Bärbel’s</a:t>
            </a:r>
            <a:r>
              <a:rPr lang="en-GB" b="1" noProof="0" dirty="0"/>
              <a:t> birthday today!</a:t>
            </a:r>
          </a:p>
        </p:txBody>
      </p:sp>
      <p:sp>
        <p:nvSpPr>
          <p:cNvPr id="6" name="Sprechblase: oval 5" descr="speech bubble" title="speech bubble">
            <a:extLst>
              <a:ext uri="{FF2B5EF4-FFF2-40B4-BE49-F238E27FC236}">
                <a16:creationId xmlns:a16="http://schemas.microsoft.com/office/drawing/2014/main" id="{775925A2-34C7-4ACA-9A00-F68B430E345C}"/>
              </a:ext>
            </a:extLst>
          </p:cNvPr>
          <p:cNvSpPr/>
          <p:nvPr/>
        </p:nvSpPr>
        <p:spPr>
          <a:xfrm>
            <a:off x="751114" y="1493290"/>
            <a:ext cx="3733800" cy="2643922"/>
          </a:xfrm>
          <a:prstGeom prst="wedgeEllipseCallout">
            <a:avLst>
              <a:gd name="adj1" fmla="val 34561"/>
              <a:gd name="adj2" fmla="val 5797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tx1"/>
                </a:solidFill>
                <a:latin typeface="Comic Sans MS" panose="030F0702030302020204" pitchFamily="66" charset="0"/>
              </a:rPr>
              <a:t>Alles Gute zum Geburtstag!</a:t>
            </a:r>
            <a:endParaRPr lang="en-GB" sz="3200" dirty="0">
              <a:solidFill>
                <a:schemeClr val="tx1"/>
              </a:solidFill>
              <a:latin typeface="Comic Sans MS" panose="030F0702030302020204" pitchFamily="66" charset="0"/>
            </a:endParaRPr>
          </a:p>
        </p:txBody>
      </p:sp>
      <p:pic>
        <p:nvPicPr>
          <p:cNvPr id="5" name="Picture 9" descr="A girl and a boy talking to each other" title="Two children talking to each other">
            <a:extLst>
              <a:ext uri="{FF2B5EF4-FFF2-40B4-BE49-F238E27FC236}">
                <a16:creationId xmlns:a16="http://schemas.microsoft.com/office/drawing/2014/main" id="{DEB0A968-FDE2-4A20-9A2B-4FD3283B38E3}"/>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071029" y="3743697"/>
            <a:ext cx="2460399" cy="3269348"/>
          </a:xfrm>
          <a:prstGeom prst="rect">
            <a:avLst/>
          </a:prstGeom>
        </p:spPr>
      </p:pic>
      <p:sp>
        <p:nvSpPr>
          <p:cNvPr id="7" name="Sprechblase: oval 5" descr="speech bubble" title="speech bubble">
            <a:extLst>
              <a:ext uri="{FF2B5EF4-FFF2-40B4-BE49-F238E27FC236}">
                <a16:creationId xmlns:a16="http://schemas.microsoft.com/office/drawing/2014/main" id="{775925A2-34C7-4ACA-9A00-F68B430E345C}"/>
              </a:ext>
            </a:extLst>
          </p:cNvPr>
          <p:cNvSpPr/>
          <p:nvPr/>
        </p:nvSpPr>
        <p:spPr>
          <a:xfrm>
            <a:off x="6085114" y="1493290"/>
            <a:ext cx="3733800" cy="2643922"/>
          </a:xfrm>
          <a:prstGeom prst="wedgeEllipseCallout">
            <a:avLst>
              <a:gd name="adj1" fmla="val -35993"/>
              <a:gd name="adj2" fmla="val 5385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tx1"/>
                </a:solidFill>
                <a:latin typeface="Comic Sans MS" panose="030F0702030302020204" pitchFamily="66" charset="0"/>
              </a:rPr>
              <a:t>Danke!</a:t>
            </a:r>
          </a:p>
          <a:p>
            <a:pPr algn="ctr"/>
            <a:r>
              <a:rPr lang="de-DE" sz="3200" b="0" dirty="0">
                <a:solidFill>
                  <a:schemeClr val="accent2"/>
                </a:solidFill>
                <a:latin typeface="Comic Sans MS" panose="030F0702030302020204" pitchFamily="66" charset="0"/>
              </a:rPr>
              <a:t>(</a:t>
            </a:r>
            <a:r>
              <a:rPr lang="de-DE" sz="3200" b="0" dirty="0" err="1">
                <a:solidFill>
                  <a:schemeClr val="accent2"/>
                </a:solidFill>
                <a:latin typeface="Comic Sans MS" panose="030F0702030302020204" pitchFamily="66" charset="0"/>
              </a:rPr>
              <a:t>Thanks</a:t>
            </a:r>
            <a:r>
              <a:rPr lang="de-DE" sz="3200" b="0" dirty="0">
                <a:solidFill>
                  <a:schemeClr val="accent2"/>
                </a:solidFill>
                <a:latin typeface="Comic Sans MS" panose="030F0702030302020204" pitchFamily="66" charset="0"/>
              </a:rPr>
              <a:t>!)</a:t>
            </a:r>
            <a:endParaRPr lang="en-GB" sz="3200" b="0" dirty="0">
              <a:solidFill>
                <a:schemeClr val="accent2"/>
              </a:solidFill>
              <a:latin typeface="Comic Sans MS" panose="030F0702030302020204" pitchFamily="66" charset="0"/>
            </a:endParaRPr>
          </a:p>
        </p:txBody>
      </p:sp>
      <p:pic>
        <p:nvPicPr>
          <p:cNvPr id="3" name="4.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160395" y="2591027"/>
            <a:ext cx="406400" cy="406400"/>
          </a:xfrm>
          <a:prstGeom prst="rect">
            <a:avLst/>
          </a:prstGeom>
        </p:spPr>
      </p:pic>
      <p:pic>
        <p:nvPicPr>
          <p:cNvPr id="4" name="4.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699500" y="2550036"/>
            <a:ext cx="406400" cy="406400"/>
          </a:xfrm>
          <a:prstGeom prst="rect">
            <a:avLst/>
          </a:prstGeom>
        </p:spPr>
      </p:pic>
      <p:sp>
        <p:nvSpPr>
          <p:cNvPr id="10" name="Fußzeilenplatzhalter 3">
            <a:extLst>
              <a:ext uri="{FF2B5EF4-FFF2-40B4-BE49-F238E27FC236}">
                <a16:creationId xmlns:a16="http://schemas.microsoft.com/office/drawing/2014/main" id="{CE923691-E69C-4AD2-9429-9482848C76D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C0C6114B-C3AB-4F3D-8BA9-2B4DB3AF3721}"/>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6520439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2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800"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3" descr="A girl with a magnifying glass is following foot prints" title="A girl with a magnifying glass">
            <a:extLst>
              <a:ext uri="{FF2B5EF4-FFF2-40B4-BE49-F238E27FC236}">
                <a16:creationId xmlns:a16="http://schemas.microsoft.com/office/drawing/2014/main" id="{EA53481F-1814-4574-9AC2-84755763EDB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6193971" y="4105171"/>
            <a:ext cx="3418114" cy="2414082"/>
          </a:xfrm>
          <a:prstGeom prst="rect">
            <a:avLst/>
          </a:prstGeom>
        </p:spPr>
      </p:pic>
      <p:sp>
        <p:nvSpPr>
          <p:cNvPr id="2" name="Titel 1"/>
          <p:cNvSpPr>
            <a:spLocks noGrp="1"/>
          </p:cNvSpPr>
          <p:nvPr>
            <p:ph type="title"/>
          </p:nvPr>
        </p:nvSpPr>
        <p:spPr/>
        <p:txBody>
          <a:bodyPr/>
          <a:lstStyle/>
          <a:p>
            <a:r>
              <a:rPr lang="en-GB" b="1" noProof="0" dirty="0"/>
              <a:t>Let’s have a closer look…</a:t>
            </a:r>
          </a:p>
        </p:txBody>
      </p:sp>
      <p:sp>
        <p:nvSpPr>
          <p:cNvPr id="3" name="Inhaltsplatzhalter 2"/>
          <p:cNvSpPr>
            <a:spLocks noGrp="1"/>
          </p:cNvSpPr>
          <p:nvPr>
            <p:ph sz="half" idx="1"/>
          </p:nvPr>
        </p:nvSpPr>
        <p:spPr>
          <a:xfrm>
            <a:off x="521970" y="1763927"/>
            <a:ext cx="8959487" cy="4005502"/>
          </a:xfrm>
        </p:spPr>
        <p:txBody>
          <a:bodyPr>
            <a:normAutofit/>
          </a:bodyPr>
          <a:lstStyle/>
          <a:p>
            <a:pPr>
              <a:lnSpc>
                <a:spcPct val="200000"/>
              </a:lnSpc>
            </a:pPr>
            <a:r>
              <a:rPr lang="en-GB" sz="3200" noProof="0" dirty="0" err="1"/>
              <a:t>Alles</a:t>
            </a:r>
            <a:r>
              <a:rPr lang="en-GB" sz="3200" noProof="0" dirty="0"/>
              <a:t> </a:t>
            </a:r>
            <a:r>
              <a:rPr lang="en-GB" sz="3200" noProof="0" dirty="0" err="1"/>
              <a:t>Gute</a:t>
            </a:r>
            <a:r>
              <a:rPr lang="en-GB" sz="3200" noProof="0" dirty="0"/>
              <a:t> </a:t>
            </a:r>
            <a:r>
              <a:rPr lang="en-GB" sz="3200" noProof="0" dirty="0" err="1"/>
              <a:t>zum</a:t>
            </a:r>
            <a:r>
              <a:rPr lang="en-GB" sz="3200" noProof="0" dirty="0"/>
              <a:t> </a:t>
            </a:r>
            <a:r>
              <a:rPr lang="en-GB" sz="3200" noProof="0" dirty="0" err="1"/>
              <a:t>Geburtstag</a:t>
            </a:r>
            <a:r>
              <a:rPr lang="en-GB" sz="3200" noProof="0" dirty="0"/>
              <a:t>!</a:t>
            </a:r>
          </a:p>
          <a:p>
            <a:pPr>
              <a:lnSpc>
                <a:spcPct val="200000"/>
              </a:lnSpc>
            </a:pPr>
            <a:endParaRPr lang="en-GB" sz="3200" noProof="0" dirty="0"/>
          </a:p>
          <a:p>
            <a:pPr>
              <a:lnSpc>
                <a:spcPct val="200000"/>
              </a:lnSpc>
            </a:pPr>
            <a:r>
              <a:rPr lang="en-GB" sz="3200" noProof="0" dirty="0">
                <a:solidFill>
                  <a:schemeClr val="accent2"/>
                </a:solidFill>
              </a:rPr>
              <a:t>All the best for (your) birthday!</a:t>
            </a:r>
          </a:p>
        </p:txBody>
      </p:sp>
      <p:sp>
        <p:nvSpPr>
          <p:cNvPr id="5" name="Pfeil nach unten 4" descr="an arrow pointing downwards" title="an arrow pointing downwards"/>
          <p:cNvSpPr/>
          <p:nvPr/>
        </p:nvSpPr>
        <p:spPr>
          <a:xfrm>
            <a:off x="2830287" y="2960919"/>
            <a:ext cx="1306286" cy="979715"/>
          </a:xfrm>
          <a:prstGeom prst="down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pic>
        <p:nvPicPr>
          <p:cNvPr id="4" name="4.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316997" y="2224327"/>
            <a:ext cx="406400" cy="406400"/>
          </a:xfrm>
          <a:prstGeom prst="rect">
            <a:avLst/>
          </a:prstGeom>
        </p:spPr>
      </p:pic>
      <p:sp>
        <p:nvSpPr>
          <p:cNvPr id="9" name="Fußzeilenplatzhalter 3">
            <a:extLst>
              <a:ext uri="{FF2B5EF4-FFF2-40B4-BE49-F238E27FC236}">
                <a16:creationId xmlns:a16="http://schemas.microsoft.com/office/drawing/2014/main" id="{F3317F74-3DC3-4EE9-8229-6F786A15991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C480977B-110E-426A-826C-B766B471353B}"/>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2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1970" y="585773"/>
            <a:ext cx="9395460" cy="1259946"/>
          </a:xfrm>
        </p:spPr>
        <p:txBody>
          <a:bodyPr/>
          <a:lstStyle/>
          <a:p>
            <a:r>
              <a:rPr lang="en-GB" b="1" noProof="0" dirty="0"/>
              <a:t>What else do children do on their birthday?</a:t>
            </a:r>
          </a:p>
        </p:txBody>
      </p:sp>
      <p:sp>
        <p:nvSpPr>
          <p:cNvPr id="4" name="Inhaltsplatzhalter 3"/>
          <p:cNvSpPr>
            <a:spLocks noGrp="1"/>
          </p:cNvSpPr>
          <p:nvPr>
            <p:ph sz="half" idx="2"/>
          </p:nvPr>
        </p:nvSpPr>
        <p:spPr>
          <a:xfrm>
            <a:off x="521968" y="2419187"/>
            <a:ext cx="9806587" cy="4355563"/>
          </a:xfrm>
        </p:spPr>
        <p:txBody>
          <a:bodyPr>
            <a:normAutofit/>
          </a:bodyPr>
          <a:lstStyle/>
          <a:p>
            <a:pPr lvl="0">
              <a:lnSpc>
                <a:spcPct val="150000"/>
              </a:lnSpc>
              <a:defRPr/>
            </a:pPr>
            <a:r>
              <a:rPr lang="en-GB" sz="3200" noProof="0" dirty="0" err="1"/>
              <a:t>Spiele</a:t>
            </a:r>
            <a:r>
              <a:rPr lang="en-GB" sz="3200" noProof="0" dirty="0"/>
              <a:t> </a:t>
            </a:r>
            <a:r>
              <a:rPr lang="en-GB" sz="3200" noProof="0" dirty="0" err="1"/>
              <a:t>spielen</a:t>
            </a:r>
            <a:r>
              <a:rPr lang="en-GB" sz="3200" noProof="0" dirty="0"/>
              <a:t> </a:t>
            </a:r>
            <a:r>
              <a:rPr lang="en-GB" sz="3200" noProof="0" dirty="0">
                <a:solidFill>
                  <a:schemeClr val="accent2"/>
                </a:solidFill>
              </a:rPr>
              <a:t>(play games)</a:t>
            </a:r>
          </a:p>
          <a:p>
            <a:pPr lvl="0">
              <a:lnSpc>
                <a:spcPct val="150000"/>
              </a:lnSpc>
              <a:defRPr/>
            </a:pPr>
            <a:r>
              <a:rPr lang="en-GB" sz="3200" noProof="0" dirty="0"/>
              <a:t>Kuchen </a:t>
            </a:r>
            <a:r>
              <a:rPr lang="en-GB" sz="3200" noProof="0" dirty="0" err="1"/>
              <a:t>essen</a:t>
            </a:r>
            <a:r>
              <a:rPr lang="en-GB" sz="3200" noProof="0" dirty="0"/>
              <a:t> </a:t>
            </a:r>
            <a:r>
              <a:rPr lang="en-GB" sz="3200" noProof="0" dirty="0">
                <a:solidFill>
                  <a:schemeClr val="accent2"/>
                </a:solidFill>
              </a:rPr>
              <a:t>(eat cake)</a:t>
            </a:r>
          </a:p>
          <a:p>
            <a:pPr lvl="0">
              <a:lnSpc>
                <a:spcPct val="150000"/>
              </a:lnSpc>
              <a:defRPr/>
            </a:pPr>
            <a:r>
              <a:rPr lang="en-GB" sz="3200" noProof="0" dirty="0" err="1"/>
              <a:t>Geschenke</a:t>
            </a:r>
            <a:r>
              <a:rPr lang="en-GB" sz="3200" noProof="0" dirty="0"/>
              <a:t> </a:t>
            </a:r>
            <a:r>
              <a:rPr lang="en-GB" sz="3200" noProof="0" dirty="0" err="1"/>
              <a:t>öffnen</a:t>
            </a:r>
            <a:r>
              <a:rPr lang="en-GB" sz="3200" noProof="0" dirty="0"/>
              <a:t> </a:t>
            </a:r>
            <a:r>
              <a:rPr lang="en-GB" sz="3200" noProof="0" dirty="0">
                <a:solidFill>
                  <a:schemeClr val="accent2"/>
                </a:solidFill>
              </a:rPr>
              <a:t>(open presents)</a:t>
            </a:r>
          </a:p>
          <a:p>
            <a:pPr lvl="0">
              <a:lnSpc>
                <a:spcPct val="150000"/>
              </a:lnSpc>
              <a:defRPr/>
            </a:pPr>
            <a:r>
              <a:rPr lang="en-GB" sz="3200" noProof="0" dirty="0" err="1"/>
              <a:t>ein</a:t>
            </a:r>
            <a:r>
              <a:rPr lang="en-GB" sz="3200" noProof="0" dirty="0"/>
              <a:t> </a:t>
            </a:r>
            <a:r>
              <a:rPr lang="en-GB" sz="3200" noProof="0" dirty="0" err="1"/>
              <a:t>Geburtstagslied</a:t>
            </a:r>
            <a:r>
              <a:rPr lang="en-GB" sz="3200" noProof="0" dirty="0"/>
              <a:t> </a:t>
            </a:r>
            <a:r>
              <a:rPr lang="en-GB" sz="3200" noProof="0" dirty="0" err="1"/>
              <a:t>singen</a:t>
            </a:r>
            <a:r>
              <a:rPr lang="en-GB" sz="3200" noProof="0" dirty="0"/>
              <a:t> </a:t>
            </a:r>
            <a:r>
              <a:rPr lang="en-GB" sz="3200" noProof="0" dirty="0">
                <a:solidFill>
                  <a:schemeClr val="accent2"/>
                </a:solidFill>
              </a:rPr>
              <a:t>(sing a birthday song)</a:t>
            </a:r>
          </a:p>
        </p:txBody>
      </p:sp>
      <p:pic>
        <p:nvPicPr>
          <p:cNvPr id="9" name="Content Placeholder 6" descr="gift, present" title="gift, present">
            <a:extLst>
              <a:ext uri="{FF2B5EF4-FFF2-40B4-BE49-F238E27FC236}">
                <a16:creationId xmlns:a16="http://schemas.microsoft.com/office/drawing/2014/main" id="{2A704011-E186-405C-8E63-A55529C948EF}"/>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6491690" y="2844194"/>
            <a:ext cx="1692000" cy="1058706"/>
          </a:xfrm>
          <a:prstGeom prst="rect">
            <a:avLst/>
          </a:prstGeom>
          <a:ln>
            <a:noFill/>
          </a:ln>
        </p:spPr>
      </p:pic>
      <p:pic>
        <p:nvPicPr>
          <p:cNvPr id="10" name="Picture 10" descr="A girl and a boy are singing something. " title="Two singing children">
            <a:extLst>
              <a:ext uri="{FF2B5EF4-FFF2-40B4-BE49-F238E27FC236}">
                <a16:creationId xmlns:a16="http://schemas.microsoft.com/office/drawing/2014/main" id="{C1111933-B277-4D2F-82AC-B0416FFF1D67}"/>
              </a:ext>
            </a:extLst>
          </p:cNvPr>
          <p:cNvPicPr>
            <a:picLocks noChangeAspect="1"/>
          </p:cNvPicPr>
          <p:nvPr/>
        </p:nvPicPr>
        <p:blipFill>
          <a:blip r:embed="rId11"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947276" y="2411040"/>
            <a:ext cx="2381280" cy="2492827"/>
          </a:xfrm>
          <a:prstGeom prst="rect">
            <a:avLst/>
          </a:prstGeom>
          <a:ln>
            <a:noFill/>
          </a:ln>
        </p:spPr>
      </p:pic>
      <p:pic>
        <p:nvPicPr>
          <p:cNvPr id="3" name="6.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144871" y="2693167"/>
            <a:ext cx="406400" cy="406400"/>
          </a:xfrm>
          <a:prstGeom prst="rect">
            <a:avLst/>
          </a:prstGeom>
        </p:spPr>
      </p:pic>
      <p:pic>
        <p:nvPicPr>
          <p:cNvPr id="5" name="6.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5637043" y="3454254"/>
            <a:ext cx="406400" cy="406400"/>
          </a:xfrm>
          <a:prstGeom prst="rect">
            <a:avLst/>
          </a:prstGeom>
        </p:spPr>
      </p:pic>
      <p:pic>
        <p:nvPicPr>
          <p:cNvPr id="6" name="6.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7540876" y="4303346"/>
            <a:ext cx="406400" cy="406400"/>
          </a:xfrm>
          <a:prstGeom prst="rect">
            <a:avLst/>
          </a:prstGeom>
        </p:spPr>
      </p:pic>
      <p:pic>
        <p:nvPicPr>
          <p:cNvPr id="7" name="6.4">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9835529" y="5728136"/>
            <a:ext cx="406400" cy="406400"/>
          </a:xfrm>
          <a:prstGeom prst="rect">
            <a:avLst/>
          </a:prstGeom>
        </p:spPr>
      </p:pic>
      <p:sp>
        <p:nvSpPr>
          <p:cNvPr id="12" name="Fußzeilenplatzhalter 3">
            <a:extLst>
              <a:ext uri="{FF2B5EF4-FFF2-40B4-BE49-F238E27FC236}">
                <a16:creationId xmlns:a16="http://schemas.microsoft.com/office/drawing/2014/main" id="{D9D63A6C-14F0-4D39-8C2E-0F9B8158733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5" name="Foliennummernplatzhalter 4">
            <a:extLst>
              <a:ext uri="{FF2B5EF4-FFF2-40B4-BE49-F238E27FC236}">
                <a16:creationId xmlns:a16="http://schemas.microsoft.com/office/drawing/2014/main" id="{37608260-70EC-42FF-80AF-C8EE141C5FA0}"/>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384"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576" fill="hold"/>
                                        <p:tgtEl>
                                          <p:spTgt spid="6"/>
                                        </p:tgtEl>
                                      </p:cBhvr>
                                    </p:cmd>
                                  </p:childTnLst>
                                </p:cTn>
                              </p:par>
                            </p:childTnLst>
                          </p:cTn>
                        </p:par>
                      </p:childTnLst>
                    </p:cTn>
                  </p:par>
                </p:childTnLst>
              </p:cTn>
              <p:nextCondLst>
                <p:cond evt="onClick" delay="0">
                  <p:tgtEl>
                    <p:spTgt spid="6"/>
                  </p:tgtEl>
                </p:cond>
              </p:nextCondLst>
            </p:seq>
            <p:audio>
              <p:cMediaNode vol="80000">
                <p:cTn id="19" fill="hold" display="0">
                  <p:stCondLst>
                    <p:cond delay="indefinite"/>
                  </p:stCondLst>
                  <p:endCondLst>
                    <p:cond evt="onStopAudio" delay="0">
                      <p:tgtEl>
                        <p:sldTgt/>
                      </p:tgtEl>
                    </p:cond>
                  </p:endCondLst>
                </p:cTn>
                <p:tgtEl>
                  <p:spTgt spid="6"/>
                </p:tgtEl>
              </p:cMediaNode>
            </p:audio>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4872" fill="hold"/>
                                        <p:tgtEl>
                                          <p:spTgt spid="7"/>
                                        </p:tgtEl>
                                      </p:cBhvr>
                                    </p:cmd>
                                  </p:childTnLst>
                                </p:cTn>
                              </p:par>
                            </p:childTnLst>
                          </p:cTn>
                        </p:par>
                      </p:childTnLst>
                    </p:cTn>
                  </p:par>
                </p:childTnLst>
              </p:cTn>
              <p:nextCondLst>
                <p:cond evt="onClick" delay="0">
                  <p:tgtEl>
                    <p:spTgt spid="7"/>
                  </p:tgtEl>
                </p:cond>
              </p:nextCondLst>
            </p:seq>
            <p:audio>
              <p:cMediaNode vol="80000">
                <p:cTn id="25"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Birthday Games 1</a:t>
            </a:r>
          </a:p>
        </p:txBody>
      </p:sp>
      <p:sp>
        <p:nvSpPr>
          <p:cNvPr id="3" name="Textplatzhalter 2"/>
          <p:cNvSpPr>
            <a:spLocks noGrp="1"/>
          </p:cNvSpPr>
          <p:nvPr>
            <p:ph type="body" idx="1"/>
          </p:nvPr>
        </p:nvSpPr>
        <p:spPr/>
        <p:txBody>
          <a:bodyPr>
            <a:normAutofit/>
          </a:bodyPr>
          <a:lstStyle/>
          <a:p>
            <a:r>
              <a:rPr lang="en-GB" sz="3200" noProof="0" dirty="0" err="1">
                <a:solidFill>
                  <a:schemeClr val="accent2"/>
                </a:solidFill>
              </a:rPr>
              <a:t>Blinde</a:t>
            </a:r>
            <a:r>
              <a:rPr lang="en-GB" sz="3200" noProof="0" dirty="0">
                <a:solidFill>
                  <a:schemeClr val="accent2"/>
                </a:solidFill>
              </a:rPr>
              <a:t> </a:t>
            </a:r>
            <a:r>
              <a:rPr lang="en-GB" sz="3200" noProof="0" dirty="0" err="1">
                <a:solidFill>
                  <a:schemeClr val="accent2"/>
                </a:solidFill>
              </a:rPr>
              <a:t>Kuh</a:t>
            </a:r>
            <a:endParaRPr lang="en-GB" sz="3200" noProof="0" dirty="0">
              <a:solidFill>
                <a:schemeClr val="accent2"/>
              </a:solidFill>
            </a:endParaRPr>
          </a:p>
        </p:txBody>
      </p:sp>
      <p:sp>
        <p:nvSpPr>
          <p:cNvPr id="4" name="Inhaltsplatzhalter 3"/>
          <p:cNvSpPr>
            <a:spLocks noGrp="1"/>
          </p:cNvSpPr>
          <p:nvPr>
            <p:ph sz="half" idx="2"/>
          </p:nvPr>
        </p:nvSpPr>
        <p:spPr>
          <a:xfrm>
            <a:off x="521970" y="2566721"/>
            <a:ext cx="5617573" cy="4160156"/>
          </a:xfrm>
        </p:spPr>
        <p:txBody>
          <a:bodyPr>
            <a:normAutofit/>
          </a:bodyPr>
          <a:lstStyle/>
          <a:p>
            <a:r>
              <a:rPr lang="en-GB" sz="3200" noProof="0" dirty="0"/>
              <a:t>One child is the </a:t>
            </a:r>
            <a:r>
              <a:rPr lang="en-GB" sz="3200" noProof="0" dirty="0">
                <a:solidFill>
                  <a:schemeClr val="accent2"/>
                </a:solidFill>
              </a:rPr>
              <a:t>“</a:t>
            </a:r>
            <a:r>
              <a:rPr lang="en-GB" sz="3200" noProof="0" dirty="0" err="1">
                <a:solidFill>
                  <a:schemeClr val="accent2"/>
                </a:solidFill>
              </a:rPr>
              <a:t>blinde</a:t>
            </a:r>
            <a:r>
              <a:rPr lang="en-GB" sz="3200" noProof="0" dirty="0">
                <a:solidFill>
                  <a:schemeClr val="accent2"/>
                </a:solidFill>
              </a:rPr>
              <a:t> </a:t>
            </a:r>
            <a:r>
              <a:rPr lang="en-GB" sz="3200" noProof="0" dirty="0" err="1">
                <a:solidFill>
                  <a:schemeClr val="accent2"/>
                </a:solidFill>
              </a:rPr>
              <a:t>Kuh</a:t>
            </a:r>
            <a:r>
              <a:rPr lang="en-GB" sz="3200" noProof="0" dirty="0">
                <a:solidFill>
                  <a:schemeClr val="accent2"/>
                </a:solidFill>
              </a:rPr>
              <a:t>”</a:t>
            </a:r>
            <a:r>
              <a:rPr lang="en-GB" sz="3200" noProof="0" dirty="0"/>
              <a:t> (blind cow).</a:t>
            </a:r>
          </a:p>
          <a:p>
            <a:r>
              <a:rPr lang="en-GB" sz="3200" noProof="0" dirty="0"/>
              <a:t>He/she is blindfolded and has to catch the other children.</a:t>
            </a:r>
          </a:p>
        </p:txBody>
      </p:sp>
      <p:pic>
        <p:nvPicPr>
          <p:cNvPr id="10" name="Grafik 9" descr="the head of a blindfolded cow" title="a blindfolded cow"/>
          <p:cNvPicPr>
            <a:picLocks noChangeAspect="1"/>
          </p:cNvPicPr>
          <p:nvPr/>
        </p:nvPicPr>
        <p:blipFill rotWithShape="1">
          <a:blip r:embed="rId4">
            <a:extLst>
              <a:ext uri="{28A0092B-C50C-407E-A947-70E740481C1C}">
                <a14:useLocalDpi xmlns:a14="http://schemas.microsoft.com/office/drawing/2010/main" val="0"/>
              </a:ext>
            </a:extLst>
          </a:blip>
          <a:srcRect l="20473" t="16552" r="38686" b="10167"/>
          <a:stretch/>
        </p:blipFill>
        <p:spPr>
          <a:xfrm>
            <a:off x="5992408" y="2198955"/>
            <a:ext cx="3422621" cy="3838288"/>
          </a:xfrm>
          <a:prstGeom prst="rect">
            <a:avLst/>
          </a:prstGeom>
        </p:spPr>
      </p:pic>
      <p:pic>
        <p:nvPicPr>
          <p:cNvPr id="11" name="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23255" y="1861502"/>
            <a:ext cx="406400" cy="406400"/>
          </a:xfrm>
          <a:prstGeom prst="rect">
            <a:avLst/>
          </a:prstGeom>
        </p:spPr>
      </p:pic>
      <p:sp>
        <p:nvSpPr>
          <p:cNvPr id="8" name="Fußzeilenplatzhalter 3">
            <a:extLst>
              <a:ext uri="{FF2B5EF4-FFF2-40B4-BE49-F238E27FC236}">
                <a16:creationId xmlns:a16="http://schemas.microsoft.com/office/drawing/2014/main" id="{89D92685-5C56-4703-9392-40D32D4173E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83B539AA-20FF-4DBF-ABF9-41526E04382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769162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56" fill="hold"/>
                                        <p:tgtEl>
                                          <p:spTgt spid="11"/>
                                        </p:tgtEl>
                                      </p:cBhvr>
                                    </p:cmd>
                                  </p:childTnLst>
                                </p:cTn>
                              </p:par>
                            </p:childTnLst>
                          </p:cTn>
                        </p:par>
                      </p:childTnLst>
                    </p:cTn>
                  </p:par>
                </p:childTnLst>
              </p:cTn>
              <p:nextCondLst>
                <p:cond evt="onClick" delay="0">
                  <p:tgtEl>
                    <p:spTgt spid="11"/>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Birthday Games 2</a:t>
            </a:r>
          </a:p>
        </p:txBody>
      </p:sp>
      <p:sp>
        <p:nvSpPr>
          <p:cNvPr id="5" name="Textplatzhalter 4"/>
          <p:cNvSpPr>
            <a:spLocks noGrp="1"/>
          </p:cNvSpPr>
          <p:nvPr>
            <p:ph type="body" sz="quarter" idx="3"/>
          </p:nvPr>
        </p:nvSpPr>
        <p:spPr>
          <a:xfrm>
            <a:off x="685133" y="1661250"/>
            <a:ext cx="9069134" cy="1148491"/>
          </a:xfrm>
        </p:spPr>
        <p:txBody>
          <a:bodyPr>
            <a:normAutofit lnSpcReduction="10000"/>
          </a:bodyPr>
          <a:lstStyle/>
          <a:p>
            <a:r>
              <a:rPr lang="en-GB" sz="3200" noProof="0" dirty="0" err="1">
                <a:solidFill>
                  <a:schemeClr val="accent2"/>
                </a:solidFill>
              </a:rPr>
              <a:t>Topfschlagen</a:t>
            </a:r>
            <a:r>
              <a:rPr lang="en-GB" sz="3200" noProof="0" dirty="0">
                <a:solidFill>
                  <a:schemeClr val="accent2"/>
                </a:solidFill>
              </a:rPr>
              <a:t> </a:t>
            </a:r>
          </a:p>
          <a:p>
            <a:r>
              <a:rPr lang="en-GB" sz="3200" b="0" noProof="0" dirty="0">
                <a:solidFill>
                  <a:schemeClr val="accent2"/>
                </a:solidFill>
              </a:rPr>
              <a:t>(</a:t>
            </a:r>
            <a:r>
              <a:rPr lang="en-GB" sz="3200" b="0" noProof="0" dirty="0" err="1">
                <a:solidFill>
                  <a:schemeClr val="accent2"/>
                </a:solidFill>
              </a:rPr>
              <a:t>Topf</a:t>
            </a:r>
            <a:r>
              <a:rPr lang="en-GB" sz="3200" b="0" noProof="0" dirty="0">
                <a:solidFill>
                  <a:schemeClr val="accent2"/>
                </a:solidFill>
              </a:rPr>
              <a:t>-</a:t>
            </a:r>
            <a:r>
              <a:rPr lang="en-GB" sz="3200" b="0" noProof="0" dirty="0">
                <a:solidFill>
                  <a:schemeClr val="accent1"/>
                </a:solidFill>
              </a:rPr>
              <a:t>pot</a:t>
            </a:r>
            <a:r>
              <a:rPr lang="en-GB" sz="3200" b="0" noProof="0" dirty="0">
                <a:solidFill>
                  <a:schemeClr val="accent2"/>
                </a:solidFill>
              </a:rPr>
              <a:t> + </a:t>
            </a:r>
            <a:r>
              <a:rPr lang="en-GB" sz="3200" b="0" noProof="0" dirty="0" err="1">
                <a:solidFill>
                  <a:schemeClr val="accent2"/>
                </a:solidFill>
              </a:rPr>
              <a:t>schlagen</a:t>
            </a:r>
            <a:r>
              <a:rPr lang="en-GB" sz="3200" b="0" noProof="0" dirty="0">
                <a:solidFill>
                  <a:schemeClr val="accent2"/>
                </a:solidFill>
              </a:rPr>
              <a:t>-</a:t>
            </a:r>
            <a:r>
              <a:rPr lang="en-GB" sz="3200" b="0" noProof="0" dirty="0">
                <a:solidFill>
                  <a:schemeClr val="accent1"/>
                </a:solidFill>
              </a:rPr>
              <a:t>hit</a:t>
            </a:r>
            <a:r>
              <a:rPr lang="en-GB" sz="3200" b="0" noProof="0" dirty="0">
                <a:solidFill>
                  <a:schemeClr val="accent2"/>
                </a:solidFill>
              </a:rPr>
              <a:t>)</a:t>
            </a:r>
          </a:p>
        </p:txBody>
      </p:sp>
      <p:sp>
        <p:nvSpPr>
          <p:cNvPr id="6" name="Inhaltsplatzhalter 5"/>
          <p:cNvSpPr>
            <a:spLocks noGrp="1"/>
          </p:cNvSpPr>
          <p:nvPr>
            <p:ph sz="quarter" idx="4"/>
          </p:nvPr>
        </p:nvSpPr>
        <p:spPr>
          <a:xfrm>
            <a:off x="685133" y="2998677"/>
            <a:ext cx="9166034" cy="3959335"/>
          </a:xfrm>
        </p:spPr>
        <p:txBody>
          <a:bodyPr>
            <a:normAutofit/>
          </a:bodyPr>
          <a:lstStyle/>
          <a:p>
            <a:r>
              <a:rPr lang="en-GB" sz="3200" noProof="0" dirty="0"/>
              <a:t>One child is blindfolded and has to find a pot at the floor with the help of a wooden spoon. There is a sweet treat under the pot!</a:t>
            </a:r>
          </a:p>
          <a:p>
            <a:r>
              <a:rPr lang="en-GB" sz="3200" noProof="0" dirty="0"/>
              <a:t>The other children give hints by saying:</a:t>
            </a:r>
          </a:p>
          <a:p>
            <a:pPr marL="0" indent="0">
              <a:buNone/>
            </a:pPr>
            <a:r>
              <a:rPr lang="en-GB" sz="3200" noProof="0" dirty="0"/>
              <a:t>	</a:t>
            </a:r>
            <a:r>
              <a:rPr lang="en-GB" sz="3200" noProof="0" dirty="0">
                <a:solidFill>
                  <a:schemeClr val="accent2"/>
                </a:solidFill>
              </a:rPr>
              <a:t>“</a:t>
            </a:r>
            <a:r>
              <a:rPr lang="en-GB" sz="3200" noProof="0" dirty="0" err="1">
                <a:solidFill>
                  <a:schemeClr val="accent2"/>
                </a:solidFill>
              </a:rPr>
              <a:t>Heiß</a:t>
            </a:r>
            <a:r>
              <a:rPr lang="en-GB" sz="3200" noProof="0" dirty="0">
                <a:solidFill>
                  <a:schemeClr val="accent2"/>
                </a:solidFill>
              </a:rPr>
              <a:t>!” </a:t>
            </a:r>
            <a:r>
              <a:rPr lang="en-GB" sz="3200" noProof="0" dirty="0"/>
              <a:t>(Hot!) </a:t>
            </a:r>
          </a:p>
          <a:p>
            <a:pPr marL="440929" lvl="1" indent="0">
              <a:buNone/>
            </a:pPr>
            <a:r>
              <a:rPr lang="en-GB" sz="3200" noProof="0" dirty="0"/>
              <a:t>or </a:t>
            </a:r>
            <a:r>
              <a:rPr lang="en-GB" sz="3200" noProof="0" dirty="0">
                <a:solidFill>
                  <a:schemeClr val="accent2"/>
                </a:solidFill>
              </a:rPr>
              <a:t>“</a:t>
            </a:r>
            <a:r>
              <a:rPr lang="en-GB" sz="3200" noProof="0" dirty="0" err="1">
                <a:solidFill>
                  <a:schemeClr val="accent2"/>
                </a:solidFill>
              </a:rPr>
              <a:t>Kalt</a:t>
            </a:r>
            <a:r>
              <a:rPr lang="en-GB" sz="3200" noProof="0" dirty="0">
                <a:solidFill>
                  <a:schemeClr val="accent2"/>
                </a:solidFill>
              </a:rPr>
              <a:t>!” </a:t>
            </a:r>
            <a:r>
              <a:rPr lang="en-GB" sz="3200" noProof="0" dirty="0"/>
              <a:t>(Cold!)</a:t>
            </a:r>
          </a:p>
        </p:txBody>
      </p:sp>
      <p:pic>
        <p:nvPicPr>
          <p:cNvPr id="10" name="Grafik 9" descr="a pot and a hand with a wooden spoon" title="a pot and a hand with a wooden spoon"/>
          <p:cNvPicPr>
            <a:picLocks noChangeAspect="1"/>
          </p:cNvPicPr>
          <p:nvPr/>
        </p:nvPicPr>
        <p:blipFill rotWithShape="1">
          <a:blip r:embed="rId8">
            <a:extLst>
              <a:ext uri="{28A0092B-C50C-407E-A947-70E740481C1C}">
                <a14:useLocalDpi xmlns:a14="http://schemas.microsoft.com/office/drawing/2010/main" val="0"/>
              </a:ext>
            </a:extLst>
          </a:blip>
          <a:srcRect l="3588" t="33774" r="30350" b="8817"/>
          <a:stretch/>
        </p:blipFill>
        <p:spPr>
          <a:xfrm>
            <a:off x="6163933" y="5223703"/>
            <a:ext cx="3580187" cy="1944510"/>
          </a:xfrm>
          <a:prstGeom prst="rect">
            <a:avLst/>
          </a:prstGeom>
        </p:spPr>
      </p:pic>
      <p:pic>
        <p:nvPicPr>
          <p:cNvPr id="11" name="8.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522222" y="1751619"/>
            <a:ext cx="461580" cy="461580"/>
          </a:xfrm>
          <a:prstGeom prst="rect">
            <a:avLst/>
          </a:prstGeom>
        </p:spPr>
      </p:pic>
      <p:pic>
        <p:nvPicPr>
          <p:cNvPr id="12" name="8.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4380163" y="5223703"/>
            <a:ext cx="406400" cy="406400"/>
          </a:xfrm>
          <a:prstGeom prst="rect">
            <a:avLst/>
          </a:prstGeom>
        </p:spPr>
      </p:pic>
      <p:pic>
        <p:nvPicPr>
          <p:cNvPr id="13" name="8.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4380163" y="5788431"/>
            <a:ext cx="406400" cy="406400"/>
          </a:xfrm>
          <a:prstGeom prst="rect">
            <a:avLst/>
          </a:prstGeom>
        </p:spPr>
      </p:pic>
      <p:sp>
        <p:nvSpPr>
          <p:cNvPr id="14" name="Fußzeilenplatzhalter 3">
            <a:extLst>
              <a:ext uri="{FF2B5EF4-FFF2-40B4-BE49-F238E27FC236}">
                <a16:creationId xmlns:a16="http://schemas.microsoft.com/office/drawing/2014/main" id="{07F74665-8F51-459C-B7D8-839D14AC6FE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5" name="Foliennummernplatzhalter 4">
            <a:extLst>
              <a:ext uri="{FF2B5EF4-FFF2-40B4-BE49-F238E27FC236}">
                <a16:creationId xmlns:a16="http://schemas.microsoft.com/office/drawing/2014/main" id="{14F760CA-BAD2-49E9-B961-B44F0ED3E3A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65843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48" fill="hold"/>
                                        <p:tgtEl>
                                          <p:spTgt spid="11"/>
                                        </p:tgtEl>
                                      </p:cBhvr>
                                    </p:cmd>
                                  </p:childTnLst>
                                </p:cTn>
                              </p:par>
                            </p:childTnLst>
                          </p:cTn>
                        </p:par>
                      </p:childTnLst>
                    </p:cTn>
                  </p:par>
                </p:childTnLst>
              </p:cTn>
              <p:nextCondLst>
                <p:cond evt="onClick" delay="0">
                  <p:tgtEl>
                    <p:spTgt spid="11"/>
                  </p:tgtEl>
                </p:cond>
              </p:nextCondLst>
            </p:seq>
            <p:audio>
              <p:cMediaNode vol="80000">
                <p:cTn id="7" fill="hold" display="0">
                  <p:stCondLst>
                    <p:cond delay="indefinite"/>
                  </p:stCondLst>
                  <p:endCondLst>
                    <p:cond evt="onStopAudio" delay="0">
                      <p:tgtEl>
                        <p:sldTgt/>
                      </p:tgtEl>
                    </p:cond>
                  </p:endCondLst>
                </p:cTn>
                <p:tgtEl>
                  <p:spTgt spid="11"/>
                </p:tgtEl>
              </p:cMediaNode>
            </p:audi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64" fill="hold"/>
                                        <p:tgtEl>
                                          <p:spTgt spid="12"/>
                                        </p:tgtEl>
                                      </p:cBhvr>
                                    </p:cmd>
                                  </p:childTnLst>
                                </p:cTn>
                              </p:par>
                            </p:childTnLst>
                          </p:cTn>
                        </p:par>
                      </p:childTnLst>
                    </p:cTn>
                  </p:par>
                </p:childTnLst>
              </p:cTn>
              <p:nextCondLst>
                <p:cond evt="onClick" delay="0">
                  <p:tgtEl>
                    <p:spTgt spid="12"/>
                  </p:tgtEl>
                </p:cond>
              </p:nextCondLst>
            </p:seq>
            <p:audio>
              <p:cMediaNode vol="80000">
                <p:cTn id="13" fill="hold" display="0">
                  <p:stCondLst>
                    <p:cond delay="indefinite"/>
                  </p:stCondLst>
                  <p:endCondLst>
                    <p:cond evt="onStopAudio" delay="0">
                      <p:tgtEl>
                        <p:sldTgt/>
                      </p:tgtEl>
                    </p:cond>
                  </p:endCondLst>
                </p:cTn>
                <p:tgtEl>
                  <p:spTgt spid="12"/>
                </p:tgtEl>
              </p:cMediaNode>
            </p:audio>
            <p:seq concurrent="1" nextAc="seek">
              <p:cTn id="14" restart="whenNotActive" fill="hold" evtFilter="cancelBubble" nodeType="interactiveSeq">
                <p:stCondLst>
                  <p:cond evt="onClick" delay="0">
                    <p:tgtEl>
                      <p:spTgt spid="13"/>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488" fill="hold"/>
                                        <p:tgtEl>
                                          <p:spTgt spid="13"/>
                                        </p:tgtEl>
                                      </p:cBhvr>
                                    </p:cmd>
                                  </p:childTnLst>
                                </p:cTn>
                              </p:par>
                            </p:childTnLst>
                          </p:cTn>
                        </p:par>
                      </p:childTnLst>
                    </p:cTn>
                  </p:par>
                </p:childTnLst>
              </p:cTn>
              <p:nextCondLst>
                <p:cond evt="onClick" delay="0">
                  <p:tgtEl>
                    <p:spTgt spid="13"/>
                  </p:tgtEl>
                </p:cond>
              </p:nextCondLst>
            </p:seq>
            <p:audio>
              <p:cMediaNode vol="80000">
                <p:cTn id="19" fill="hold" display="0">
                  <p:stCondLst>
                    <p:cond delay="indefinite"/>
                  </p:stCondLst>
                  <p:endCondLst>
                    <p:cond evt="onStopAudio" delay="0">
                      <p:tgtEl>
                        <p:sldTgt/>
                      </p:tgtEl>
                    </p:cond>
                  </p:endCondLst>
                </p:cTn>
                <p:tgtEl>
                  <p:spTgt spid="1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Present 1</a:t>
            </a:r>
          </a:p>
        </p:txBody>
      </p:sp>
      <p:sp>
        <p:nvSpPr>
          <p:cNvPr id="3" name="Inhaltsplatzhalter 2"/>
          <p:cNvSpPr>
            <a:spLocks noGrp="1"/>
          </p:cNvSpPr>
          <p:nvPr>
            <p:ph idx="1"/>
          </p:nvPr>
        </p:nvSpPr>
        <p:spPr/>
        <p:txBody>
          <a:bodyPr>
            <a:normAutofit/>
          </a:bodyPr>
          <a:lstStyle/>
          <a:p>
            <a:r>
              <a:rPr lang="en-GB" sz="3200" noProof="0" dirty="0" err="1"/>
              <a:t>Geschenk</a:t>
            </a:r>
            <a:r>
              <a:rPr lang="en-GB" sz="3200" noProof="0" dirty="0"/>
              <a:t> </a:t>
            </a:r>
            <a:r>
              <a:rPr lang="en-GB" sz="3200" noProof="0" dirty="0">
                <a:solidFill>
                  <a:schemeClr val="accent2"/>
                </a:solidFill>
              </a:rPr>
              <a:t>(present)</a:t>
            </a:r>
          </a:p>
          <a:p>
            <a:r>
              <a:rPr lang="en-GB" sz="3200" noProof="0" dirty="0" err="1"/>
              <a:t>Schleife</a:t>
            </a:r>
            <a:r>
              <a:rPr lang="en-GB" sz="3200" noProof="0" dirty="0"/>
              <a:t> </a:t>
            </a:r>
            <a:r>
              <a:rPr lang="en-GB" sz="3200" noProof="0" dirty="0">
                <a:solidFill>
                  <a:schemeClr val="accent2"/>
                </a:solidFill>
              </a:rPr>
              <a:t>(ribbon)</a:t>
            </a:r>
          </a:p>
          <a:p>
            <a:r>
              <a:rPr lang="en-GB" sz="3200" noProof="0" dirty="0" err="1"/>
              <a:t>Geschenkpapier</a:t>
            </a:r>
            <a:r>
              <a:rPr lang="en-GB" sz="3200" noProof="0" dirty="0"/>
              <a:t> </a:t>
            </a:r>
            <a:r>
              <a:rPr lang="en-GB" sz="3200" noProof="0" dirty="0">
                <a:solidFill>
                  <a:schemeClr val="accent2"/>
                </a:solidFill>
              </a:rPr>
              <a:t>(wrapping paper)</a:t>
            </a:r>
          </a:p>
        </p:txBody>
      </p:sp>
      <p:pic>
        <p:nvPicPr>
          <p:cNvPr id="5" name="Grafik 4" descr="It is wrapped up in yellow paper with colourful dots. There is a red ribbon around it." title="A present"/>
          <p:cNvPicPr>
            <a:picLocks noChangeAspect="1"/>
          </p:cNvPicPr>
          <p:nvPr/>
        </p:nvPicPr>
        <p:blipFill rotWithShape="1">
          <a:blip r:embed="rId8">
            <a:extLst>
              <a:ext uri="{28A0092B-C50C-407E-A947-70E740481C1C}">
                <a14:useLocalDpi xmlns:a14="http://schemas.microsoft.com/office/drawing/2010/main" val="0"/>
              </a:ext>
            </a:extLst>
          </a:blip>
          <a:srcRect l="32715" t="10810" r="33304" b="26883"/>
          <a:stretch/>
        </p:blipFill>
        <p:spPr>
          <a:xfrm>
            <a:off x="3805035" y="3677943"/>
            <a:ext cx="2829330" cy="3242308"/>
          </a:xfrm>
          <a:prstGeom prst="rect">
            <a:avLst/>
          </a:prstGeom>
        </p:spPr>
      </p:pic>
      <p:pic>
        <p:nvPicPr>
          <p:cNvPr id="8" name="9.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510155" y="2449763"/>
            <a:ext cx="406400" cy="406400"/>
          </a:xfrm>
          <a:prstGeom prst="rect">
            <a:avLst/>
          </a:prstGeom>
        </p:spPr>
      </p:pic>
      <p:pic>
        <p:nvPicPr>
          <p:cNvPr id="9" name="9.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7399555" y="3102905"/>
            <a:ext cx="406400" cy="406400"/>
          </a:xfrm>
          <a:prstGeom prst="rect">
            <a:avLst/>
          </a:prstGeom>
        </p:spPr>
      </p:pic>
      <p:pic>
        <p:nvPicPr>
          <p:cNvPr id="10" name="9+10+11">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4820729" y="1861271"/>
            <a:ext cx="406400" cy="406400"/>
          </a:xfrm>
          <a:prstGeom prst="rect">
            <a:avLst/>
          </a:prstGeom>
        </p:spPr>
      </p:pic>
      <p:sp>
        <p:nvSpPr>
          <p:cNvPr id="11" name="Fußzeilenplatzhalter 3">
            <a:extLst>
              <a:ext uri="{FF2B5EF4-FFF2-40B4-BE49-F238E27FC236}">
                <a16:creationId xmlns:a16="http://schemas.microsoft.com/office/drawing/2014/main" id="{ABB206AE-CBC3-48B1-8C87-44FEBD9A141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D4E7AE2D-FB95-4A3F-B477-21F6D2FDD237}"/>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8165044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72"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520" fill="hold"/>
                                        <p:tgtEl>
                                          <p:spTgt spid="9"/>
                                        </p:tgtEl>
                                      </p:cBhvr>
                                    </p:cmd>
                                  </p:childTnLst>
                                </p:cTn>
                              </p:par>
                            </p:childTnLst>
                          </p:cTn>
                        </p:par>
                      </p:childTnLst>
                    </p:cTn>
                  </p:par>
                </p:childTnLst>
              </p:cTn>
              <p:nextCondLst>
                <p:cond evt="onClick" delay="0">
                  <p:tgtEl>
                    <p:spTgt spid="9"/>
                  </p:tgtEl>
                </p:cond>
              </p:nextCondLst>
            </p:seq>
            <p:audio>
              <p:cMediaNode vol="80000">
                <p:cTn id="13" fill="hold" display="0">
                  <p:stCondLst>
                    <p:cond delay="indefinite"/>
                  </p:stCondLst>
                  <p:endCondLst>
                    <p:cond evt="onStopAudio" delay="0">
                      <p:tgtEl>
                        <p:sldTgt/>
                      </p:tgtEl>
                    </p:cond>
                  </p:endCondLst>
                </p:cTn>
                <p:tgtEl>
                  <p:spTgt spid="9"/>
                </p:tgtEl>
              </p:cMediaNode>
            </p:audio>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872" fill="hold"/>
                                        <p:tgtEl>
                                          <p:spTgt spid="10"/>
                                        </p:tgtEl>
                                      </p:cBhvr>
                                    </p:cmd>
                                  </p:childTnLst>
                                </p:cTn>
                              </p:par>
                            </p:childTnLst>
                          </p:cTn>
                        </p:par>
                      </p:childTnLst>
                    </p:cTn>
                  </p:par>
                </p:childTnLst>
              </p:cTn>
              <p:nextCondLst>
                <p:cond evt="onClick" delay="0">
                  <p:tgtEl>
                    <p:spTgt spid="10"/>
                  </p:tgtEl>
                </p:cond>
              </p:nextCondLst>
            </p:seq>
            <p:audio>
              <p:cMediaNode vol="80000">
                <p:cTn id="19"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A teddy bear, a red toy car, a doll, and a mobile phone" title="toys"/>
          <p:cNvPicPr>
            <a:picLocks noChangeAspect="1"/>
          </p:cNvPicPr>
          <p:nvPr/>
        </p:nvPicPr>
        <p:blipFill rotWithShape="1">
          <a:blip r:embed="rId12" cstate="hqprint">
            <a:clrChange>
              <a:clrFrom>
                <a:srgbClr val="FFFFFF"/>
              </a:clrFrom>
              <a:clrTo>
                <a:srgbClr val="FFFFFF">
                  <a:alpha val="0"/>
                </a:srgbClr>
              </a:clrTo>
            </a:clrChange>
            <a:extLst>
              <a:ext uri="{28A0092B-C50C-407E-A947-70E740481C1C}">
                <a14:useLocalDpi xmlns:a14="http://schemas.microsoft.com/office/drawing/2010/main" val="0"/>
              </a:ext>
            </a:extLst>
          </a:blip>
          <a:srcRect l="3905" r="22434" b="3413"/>
          <a:stretch/>
        </p:blipFill>
        <p:spPr>
          <a:xfrm>
            <a:off x="5158343" y="1601319"/>
            <a:ext cx="5118159" cy="4194429"/>
          </a:xfrm>
          <a:prstGeom prst="rect">
            <a:avLst/>
          </a:prstGeom>
        </p:spPr>
      </p:pic>
      <p:sp>
        <p:nvSpPr>
          <p:cNvPr id="2" name="Titel 1"/>
          <p:cNvSpPr>
            <a:spLocks noGrp="1"/>
          </p:cNvSpPr>
          <p:nvPr>
            <p:ph type="title"/>
          </p:nvPr>
        </p:nvSpPr>
        <p:spPr/>
        <p:txBody>
          <a:bodyPr/>
          <a:lstStyle/>
          <a:p>
            <a:r>
              <a:rPr lang="en-GB" b="1" noProof="0" dirty="0"/>
              <a:t>Present 2</a:t>
            </a:r>
          </a:p>
        </p:txBody>
      </p:sp>
      <p:sp>
        <p:nvSpPr>
          <p:cNvPr id="3" name="Inhaltsplatzhalter 2"/>
          <p:cNvSpPr>
            <a:spLocks noGrp="1"/>
          </p:cNvSpPr>
          <p:nvPr>
            <p:ph idx="1"/>
          </p:nvPr>
        </p:nvSpPr>
        <p:spPr/>
        <p:txBody>
          <a:bodyPr>
            <a:normAutofit/>
          </a:bodyPr>
          <a:lstStyle/>
          <a:p>
            <a:pPr>
              <a:lnSpc>
                <a:spcPct val="150000"/>
              </a:lnSpc>
            </a:pPr>
            <a:r>
              <a:rPr lang="en-GB" sz="3200" noProof="0" dirty="0" err="1"/>
              <a:t>Spielzeug</a:t>
            </a:r>
            <a:r>
              <a:rPr lang="en-GB" sz="3200" noProof="0" dirty="0"/>
              <a:t> </a:t>
            </a:r>
            <a:r>
              <a:rPr lang="en-GB" sz="3200" noProof="0" dirty="0">
                <a:solidFill>
                  <a:schemeClr val="accent2"/>
                </a:solidFill>
              </a:rPr>
              <a:t>(toy)</a:t>
            </a:r>
          </a:p>
          <a:p>
            <a:pPr lvl="1">
              <a:lnSpc>
                <a:spcPct val="150000"/>
              </a:lnSpc>
            </a:pPr>
            <a:r>
              <a:rPr lang="en-GB" sz="3200" noProof="0" dirty="0"/>
              <a:t>Auto </a:t>
            </a:r>
            <a:r>
              <a:rPr lang="en-GB" sz="3200" noProof="0" dirty="0">
                <a:solidFill>
                  <a:schemeClr val="accent2"/>
                </a:solidFill>
              </a:rPr>
              <a:t>(car)</a:t>
            </a:r>
          </a:p>
          <a:p>
            <a:pPr lvl="1">
              <a:lnSpc>
                <a:spcPct val="150000"/>
              </a:lnSpc>
            </a:pPr>
            <a:r>
              <a:rPr lang="en-GB" sz="3200" noProof="0" dirty="0" err="1"/>
              <a:t>Puppe</a:t>
            </a:r>
            <a:r>
              <a:rPr lang="en-GB" sz="3200" noProof="0" dirty="0"/>
              <a:t> </a:t>
            </a:r>
            <a:r>
              <a:rPr lang="en-GB" sz="3200" noProof="0" dirty="0">
                <a:solidFill>
                  <a:schemeClr val="accent2"/>
                </a:solidFill>
              </a:rPr>
              <a:t>(doll)</a:t>
            </a:r>
          </a:p>
          <a:p>
            <a:pPr lvl="1">
              <a:lnSpc>
                <a:spcPct val="150000"/>
              </a:lnSpc>
            </a:pPr>
            <a:r>
              <a:rPr lang="en-GB" sz="3200" noProof="0" dirty="0"/>
              <a:t>Handy </a:t>
            </a:r>
            <a:r>
              <a:rPr lang="en-GB" sz="3200" noProof="0" dirty="0">
                <a:solidFill>
                  <a:schemeClr val="accent2"/>
                </a:solidFill>
              </a:rPr>
              <a:t>(mobile phone)</a:t>
            </a:r>
          </a:p>
          <a:p>
            <a:pPr lvl="1">
              <a:lnSpc>
                <a:spcPct val="150000"/>
              </a:lnSpc>
            </a:pPr>
            <a:r>
              <a:rPr lang="en-GB" sz="3200" noProof="0" dirty="0" err="1"/>
              <a:t>Teddybär</a:t>
            </a:r>
            <a:r>
              <a:rPr lang="en-GB" sz="3200" noProof="0" dirty="0"/>
              <a:t> </a:t>
            </a:r>
            <a:r>
              <a:rPr lang="en-GB" sz="3200" noProof="0" dirty="0">
                <a:solidFill>
                  <a:schemeClr val="accent2"/>
                </a:solidFill>
              </a:rPr>
              <a:t>(teddy bear)</a:t>
            </a:r>
          </a:p>
        </p:txBody>
      </p:sp>
      <p:pic>
        <p:nvPicPr>
          <p:cNvPr id="9" name="10.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4006015" y="2016793"/>
            <a:ext cx="406400" cy="406400"/>
          </a:xfrm>
          <a:prstGeom prst="rect">
            <a:avLst/>
          </a:prstGeom>
        </p:spPr>
      </p:pic>
      <p:pic>
        <p:nvPicPr>
          <p:cNvPr id="10" name="10.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3476542" y="2835609"/>
            <a:ext cx="406400" cy="406400"/>
          </a:xfrm>
          <a:prstGeom prst="rect">
            <a:avLst/>
          </a:prstGeom>
        </p:spPr>
      </p:pic>
      <p:pic>
        <p:nvPicPr>
          <p:cNvPr id="11" name="10.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5876624" y="5362642"/>
            <a:ext cx="406400" cy="406400"/>
          </a:xfrm>
          <a:prstGeom prst="rect">
            <a:avLst/>
          </a:prstGeom>
        </p:spPr>
      </p:pic>
      <p:pic>
        <p:nvPicPr>
          <p:cNvPr id="12" name="10.4">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3684747" y="3640181"/>
            <a:ext cx="406400" cy="406400"/>
          </a:xfrm>
          <a:prstGeom prst="rect">
            <a:avLst/>
          </a:prstGeom>
        </p:spPr>
      </p:pic>
      <p:pic>
        <p:nvPicPr>
          <p:cNvPr id="13" name="10.5">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3"/>
          <a:stretch>
            <a:fillRect/>
          </a:stretch>
        </p:blipFill>
        <p:spPr>
          <a:xfrm>
            <a:off x="5562994" y="4489379"/>
            <a:ext cx="406400" cy="406400"/>
          </a:xfrm>
          <a:prstGeom prst="rect">
            <a:avLst/>
          </a:prstGeom>
        </p:spPr>
      </p:pic>
      <p:sp>
        <p:nvSpPr>
          <p:cNvPr id="14" name="Fußzeilenplatzhalter 3">
            <a:extLst>
              <a:ext uri="{FF2B5EF4-FFF2-40B4-BE49-F238E27FC236}">
                <a16:creationId xmlns:a16="http://schemas.microsoft.com/office/drawing/2014/main" id="{C7F46784-B0C9-44CB-B187-20B8B23EB41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5" name="Foliennummernplatzhalter 4">
            <a:extLst>
              <a:ext uri="{FF2B5EF4-FFF2-40B4-BE49-F238E27FC236}">
                <a16:creationId xmlns:a16="http://schemas.microsoft.com/office/drawing/2014/main" id="{92C57F1B-0BD3-4EC6-9C49-180DACF242C0}"/>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88"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680" fill="hold"/>
                                        <p:tgtEl>
                                          <p:spTgt spid="10"/>
                                        </p:tgtEl>
                                      </p:cBhvr>
                                    </p:cmd>
                                  </p:childTnLst>
                                </p:cTn>
                              </p:par>
                            </p:childTnLst>
                          </p:cTn>
                        </p:par>
                      </p:childTnLst>
                    </p:cTn>
                  </p:par>
                </p:childTnLst>
              </p:cTn>
              <p:nextCondLst>
                <p:cond evt="onClick" delay="0">
                  <p:tgtEl>
                    <p:spTgt spid="10"/>
                  </p:tgtEl>
                </p:cond>
              </p:nextCondLst>
            </p:seq>
            <p:audio>
              <p:cMediaNode vol="80000">
                <p:cTn id="13" fill="hold" display="0">
                  <p:stCondLst>
                    <p:cond delay="indefinite"/>
                  </p:stCondLst>
                  <p:endCondLst>
                    <p:cond evt="onStopAudio" delay="0">
                      <p:tgtEl>
                        <p:sldTgt/>
                      </p:tgtEl>
                    </p:cond>
                  </p:endCondLst>
                </p:cTn>
                <p:tgtEl>
                  <p:spTgt spid="10"/>
                </p:tgtEl>
              </p:cMediaNode>
            </p:audio>
            <p:seq concurrent="1" nextAc="seek">
              <p:cTn id="14" restart="whenNotActive" fill="hold" evtFilter="cancelBubble" nodeType="interactiveSeq">
                <p:stCondLst>
                  <p:cond evt="onClick" delay="0">
                    <p:tgtEl>
                      <p:spTgt spid="11"/>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824" fill="hold"/>
                                        <p:tgtEl>
                                          <p:spTgt spid="11"/>
                                        </p:tgtEl>
                                      </p:cBhvr>
                                    </p:cmd>
                                  </p:childTnLst>
                                </p:cTn>
                              </p:par>
                            </p:childTnLst>
                          </p:cTn>
                        </p:par>
                      </p:childTnLst>
                    </p:cTn>
                  </p:par>
                </p:childTnLst>
              </p:cTn>
              <p:nextCondLst>
                <p:cond evt="onClick" delay="0">
                  <p:tgtEl>
                    <p:spTgt spid="11"/>
                  </p:tgtEl>
                </p:cond>
              </p:nextCondLst>
            </p:seq>
            <p:audio>
              <p:cMediaNode vol="80000">
                <p:cTn id="19" fill="hold" display="0">
                  <p:stCondLst>
                    <p:cond delay="indefinite"/>
                  </p:stCondLst>
                  <p:endCondLst>
                    <p:cond evt="onStopAudio" delay="0">
                      <p:tgtEl>
                        <p:sldTgt/>
                      </p:tgtEl>
                    </p:cond>
                  </p:endCondLst>
                </p:cTn>
                <p:tgtEl>
                  <p:spTgt spid="11"/>
                </p:tgtEl>
              </p:cMediaNode>
            </p:audio>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224" fill="hold"/>
                                        <p:tgtEl>
                                          <p:spTgt spid="12"/>
                                        </p:tgtEl>
                                      </p:cBhvr>
                                    </p:cmd>
                                  </p:childTnLst>
                                </p:cTn>
                              </p:par>
                            </p:childTnLst>
                          </p:cTn>
                        </p:par>
                      </p:childTnLst>
                    </p:cTn>
                  </p:par>
                </p:childTnLst>
              </p:cTn>
              <p:nextCondLst>
                <p:cond evt="onClick" delay="0">
                  <p:tgtEl>
                    <p:spTgt spid="12"/>
                  </p:tgtEl>
                </p:cond>
              </p:nextCondLst>
            </p:seq>
            <p:audio>
              <p:cMediaNode vol="80000">
                <p:cTn id="25" fill="hold" display="0">
                  <p:stCondLst>
                    <p:cond delay="indefinite"/>
                  </p:stCondLst>
                  <p:endCondLst>
                    <p:cond evt="onStopAudio" delay="0">
                      <p:tgtEl>
                        <p:sldTgt/>
                      </p:tgtEl>
                    </p:cond>
                  </p:endCondLst>
                </p:cTn>
                <p:tgtEl>
                  <p:spTgt spid="12"/>
                </p:tgtEl>
              </p:cMediaNode>
            </p:audio>
            <p:seq concurrent="1" nextAc="seek">
              <p:cTn id="26" restart="whenNotActive" fill="hold" evtFilter="cancelBubble" nodeType="interactiveSeq">
                <p:stCondLst>
                  <p:cond evt="onClick" delay="0">
                    <p:tgtEl>
                      <p:spTgt spid="13"/>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488" fill="hold"/>
                                        <p:tgtEl>
                                          <p:spTgt spid="13"/>
                                        </p:tgtEl>
                                      </p:cBhvr>
                                    </p:cmd>
                                  </p:childTnLst>
                                </p:cTn>
                              </p:par>
                            </p:childTnLst>
                          </p:cTn>
                        </p:par>
                      </p:childTnLst>
                    </p:cTn>
                  </p:par>
                </p:childTnLst>
              </p:cTn>
              <p:nextCondLst>
                <p:cond evt="onClick" delay="0">
                  <p:tgtEl>
                    <p:spTgt spid="13"/>
                  </p:tgtEl>
                </p:cond>
              </p:nextCondLst>
            </p:seq>
            <p:audio>
              <p:cMediaNode vol="80000">
                <p:cTn id="31" fill="hold" display="0">
                  <p:stCondLst>
                    <p:cond delay="indefinite"/>
                  </p:stCondLst>
                  <p:endCondLst>
                    <p:cond evt="onStopAudio" delay="0">
                      <p:tgtEl>
                        <p:sldTgt/>
                      </p:tgtEl>
                    </p:cond>
                  </p:endCondLst>
                </p:cTn>
                <p:tgtEl>
                  <p:spTgt spid="1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Present 3</a:t>
            </a:r>
          </a:p>
        </p:txBody>
      </p:sp>
      <p:sp>
        <p:nvSpPr>
          <p:cNvPr id="3" name="Inhaltsplatzhalter 2"/>
          <p:cNvSpPr>
            <a:spLocks noGrp="1"/>
          </p:cNvSpPr>
          <p:nvPr>
            <p:ph idx="1"/>
          </p:nvPr>
        </p:nvSpPr>
        <p:spPr/>
        <p:txBody>
          <a:bodyPr>
            <a:normAutofit/>
          </a:bodyPr>
          <a:lstStyle/>
          <a:p>
            <a:r>
              <a:rPr lang="en-GB" sz="3200" noProof="0" dirty="0" err="1"/>
              <a:t>Blumenstrauß</a:t>
            </a:r>
            <a:r>
              <a:rPr lang="en-GB" sz="3200" noProof="0" dirty="0"/>
              <a:t> </a:t>
            </a:r>
            <a:r>
              <a:rPr lang="en-GB" sz="3200" noProof="0" dirty="0">
                <a:solidFill>
                  <a:schemeClr val="accent2"/>
                </a:solidFill>
              </a:rPr>
              <a:t>(bunch of flowers)</a:t>
            </a:r>
          </a:p>
        </p:txBody>
      </p:sp>
      <p:pic>
        <p:nvPicPr>
          <p:cNvPr id="5" name="Grafik 4" descr="The flowers are orange, red, pink, purple, and white." title="A bunch of flowers"/>
          <p:cNvPicPr>
            <a:picLocks noChangeAspect="1"/>
          </p:cNvPicPr>
          <p:nvPr/>
        </p:nvPicPr>
        <p:blipFill rotWithShape="1">
          <a:blip r:embed="rId4">
            <a:extLst>
              <a:ext uri="{28A0092B-C50C-407E-A947-70E740481C1C}">
                <a14:useLocalDpi xmlns:a14="http://schemas.microsoft.com/office/drawing/2010/main" val="0"/>
              </a:ext>
            </a:extLst>
          </a:blip>
          <a:srcRect l="25649" t="19237" r="31287" b="6003"/>
          <a:stretch/>
        </p:blipFill>
        <p:spPr>
          <a:xfrm>
            <a:off x="3404213" y="2809275"/>
            <a:ext cx="3223754" cy="4197426"/>
          </a:xfrm>
          <a:prstGeom prst="rect">
            <a:avLst/>
          </a:prstGeom>
        </p:spPr>
      </p:pic>
      <p:pic>
        <p:nvPicPr>
          <p:cNvPr id="9" name="1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78370" y="1816421"/>
            <a:ext cx="406400" cy="406400"/>
          </a:xfrm>
          <a:prstGeom prst="rect">
            <a:avLst/>
          </a:prstGeom>
        </p:spPr>
      </p:pic>
      <p:sp>
        <p:nvSpPr>
          <p:cNvPr id="10" name="Fußzeilenplatzhalter 3">
            <a:extLst>
              <a:ext uri="{FF2B5EF4-FFF2-40B4-BE49-F238E27FC236}">
                <a16:creationId xmlns:a16="http://schemas.microsoft.com/office/drawing/2014/main" id="{EAEEC8A3-FFF1-4221-BB42-6DE99769008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6D1FCF12-D57A-4CE6-AD3C-FCAD0C68BA3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11</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7585649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0"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A German birthday song</a:t>
            </a:r>
          </a:p>
        </p:txBody>
      </p:sp>
      <p:sp>
        <p:nvSpPr>
          <p:cNvPr id="3" name="Inhaltsplatzhalter 2"/>
          <p:cNvSpPr>
            <a:spLocks noGrp="1"/>
          </p:cNvSpPr>
          <p:nvPr>
            <p:ph idx="1"/>
          </p:nvPr>
        </p:nvSpPr>
        <p:spPr>
          <a:xfrm>
            <a:off x="1860913" y="2427956"/>
            <a:ext cx="6031230" cy="2895159"/>
          </a:xfrm>
        </p:spPr>
        <p:txBody>
          <a:bodyPr/>
          <a:lstStyle/>
          <a:p>
            <a:pPr>
              <a:buNone/>
            </a:pPr>
            <a:r>
              <a:rPr lang="en-GB" sz="3200" noProof="0" dirty="0" err="1"/>
              <a:t>Zum</a:t>
            </a:r>
            <a:r>
              <a:rPr lang="en-GB" sz="3200" noProof="0" dirty="0"/>
              <a:t> </a:t>
            </a:r>
            <a:r>
              <a:rPr lang="en-GB" sz="3200" noProof="0" dirty="0" err="1"/>
              <a:t>Geburtstag</a:t>
            </a:r>
            <a:r>
              <a:rPr lang="en-GB" sz="3200" noProof="0" dirty="0"/>
              <a:t> </a:t>
            </a:r>
            <a:r>
              <a:rPr lang="en-GB" sz="3200" noProof="0" dirty="0" err="1"/>
              <a:t>viel</a:t>
            </a:r>
            <a:r>
              <a:rPr lang="en-GB" sz="3200" noProof="0" dirty="0"/>
              <a:t> </a:t>
            </a:r>
            <a:r>
              <a:rPr lang="en-GB" sz="3200" noProof="0" dirty="0" err="1"/>
              <a:t>Glück</a:t>
            </a:r>
            <a:r>
              <a:rPr lang="en-GB" sz="3200" noProof="0" dirty="0"/>
              <a:t>,</a:t>
            </a:r>
          </a:p>
          <a:p>
            <a:pPr>
              <a:buNone/>
            </a:pPr>
            <a:r>
              <a:rPr lang="en-GB" sz="3200" noProof="0" dirty="0" err="1"/>
              <a:t>zum</a:t>
            </a:r>
            <a:r>
              <a:rPr lang="en-GB" sz="3200" noProof="0" dirty="0"/>
              <a:t> </a:t>
            </a:r>
            <a:r>
              <a:rPr lang="en-GB" sz="3200" noProof="0" dirty="0" err="1"/>
              <a:t>Geburtstag</a:t>
            </a:r>
            <a:r>
              <a:rPr lang="en-GB" sz="3200" noProof="0" dirty="0"/>
              <a:t> </a:t>
            </a:r>
            <a:r>
              <a:rPr lang="en-GB" sz="3200" noProof="0" dirty="0" err="1"/>
              <a:t>viel</a:t>
            </a:r>
            <a:r>
              <a:rPr lang="en-GB" sz="3200" noProof="0" dirty="0"/>
              <a:t> </a:t>
            </a:r>
            <a:r>
              <a:rPr lang="en-GB" sz="3200" noProof="0" dirty="0" err="1"/>
              <a:t>Glück</a:t>
            </a:r>
            <a:r>
              <a:rPr lang="en-GB" sz="3200" noProof="0" dirty="0"/>
              <a:t>,</a:t>
            </a:r>
          </a:p>
          <a:p>
            <a:pPr>
              <a:buNone/>
            </a:pPr>
            <a:r>
              <a:rPr lang="en-GB" sz="3200" noProof="0" dirty="0" err="1"/>
              <a:t>zum</a:t>
            </a:r>
            <a:r>
              <a:rPr lang="en-GB" sz="3200" noProof="0" dirty="0"/>
              <a:t> </a:t>
            </a:r>
            <a:r>
              <a:rPr lang="en-GB" sz="3200" noProof="0" dirty="0" err="1"/>
              <a:t>Geburtstag</a:t>
            </a:r>
            <a:r>
              <a:rPr lang="en-GB" sz="3200" noProof="0" dirty="0"/>
              <a:t> </a:t>
            </a:r>
            <a:r>
              <a:rPr lang="en-GB" sz="3200" i="1" noProof="0" dirty="0" err="1"/>
              <a:t>liebe</a:t>
            </a:r>
            <a:r>
              <a:rPr lang="en-GB" sz="3200" i="1" noProof="0" dirty="0"/>
              <a:t> </a:t>
            </a:r>
            <a:r>
              <a:rPr lang="en-GB" sz="3200" i="1" noProof="0" dirty="0" err="1"/>
              <a:t>Bärbel</a:t>
            </a:r>
            <a:r>
              <a:rPr lang="en-GB" sz="3200" noProof="0" dirty="0"/>
              <a:t>,</a:t>
            </a:r>
          </a:p>
          <a:p>
            <a:pPr>
              <a:buNone/>
            </a:pPr>
            <a:r>
              <a:rPr lang="en-GB" sz="3200" noProof="0" dirty="0" err="1"/>
              <a:t>zum</a:t>
            </a:r>
            <a:r>
              <a:rPr lang="en-GB" sz="3200" noProof="0" dirty="0"/>
              <a:t> </a:t>
            </a:r>
            <a:r>
              <a:rPr lang="en-GB" sz="3200" noProof="0" dirty="0" err="1"/>
              <a:t>Geburtstag</a:t>
            </a:r>
            <a:r>
              <a:rPr lang="en-GB" sz="3200" noProof="0" dirty="0"/>
              <a:t> </a:t>
            </a:r>
            <a:r>
              <a:rPr lang="en-GB" sz="3200" noProof="0" dirty="0" err="1"/>
              <a:t>viel</a:t>
            </a:r>
            <a:r>
              <a:rPr lang="en-GB" sz="3200" noProof="0" dirty="0"/>
              <a:t> </a:t>
            </a:r>
            <a:r>
              <a:rPr lang="en-GB" sz="3200" noProof="0" dirty="0" err="1"/>
              <a:t>Glück</a:t>
            </a:r>
            <a:r>
              <a:rPr lang="en-GB" sz="3200" noProof="0" dirty="0"/>
              <a:t>!</a:t>
            </a:r>
          </a:p>
        </p:txBody>
      </p:sp>
      <p:pic>
        <p:nvPicPr>
          <p:cNvPr id="5" name="Picture 10" descr="A girl and a boy are singing a song." title="Two singing children">
            <a:extLst>
              <a:ext uri="{FF2B5EF4-FFF2-40B4-BE49-F238E27FC236}">
                <a16:creationId xmlns:a16="http://schemas.microsoft.com/office/drawing/2014/main" id="{C1111933-B277-4D2F-82AC-B0416FFF1D6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528964" y="4332514"/>
            <a:ext cx="2605636" cy="2727692"/>
          </a:xfrm>
          <a:prstGeom prst="rect">
            <a:avLst/>
          </a:prstGeom>
        </p:spPr>
      </p:pic>
      <p:sp>
        <p:nvSpPr>
          <p:cNvPr id="6" name="Abgerundete rechteckige Legende 5" title="speech bubble"/>
          <p:cNvSpPr/>
          <p:nvPr/>
        </p:nvSpPr>
        <p:spPr>
          <a:xfrm>
            <a:off x="1273629" y="1676400"/>
            <a:ext cx="6487885" cy="3788229"/>
          </a:xfrm>
          <a:prstGeom prst="wedgeRoundRectCallout">
            <a:avLst>
              <a:gd name="adj1" fmla="val 44939"/>
              <a:gd name="adj2" fmla="val 59914"/>
              <a:gd name="adj3" fmla="val 16667"/>
            </a:avLst>
          </a:prstGeom>
          <a:no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Zum Geburtstag viel Glüc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01223" y="729510"/>
            <a:ext cx="406400" cy="406400"/>
          </a:xfrm>
          <a:prstGeom prst="rect">
            <a:avLst/>
          </a:prstGeom>
        </p:spPr>
      </p:pic>
      <p:sp>
        <p:nvSpPr>
          <p:cNvPr id="10" name="Fußzeilenplatzhalter 3">
            <a:extLst>
              <a:ext uri="{FF2B5EF4-FFF2-40B4-BE49-F238E27FC236}">
                <a16:creationId xmlns:a16="http://schemas.microsoft.com/office/drawing/2014/main" id="{1772761B-8799-4284-A615-8BF2BB28149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BB6C258C-8FA0-4BFE-BBE3-EDF1393DFA69}"/>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12</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4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479</Words>
  <Application>Microsoft Office PowerPoint</Application>
  <PresentationFormat>Benutzerdefiniert</PresentationFormat>
  <Paragraphs>85</Paragraphs>
  <Slides>13</Slides>
  <Notes>1</Notes>
  <HiddenSlides>0</HiddenSlides>
  <MMClips>21</MMClips>
  <ScaleCrop>false</ScaleCrop>
  <HeadingPairs>
    <vt:vector size="6" baseType="variant">
      <vt:variant>
        <vt:lpstr>Verwendete Schriftarten</vt:lpstr>
      </vt:variant>
      <vt:variant>
        <vt:i4>6</vt:i4>
      </vt:variant>
      <vt:variant>
        <vt:lpstr>Design</vt:lpstr>
      </vt:variant>
      <vt:variant>
        <vt:i4>6</vt:i4>
      </vt:variant>
      <vt:variant>
        <vt:lpstr>Folientitel</vt:lpstr>
      </vt:variant>
      <vt:variant>
        <vt:i4>13</vt:i4>
      </vt:variant>
    </vt:vector>
  </HeadingPairs>
  <TitlesOfParts>
    <vt:vector size="25" baseType="lpstr">
      <vt:lpstr>Arial</vt:lpstr>
      <vt:lpstr>Calibri</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Willkommen!</vt:lpstr>
      <vt:lpstr>It is Bärbel’s birthday today!</vt:lpstr>
      <vt:lpstr>Let’s have a closer look…</vt:lpstr>
      <vt:lpstr>What else do children do on their birthday?</vt:lpstr>
      <vt:lpstr>Birthday Games 1</vt:lpstr>
      <vt:lpstr>Birthday Games 2</vt:lpstr>
      <vt:lpstr>Present 1</vt:lpstr>
      <vt:lpstr>Present 2</vt:lpstr>
      <vt:lpstr>Present 3</vt:lpstr>
      <vt:lpstr>A German birthday song</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484</cp:revision>
  <cp:lastPrinted>2020-09-10T09:50:33Z</cp:lastPrinted>
  <dcterms:created xsi:type="dcterms:W3CDTF">2001-06-14T15:13:50Z</dcterms:created>
  <dcterms:modified xsi:type="dcterms:W3CDTF">2021-03-15T17:19:57Z</dcterms:modified>
</cp:coreProperties>
</file>