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126" r:id="rId5"/>
    <p:sldMasterId id="2147486099" r:id="rId6"/>
    <p:sldMasterId id="2147486111" r:id="rId7"/>
    <p:sldMasterId id="2147486138" r:id="rId8"/>
    <p:sldMasterId id="2147486150" r:id="rId9"/>
  </p:sldMasterIdLst>
  <p:notesMasterIdLst>
    <p:notesMasterId r:id="rId25"/>
  </p:notesMasterIdLst>
  <p:handoutMasterIdLst>
    <p:handoutMasterId r:id="rId26"/>
  </p:handoutMasterIdLst>
  <p:sldIdLst>
    <p:sldId id="256" r:id="rId10"/>
    <p:sldId id="257" r:id="rId11"/>
    <p:sldId id="1423" r:id="rId12"/>
    <p:sldId id="1424" r:id="rId13"/>
    <p:sldId id="1425" r:id="rId14"/>
    <p:sldId id="1426" r:id="rId15"/>
    <p:sldId id="1414" r:id="rId16"/>
    <p:sldId id="1428" r:id="rId17"/>
    <p:sldId id="1420" r:id="rId18"/>
    <p:sldId id="1429" r:id="rId19"/>
    <p:sldId id="1430" r:id="rId20"/>
    <p:sldId id="1427" r:id="rId21"/>
    <p:sldId id="1421" r:id="rId22"/>
    <p:sldId id="1422" r:id="rId23"/>
    <p:sldId id="264" r:id="rId24"/>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26" clrIdx="0">
    <p:extLst>
      <p:ext uri="{19B8F6BF-5375-455C-9EA6-DF929625EA0E}">
        <p15:presenceInfo xmlns:p15="http://schemas.microsoft.com/office/powerpoint/2012/main" userId="Bachmann, Hannah Ru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71F39"/>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1127D5-2C41-4D52-8A72-4ECECA244524}" v="4" dt="2021-03-08T17:17:22.917"/>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388"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21120"/>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881127D5-2C41-4D52-8A72-4ECECA244524}"/>
    <pc:docChg chg="custSel modSld">
      <pc:chgData name="Bachmann, Hannah Ruth" userId="e7c09bfb-72c2-42e5-912c-bd6874d853db" providerId="ADAL" clId="{881127D5-2C41-4D52-8A72-4ECECA244524}" dt="2021-03-14T19:36:13.487" v="180" actId="113"/>
      <pc:docMkLst>
        <pc:docMk/>
      </pc:docMkLst>
      <pc:sldChg chg="modSp mod">
        <pc:chgData name="Bachmann, Hannah Ruth" userId="e7c09bfb-72c2-42e5-912c-bd6874d853db" providerId="ADAL" clId="{881127D5-2C41-4D52-8A72-4ECECA244524}" dt="2021-03-08T17:10:40.667" v="17" actId="207"/>
        <pc:sldMkLst>
          <pc:docMk/>
          <pc:sldMk cId="1825179896" sldId="1414"/>
        </pc:sldMkLst>
        <pc:spChg chg="mod">
          <ac:chgData name="Bachmann, Hannah Ruth" userId="e7c09bfb-72c2-42e5-912c-bd6874d853db" providerId="ADAL" clId="{881127D5-2C41-4D52-8A72-4ECECA244524}" dt="2021-03-08T17:10:36.206" v="16" actId="207"/>
          <ac:spMkLst>
            <pc:docMk/>
            <pc:sldMk cId="1825179896" sldId="1414"/>
            <ac:spMk id="2" creationId="{2A8E7AE3-A2BF-4B31-85FB-C94A4552ECD1}"/>
          </ac:spMkLst>
        </pc:spChg>
        <pc:spChg chg="mod">
          <ac:chgData name="Bachmann, Hannah Ruth" userId="e7c09bfb-72c2-42e5-912c-bd6874d853db" providerId="ADAL" clId="{881127D5-2C41-4D52-8A72-4ECECA244524}" dt="2021-03-08T17:10:40.667" v="17" actId="207"/>
          <ac:spMkLst>
            <pc:docMk/>
            <pc:sldMk cId="1825179896" sldId="1414"/>
            <ac:spMk id="3" creationId="{24E24A7E-4A18-4B79-8595-C3FF5CDDA34C}"/>
          </ac:spMkLst>
        </pc:spChg>
      </pc:sldChg>
      <pc:sldChg chg="modSp mod">
        <pc:chgData name="Bachmann, Hannah Ruth" userId="e7c09bfb-72c2-42e5-912c-bd6874d853db" providerId="ADAL" clId="{881127D5-2C41-4D52-8A72-4ECECA244524}" dt="2021-03-08T17:15:35.267" v="151" actId="14100"/>
        <pc:sldMkLst>
          <pc:docMk/>
          <pc:sldMk cId="143266355" sldId="1420"/>
        </pc:sldMkLst>
        <pc:spChg chg="mod">
          <ac:chgData name="Bachmann, Hannah Ruth" userId="e7c09bfb-72c2-42e5-912c-bd6874d853db" providerId="ADAL" clId="{881127D5-2C41-4D52-8A72-4ECECA244524}" dt="2021-03-08T17:12:48.120" v="40" actId="20577"/>
          <ac:spMkLst>
            <pc:docMk/>
            <pc:sldMk cId="143266355" sldId="1420"/>
            <ac:spMk id="2" creationId="{7BFF39BD-9EE3-46CD-9115-B7A131CC55F7}"/>
          </ac:spMkLst>
        </pc:spChg>
        <pc:spChg chg="mod">
          <ac:chgData name="Bachmann, Hannah Ruth" userId="e7c09bfb-72c2-42e5-912c-bd6874d853db" providerId="ADAL" clId="{881127D5-2C41-4D52-8A72-4ECECA244524}" dt="2021-03-08T17:15:28.647" v="149" actId="14100"/>
          <ac:spMkLst>
            <pc:docMk/>
            <pc:sldMk cId="143266355" sldId="1420"/>
            <ac:spMk id="5" creationId="{1EC8F3FA-D1F7-40B6-9D55-9BC3AE779FAE}"/>
          </ac:spMkLst>
        </pc:spChg>
        <pc:picChg chg="mod">
          <ac:chgData name="Bachmann, Hannah Ruth" userId="e7c09bfb-72c2-42e5-912c-bd6874d853db" providerId="ADAL" clId="{881127D5-2C41-4D52-8A72-4ECECA244524}" dt="2021-03-08T17:15:35.267" v="151" actId="14100"/>
          <ac:picMkLst>
            <pc:docMk/>
            <pc:sldMk cId="143266355" sldId="1420"/>
            <ac:picMk id="9" creationId="{1761EABA-5B1B-4574-9CC2-3137F960A413}"/>
          </ac:picMkLst>
        </pc:picChg>
      </pc:sldChg>
      <pc:sldChg chg="modSp mod">
        <pc:chgData name="Bachmann, Hannah Ruth" userId="e7c09bfb-72c2-42e5-912c-bd6874d853db" providerId="ADAL" clId="{881127D5-2C41-4D52-8A72-4ECECA244524}" dt="2021-03-14T19:36:13.487" v="180" actId="113"/>
        <pc:sldMkLst>
          <pc:docMk/>
          <pc:sldMk cId="2478547013" sldId="1421"/>
        </pc:sldMkLst>
        <pc:spChg chg="mod">
          <ac:chgData name="Bachmann, Hannah Ruth" userId="e7c09bfb-72c2-42e5-912c-bd6874d853db" providerId="ADAL" clId="{881127D5-2C41-4D52-8A72-4ECECA244524}" dt="2021-03-14T19:36:13.487" v="180" actId="113"/>
          <ac:spMkLst>
            <pc:docMk/>
            <pc:sldMk cId="2478547013" sldId="1421"/>
            <ac:spMk id="2" creationId="{3E04DB29-12A2-48EF-ADA2-9A9C741387B1}"/>
          </ac:spMkLst>
        </pc:spChg>
        <pc:spChg chg="mod">
          <ac:chgData name="Bachmann, Hannah Ruth" userId="e7c09bfb-72c2-42e5-912c-bd6874d853db" providerId="ADAL" clId="{881127D5-2C41-4D52-8A72-4ECECA244524}" dt="2021-03-08T17:16:33.677" v="159" actId="113"/>
          <ac:spMkLst>
            <pc:docMk/>
            <pc:sldMk cId="2478547013" sldId="1421"/>
            <ac:spMk id="3" creationId="{33228A41-8B63-42DE-BBF3-AAB427883E58}"/>
          </ac:spMkLst>
        </pc:spChg>
        <pc:spChg chg="mod">
          <ac:chgData name="Bachmann, Hannah Ruth" userId="e7c09bfb-72c2-42e5-912c-bd6874d853db" providerId="ADAL" clId="{881127D5-2C41-4D52-8A72-4ECECA244524}" dt="2021-03-08T17:16:46.636" v="167" actId="207"/>
          <ac:spMkLst>
            <pc:docMk/>
            <pc:sldMk cId="2478547013" sldId="1421"/>
            <ac:spMk id="4" creationId="{8C0A7D4B-2C8C-4A48-AF3E-12DD774CC924}"/>
          </ac:spMkLst>
        </pc:spChg>
      </pc:sldChg>
      <pc:sldChg chg="modSp mod">
        <pc:chgData name="Bachmann, Hannah Ruth" userId="e7c09bfb-72c2-42e5-912c-bd6874d853db" providerId="ADAL" clId="{881127D5-2C41-4D52-8A72-4ECECA244524}" dt="2021-03-08T17:09:35.300" v="0" actId="14100"/>
        <pc:sldMkLst>
          <pc:docMk/>
          <pc:sldMk cId="984671995" sldId="1422"/>
        </pc:sldMkLst>
        <pc:spChg chg="mod">
          <ac:chgData name="Bachmann, Hannah Ruth" userId="e7c09bfb-72c2-42e5-912c-bd6874d853db" providerId="ADAL" clId="{881127D5-2C41-4D52-8A72-4ECECA244524}" dt="2021-03-08T17:09:35.300" v="0" actId="14100"/>
          <ac:spMkLst>
            <pc:docMk/>
            <pc:sldMk cId="984671995" sldId="1422"/>
            <ac:spMk id="3" creationId="{8B5FA4A2-7568-413D-AB70-A564965137BB}"/>
          </ac:spMkLst>
        </pc:spChg>
      </pc:sldChg>
      <pc:sldChg chg="modSp mod">
        <pc:chgData name="Bachmann, Hannah Ruth" userId="e7c09bfb-72c2-42e5-912c-bd6874d853db" providerId="ADAL" clId="{881127D5-2C41-4D52-8A72-4ECECA244524}" dt="2021-03-08T17:11:12.468" v="26" actId="20577"/>
        <pc:sldMkLst>
          <pc:docMk/>
          <pc:sldMk cId="818125061" sldId="1423"/>
        </pc:sldMkLst>
        <pc:spChg chg="mod">
          <ac:chgData name="Bachmann, Hannah Ruth" userId="e7c09bfb-72c2-42e5-912c-bd6874d853db" providerId="ADAL" clId="{881127D5-2C41-4D52-8A72-4ECECA244524}" dt="2021-03-08T17:10:21.292" v="13" actId="207"/>
          <ac:spMkLst>
            <pc:docMk/>
            <pc:sldMk cId="818125061" sldId="1423"/>
            <ac:spMk id="2" creationId="{B5476F3C-B28A-46F7-998E-E39375E8AAA5}"/>
          </ac:spMkLst>
        </pc:spChg>
        <pc:spChg chg="mod">
          <ac:chgData name="Bachmann, Hannah Ruth" userId="e7c09bfb-72c2-42e5-912c-bd6874d853db" providerId="ADAL" clId="{881127D5-2C41-4D52-8A72-4ECECA244524}" dt="2021-03-08T17:11:12.468" v="26" actId="20577"/>
          <ac:spMkLst>
            <pc:docMk/>
            <pc:sldMk cId="818125061" sldId="1423"/>
            <ac:spMk id="3" creationId="{564AF513-C8F3-4648-8D54-A7AFDBA44464}"/>
          </ac:spMkLst>
        </pc:spChg>
      </pc:sldChg>
      <pc:sldChg chg="modSp mod">
        <pc:chgData name="Bachmann, Hannah Ruth" userId="e7c09bfb-72c2-42e5-912c-bd6874d853db" providerId="ADAL" clId="{881127D5-2C41-4D52-8A72-4ECECA244524}" dt="2021-03-08T17:10:15.192" v="12" actId="207"/>
        <pc:sldMkLst>
          <pc:docMk/>
          <pc:sldMk cId="1940032912" sldId="1424"/>
        </pc:sldMkLst>
        <pc:spChg chg="mod">
          <ac:chgData name="Bachmann, Hannah Ruth" userId="e7c09bfb-72c2-42e5-912c-bd6874d853db" providerId="ADAL" clId="{881127D5-2C41-4D52-8A72-4ECECA244524}" dt="2021-03-08T17:10:15.192" v="12" actId="207"/>
          <ac:spMkLst>
            <pc:docMk/>
            <pc:sldMk cId="1940032912" sldId="1424"/>
            <ac:spMk id="2" creationId="{3BBC3D25-92BA-4E79-AD62-A1F583C0B0DE}"/>
          </ac:spMkLst>
        </pc:spChg>
      </pc:sldChg>
      <pc:sldChg chg="modSp mod">
        <pc:chgData name="Bachmann, Hannah Ruth" userId="e7c09bfb-72c2-42e5-912c-bd6874d853db" providerId="ADAL" clId="{881127D5-2C41-4D52-8A72-4ECECA244524}" dt="2021-03-08T17:10:56.813" v="24" actId="114"/>
        <pc:sldMkLst>
          <pc:docMk/>
          <pc:sldMk cId="1888170563" sldId="1425"/>
        </pc:sldMkLst>
        <pc:spChg chg="mod">
          <ac:chgData name="Bachmann, Hannah Ruth" userId="e7c09bfb-72c2-42e5-912c-bd6874d853db" providerId="ADAL" clId="{881127D5-2C41-4D52-8A72-4ECECA244524}" dt="2021-03-08T17:10:56.813" v="24" actId="114"/>
          <ac:spMkLst>
            <pc:docMk/>
            <pc:sldMk cId="1888170563" sldId="1425"/>
            <ac:spMk id="7" creationId="{6609F857-3501-449F-B6F9-04916B34B29F}"/>
          </ac:spMkLst>
        </pc:spChg>
      </pc:sldChg>
      <pc:sldChg chg="modSp mod">
        <pc:chgData name="Bachmann, Hannah Ruth" userId="e7c09bfb-72c2-42e5-912c-bd6874d853db" providerId="ADAL" clId="{881127D5-2C41-4D52-8A72-4ECECA244524}" dt="2021-03-08T17:10:45.993" v="18" actId="207"/>
        <pc:sldMkLst>
          <pc:docMk/>
          <pc:sldMk cId="3173416374" sldId="1426"/>
        </pc:sldMkLst>
        <pc:spChg chg="mod">
          <ac:chgData name="Bachmann, Hannah Ruth" userId="e7c09bfb-72c2-42e5-912c-bd6874d853db" providerId="ADAL" clId="{881127D5-2C41-4D52-8A72-4ECECA244524}" dt="2021-03-08T17:10:32.019" v="15" actId="207"/>
          <ac:spMkLst>
            <pc:docMk/>
            <pc:sldMk cId="3173416374" sldId="1426"/>
            <ac:spMk id="7" creationId="{4586BD57-D58E-4F73-8290-965F3825EF99}"/>
          </ac:spMkLst>
        </pc:spChg>
        <pc:spChg chg="mod">
          <ac:chgData name="Bachmann, Hannah Ruth" userId="e7c09bfb-72c2-42e5-912c-bd6874d853db" providerId="ADAL" clId="{881127D5-2C41-4D52-8A72-4ECECA244524}" dt="2021-03-08T17:10:45.993" v="18" actId="207"/>
          <ac:spMkLst>
            <pc:docMk/>
            <pc:sldMk cId="3173416374" sldId="1426"/>
            <ac:spMk id="8" creationId="{0BB53411-1D23-4E1C-BB62-06E76045DEC9}"/>
          </ac:spMkLst>
        </pc:spChg>
      </pc:sldChg>
      <pc:sldChg chg="modSp mod">
        <pc:chgData name="Bachmann, Hannah Ruth" userId="e7c09bfb-72c2-42e5-912c-bd6874d853db" providerId="ADAL" clId="{881127D5-2C41-4D52-8A72-4ECECA244524}" dt="2021-03-08T17:16:58.463" v="170" actId="27636"/>
        <pc:sldMkLst>
          <pc:docMk/>
          <pc:sldMk cId="3130933148" sldId="1427"/>
        </pc:sldMkLst>
        <pc:spChg chg="mod">
          <ac:chgData name="Bachmann, Hannah Ruth" userId="e7c09bfb-72c2-42e5-912c-bd6874d853db" providerId="ADAL" clId="{881127D5-2C41-4D52-8A72-4ECECA244524}" dt="2021-03-08T17:14:45.961" v="119" actId="207"/>
          <ac:spMkLst>
            <pc:docMk/>
            <pc:sldMk cId="3130933148" sldId="1427"/>
            <ac:spMk id="2" creationId="{EFD702C9-94BD-4490-945A-450EDFD5E28D}"/>
          </ac:spMkLst>
        </pc:spChg>
        <pc:spChg chg="mod">
          <ac:chgData name="Bachmann, Hannah Ruth" userId="e7c09bfb-72c2-42e5-912c-bd6874d853db" providerId="ADAL" clId="{881127D5-2C41-4D52-8A72-4ECECA244524}" dt="2021-03-08T17:16:58.463" v="170" actId="27636"/>
          <ac:spMkLst>
            <pc:docMk/>
            <pc:sldMk cId="3130933148" sldId="1427"/>
            <ac:spMk id="4" creationId="{26111036-FB2C-47D7-8E30-6B1CAEDB4D4B}"/>
          </ac:spMkLst>
        </pc:spChg>
      </pc:sldChg>
      <pc:sldChg chg="modSp mod">
        <pc:chgData name="Bachmann, Hannah Ruth" userId="e7c09bfb-72c2-42e5-912c-bd6874d853db" providerId="ADAL" clId="{881127D5-2C41-4D52-8A72-4ECECA244524}" dt="2021-03-08T17:12:41.913" v="38" actId="1076"/>
        <pc:sldMkLst>
          <pc:docMk/>
          <pc:sldMk cId="1720527103" sldId="1428"/>
        </pc:sldMkLst>
        <pc:spChg chg="mod">
          <ac:chgData name="Bachmann, Hannah Ruth" userId="e7c09bfb-72c2-42e5-912c-bd6874d853db" providerId="ADAL" clId="{881127D5-2C41-4D52-8A72-4ECECA244524}" dt="2021-03-08T17:12:41.913" v="38" actId="1076"/>
          <ac:spMkLst>
            <pc:docMk/>
            <pc:sldMk cId="1720527103" sldId="1428"/>
            <ac:spMk id="2" creationId="{16C74A03-FAD9-4846-A347-AAACEB10BDE3}"/>
          </ac:spMkLst>
        </pc:spChg>
        <pc:spChg chg="mod">
          <ac:chgData name="Bachmann, Hannah Ruth" userId="e7c09bfb-72c2-42e5-912c-bd6874d853db" providerId="ADAL" clId="{881127D5-2C41-4D52-8A72-4ECECA244524}" dt="2021-03-08T17:12:35.046" v="36" actId="207"/>
          <ac:spMkLst>
            <pc:docMk/>
            <pc:sldMk cId="1720527103" sldId="1428"/>
            <ac:spMk id="3" creationId="{AFF897BD-6FDD-4052-9CC0-959061FBAE4C}"/>
          </ac:spMkLst>
        </pc:spChg>
        <pc:spChg chg="mod">
          <ac:chgData name="Bachmann, Hannah Ruth" userId="e7c09bfb-72c2-42e5-912c-bd6874d853db" providerId="ADAL" clId="{881127D5-2C41-4D52-8A72-4ECECA244524}" dt="2021-03-08T17:11:50.392" v="35" actId="114"/>
          <ac:spMkLst>
            <pc:docMk/>
            <pc:sldMk cId="1720527103" sldId="1428"/>
            <ac:spMk id="4" creationId="{54C24119-0CF2-4978-9D1F-172C52BBA9C5}"/>
          </ac:spMkLst>
        </pc:spChg>
        <pc:spChg chg="mod">
          <ac:chgData name="Bachmann, Hannah Ruth" userId="e7c09bfb-72c2-42e5-912c-bd6874d853db" providerId="ADAL" clId="{881127D5-2C41-4D52-8A72-4ECECA244524}" dt="2021-03-08T17:11:44.927" v="33" actId="114"/>
          <ac:spMkLst>
            <pc:docMk/>
            <pc:sldMk cId="1720527103" sldId="1428"/>
            <ac:spMk id="6" creationId="{0EF2A9CA-40E2-48AF-B92B-FE4500EE2F71}"/>
          </ac:spMkLst>
        </pc:spChg>
      </pc:sldChg>
      <pc:sldChg chg="modSp mod">
        <pc:chgData name="Bachmann, Hannah Ruth" userId="e7c09bfb-72c2-42e5-912c-bd6874d853db" providerId="ADAL" clId="{881127D5-2C41-4D52-8A72-4ECECA244524}" dt="2021-03-08T17:15:14.488" v="127" actId="207"/>
        <pc:sldMkLst>
          <pc:docMk/>
          <pc:sldMk cId="3554422223" sldId="1429"/>
        </pc:sldMkLst>
        <pc:spChg chg="mod">
          <ac:chgData name="Bachmann, Hannah Ruth" userId="e7c09bfb-72c2-42e5-912c-bd6874d853db" providerId="ADAL" clId="{881127D5-2C41-4D52-8A72-4ECECA244524}" dt="2021-03-08T17:15:14.488" v="127" actId="207"/>
          <ac:spMkLst>
            <pc:docMk/>
            <pc:sldMk cId="3554422223" sldId="1429"/>
            <ac:spMk id="2" creationId="{3189150C-2591-439F-A98F-95A3BD72CA78}"/>
          </ac:spMkLst>
        </pc:spChg>
      </pc:sldChg>
      <pc:sldChg chg="modSp mod">
        <pc:chgData name="Bachmann, Hannah Ruth" userId="e7c09bfb-72c2-42e5-912c-bd6874d853db" providerId="ADAL" clId="{881127D5-2C41-4D52-8A72-4ECECA244524}" dt="2021-03-08T17:15:05.563" v="125" actId="207"/>
        <pc:sldMkLst>
          <pc:docMk/>
          <pc:sldMk cId="2945475740" sldId="1430"/>
        </pc:sldMkLst>
        <pc:spChg chg="mod">
          <ac:chgData name="Bachmann, Hannah Ruth" userId="e7c09bfb-72c2-42e5-912c-bd6874d853db" providerId="ADAL" clId="{881127D5-2C41-4D52-8A72-4ECECA244524}" dt="2021-03-08T17:15:05.563" v="125" actId="207"/>
          <ac:spMkLst>
            <pc:docMk/>
            <pc:sldMk cId="2945475740" sldId="1430"/>
            <ac:spMk id="2" creationId="{5E88FA4D-A739-4A5A-8ED2-459ED4CE93E7}"/>
          </ac:spMkLst>
        </pc:spChg>
      </pc:sldChg>
    </pc:docChg>
  </pc:docChgLst>
  <pc:docChgLst>
    <pc:chgData name="Bachmann, Hannah Ruth" userId="e7c09bfb-72c2-42e5-912c-bd6874d853db" providerId="ADAL" clId="{CA85EA5C-CFEC-4C11-86FA-B6FEB4A101BF}"/>
    <pc:docChg chg="undo redo custSel delSld modSld">
      <pc:chgData name="Bachmann, Hannah Ruth" userId="e7c09bfb-72c2-42e5-912c-bd6874d853db" providerId="ADAL" clId="{CA85EA5C-CFEC-4C11-86FA-B6FEB4A101BF}" dt="2021-02-02T15:58:45.188" v="150" actId="20577"/>
      <pc:docMkLst>
        <pc:docMk/>
      </pc:docMkLst>
      <pc:sldChg chg="modSp">
        <pc:chgData name="Bachmann, Hannah Ruth" userId="e7c09bfb-72c2-42e5-912c-bd6874d853db" providerId="ADAL" clId="{CA85EA5C-CFEC-4C11-86FA-B6FEB4A101BF}" dt="2021-02-02T15:58:45.188" v="150" actId="20577"/>
        <pc:sldMkLst>
          <pc:docMk/>
          <pc:sldMk cId="0" sldId="264"/>
        </pc:sldMkLst>
        <pc:spChg chg="mod">
          <ac:chgData name="Bachmann, Hannah Ruth" userId="e7c09bfb-72c2-42e5-912c-bd6874d853db" providerId="ADAL" clId="{CA85EA5C-CFEC-4C11-86FA-B6FEB4A101BF}" dt="2021-02-02T15:58:45.188" v="150" actId="20577"/>
          <ac:spMkLst>
            <pc:docMk/>
            <pc:sldMk cId="0" sldId="264"/>
            <ac:spMk id="5" creationId="{00000000-0000-0000-0000-000000000000}"/>
          </ac:spMkLst>
        </pc:spChg>
      </pc:sldChg>
      <pc:sldChg chg="del">
        <pc:chgData name="Bachmann, Hannah Ruth" userId="e7c09bfb-72c2-42e5-912c-bd6874d853db" providerId="ADAL" clId="{CA85EA5C-CFEC-4C11-86FA-B6FEB4A101BF}" dt="2021-01-28T11:46:31.764" v="1" actId="2696"/>
        <pc:sldMkLst>
          <pc:docMk/>
          <pc:sldMk cId="4018256689" sldId="1394"/>
        </pc:sldMkLst>
      </pc:sldChg>
      <pc:sldChg chg="del">
        <pc:chgData name="Bachmann, Hannah Ruth" userId="e7c09bfb-72c2-42e5-912c-bd6874d853db" providerId="ADAL" clId="{CA85EA5C-CFEC-4C11-86FA-B6FEB4A101BF}" dt="2021-01-28T11:46:21.723" v="0" actId="2696"/>
        <pc:sldMkLst>
          <pc:docMk/>
          <pc:sldMk cId="2186225901" sldId="1395"/>
        </pc:sldMkLst>
      </pc:sldChg>
      <pc:sldChg chg="addSp delSp modSp mod">
        <pc:chgData name="Bachmann, Hannah Ruth" userId="e7c09bfb-72c2-42e5-912c-bd6874d853db" providerId="ADAL" clId="{CA85EA5C-CFEC-4C11-86FA-B6FEB4A101BF}" dt="2021-02-02T15:58:16.231" v="135" actId="27636"/>
        <pc:sldMkLst>
          <pc:docMk/>
          <pc:sldMk cId="1825179896" sldId="1414"/>
        </pc:sldMkLst>
        <pc:spChg chg="mod">
          <ac:chgData name="Bachmann, Hannah Ruth" userId="e7c09bfb-72c2-42e5-912c-bd6874d853db" providerId="ADAL" clId="{CA85EA5C-CFEC-4C11-86FA-B6FEB4A101BF}" dt="2021-02-02T15:58:16.231" v="135" actId="27636"/>
          <ac:spMkLst>
            <pc:docMk/>
            <pc:sldMk cId="1825179896" sldId="1414"/>
            <ac:spMk id="3" creationId="{24E24A7E-4A18-4B79-8595-C3FF5CDDA34C}"/>
          </ac:spMkLst>
        </pc:spChg>
        <pc:spChg chg="add del mod">
          <ac:chgData name="Bachmann, Hannah Ruth" userId="e7c09bfb-72c2-42e5-912c-bd6874d853db" providerId="ADAL" clId="{CA85EA5C-CFEC-4C11-86FA-B6FEB4A101BF}" dt="2021-02-02T15:40:49.944" v="104" actId="478"/>
          <ac:spMkLst>
            <pc:docMk/>
            <pc:sldMk cId="1825179896" sldId="1414"/>
            <ac:spMk id="16" creationId="{619FA9B0-3650-4B6F-B602-0C876D5E753C}"/>
          </ac:spMkLst>
        </pc:spChg>
        <pc:spChg chg="add mod">
          <ac:chgData name="Bachmann, Hannah Ruth" userId="e7c09bfb-72c2-42e5-912c-bd6874d853db" providerId="ADAL" clId="{CA85EA5C-CFEC-4C11-86FA-B6FEB4A101BF}" dt="2021-01-28T11:51:00.613" v="54"/>
          <ac:spMkLst>
            <pc:docMk/>
            <pc:sldMk cId="1825179896" sldId="1414"/>
            <ac:spMk id="18" creationId="{431B192E-2D44-4AE4-8040-01AC05750A53}"/>
          </ac:spMkLst>
        </pc:spChg>
        <pc:spChg chg="add mod">
          <ac:chgData name="Bachmann, Hannah Ruth" userId="e7c09bfb-72c2-42e5-912c-bd6874d853db" providerId="ADAL" clId="{CA85EA5C-CFEC-4C11-86FA-B6FEB4A101BF}" dt="2021-02-02T15:40:50.294" v="105"/>
          <ac:spMkLst>
            <pc:docMk/>
            <pc:sldMk cId="1825179896" sldId="1414"/>
            <ac:spMk id="20" creationId="{3245CD6D-D7B0-4A3F-B83B-13BDC1FE77F9}"/>
          </ac:spMkLst>
        </pc:spChg>
      </pc:sldChg>
      <pc:sldChg chg="del">
        <pc:chgData name="Bachmann, Hannah Ruth" userId="e7c09bfb-72c2-42e5-912c-bd6874d853db" providerId="ADAL" clId="{CA85EA5C-CFEC-4C11-86FA-B6FEB4A101BF}" dt="2021-01-28T11:47:04.363" v="2" actId="2696"/>
        <pc:sldMkLst>
          <pc:docMk/>
          <pc:sldMk cId="3862315588" sldId="1419"/>
        </pc:sldMkLst>
      </pc:sldChg>
      <pc:sldChg chg="addSp delSp modSp mod">
        <pc:chgData name="Bachmann, Hannah Ruth" userId="e7c09bfb-72c2-42e5-912c-bd6874d853db" providerId="ADAL" clId="{CA85EA5C-CFEC-4C11-86FA-B6FEB4A101BF}" dt="2021-02-02T15:48:00.305" v="122" actId="20577"/>
        <pc:sldMkLst>
          <pc:docMk/>
          <pc:sldMk cId="143266355" sldId="1420"/>
        </pc:sldMkLst>
        <pc:spChg chg="mod">
          <ac:chgData name="Bachmann, Hannah Ruth" userId="e7c09bfb-72c2-42e5-912c-bd6874d853db" providerId="ADAL" clId="{CA85EA5C-CFEC-4C11-86FA-B6FEB4A101BF}" dt="2021-02-02T15:48:00.305" v="122" actId="20577"/>
          <ac:spMkLst>
            <pc:docMk/>
            <pc:sldMk cId="143266355" sldId="1420"/>
            <ac:spMk id="2" creationId="{7BFF39BD-9EE3-46CD-9115-B7A131CC55F7}"/>
          </ac:spMkLst>
        </pc:spChg>
        <pc:spChg chg="del">
          <ac:chgData name="Bachmann, Hannah Ruth" userId="e7c09bfb-72c2-42e5-912c-bd6874d853db" providerId="ADAL" clId="{CA85EA5C-CFEC-4C11-86FA-B6FEB4A101BF}" dt="2021-01-28T11:48:52.174" v="21" actId="478"/>
          <ac:spMkLst>
            <pc:docMk/>
            <pc:sldMk cId="143266355" sldId="1420"/>
            <ac:spMk id="7" creationId="{B48070E0-717A-468E-A9E9-BF4E6A76EBB5}"/>
          </ac:spMkLst>
        </pc:spChg>
        <pc:spChg chg="add mod">
          <ac:chgData name="Bachmann, Hannah Ruth" userId="e7c09bfb-72c2-42e5-912c-bd6874d853db" providerId="ADAL" clId="{CA85EA5C-CFEC-4C11-86FA-B6FEB4A101BF}" dt="2021-02-02T15:40:57.484" v="109"/>
          <ac:spMkLst>
            <pc:docMk/>
            <pc:sldMk cId="143266355" sldId="1420"/>
            <ac:spMk id="7" creationId="{FC60093F-4C89-47EA-A737-8285D149F6CC}"/>
          </ac:spMkLst>
        </pc:spChg>
        <pc:spChg chg="del">
          <ac:chgData name="Bachmann, Hannah Ruth" userId="e7c09bfb-72c2-42e5-912c-bd6874d853db" providerId="ADAL" clId="{CA85EA5C-CFEC-4C11-86FA-B6FEB4A101BF}" dt="2021-01-28T11:51:29.935" v="62" actId="478"/>
          <ac:spMkLst>
            <pc:docMk/>
            <pc:sldMk cId="143266355" sldId="1420"/>
            <ac:spMk id="8" creationId="{93824473-D044-4211-ADE1-FF5A531716C4}"/>
          </ac:spMkLst>
        </pc:spChg>
        <pc:spChg chg="add del mod">
          <ac:chgData name="Bachmann, Hannah Ruth" userId="e7c09bfb-72c2-42e5-912c-bd6874d853db" providerId="ADAL" clId="{CA85EA5C-CFEC-4C11-86FA-B6FEB4A101BF}" dt="2021-02-02T15:40:57.154" v="108" actId="478"/>
          <ac:spMkLst>
            <pc:docMk/>
            <pc:sldMk cId="143266355" sldId="1420"/>
            <ac:spMk id="10" creationId="{6F812257-117C-4FF8-B4DA-88ADD81FAED7}"/>
          </ac:spMkLst>
        </pc:spChg>
        <pc:spChg chg="add mod">
          <ac:chgData name="Bachmann, Hannah Ruth" userId="e7c09bfb-72c2-42e5-912c-bd6874d853db" providerId="ADAL" clId="{CA85EA5C-CFEC-4C11-86FA-B6FEB4A101BF}" dt="2021-01-28T11:51:30.234" v="63"/>
          <ac:spMkLst>
            <pc:docMk/>
            <pc:sldMk cId="143266355" sldId="1420"/>
            <ac:spMk id="11" creationId="{D757EFBF-8278-4FF3-8FD1-987AB74468CC}"/>
          </ac:spMkLst>
        </pc:spChg>
      </pc:sldChg>
      <pc:sldChg chg="addSp delSp modSp mod">
        <pc:chgData name="Bachmann, Hannah Ruth" userId="e7c09bfb-72c2-42e5-912c-bd6874d853db" providerId="ADAL" clId="{CA85EA5C-CFEC-4C11-86FA-B6FEB4A101BF}" dt="2021-02-02T15:41:10.394" v="117"/>
        <pc:sldMkLst>
          <pc:docMk/>
          <pc:sldMk cId="2478547013" sldId="1421"/>
        </pc:sldMkLst>
        <pc:spChg chg="del">
          <ac:chgData name="Bachmann, Hannah Ruth" userId="e7c09bfb-72c2-42e5-912c-bd6874d853db" providerId="ADAL" clId="{CA85EA5C-CFEC-4C11-86FA-B6FEB4A101BF}" dt="2021-01-28T11:49:18.475" v="30" actId="478"/>
          <ac:spMkLst>
            <pc:docMk/>
            <pc:sldMk cId="2478547013" sldId="1421"/>
            <ac:spMk id="5" creationId="{7B074B3E-F192-42D3-BCA1-09616CAC7B29}"/>
          </ac:spMkLst>
        </pc:spChg>
        <pc:spChg chg="del">
          <ac:chgData name="Bachmann, Hannah Ruth" userId="e7c09bfb-72c2-42e5-912c-bd6874d853db" providerId="ADAL" clId="{CA85EA5C-CFEC-4C11-86FA-B6FEB4A101BF}" dt="2021-01-28T11:51:55.135" v="72" actId="478"/>
          <ac:spMkLst>
            <pc:docMk/>
            <pc:sldMk cId="2478547013" sldId="1421"/>
            <ac:spMk id="6" creationId="{BC44FEDB-7333-4861-A929-C1F96C9EA9E6}"/>
          </ac:spMkLst>
        </pc:spChg>
        <pc:spChg chg="add del mod">
          <ac:chgData name="Bachmann, Hannah Ruth" userId="e7c09bfb-72c2-42e5-912c-bd6874d853db" providerId="ADAL" clId="{CA85EA5C-CFEC-4C11-86FA-B6FEB4A101BF}" dt="2021-02-02T15:41:10.104" v="116" actId="478"/>
          <ac:spMkLst>
            <pc:docMk/>
            <pc:sldMk cId="2478547013" sldId="1421"/>
            <ac:spMk id="8" creationId="{DB21A0BC-5870-4134-9A0C-65DF34A0F9A5}"/>
          </ac:spMkLst>
        </pc:spChg>
        <pc:spChg chg="add mod">
          <ac:chgData name="Bachmann, Hannah Ruth" userId="e7c09bfb-72c2-42e5-912c-bd6874d853db" providerId="ADAL" clId="{CA85EA5C-CFEC-4C11-86FA-B6FEB4A101BF}" dt="2021-01-28T11:51:55.404" v="73"/>
          <ac:spMkLst>
            <pc:docMk/>
            <pc:sldMk cId="2478547013" sldId="1421"/>
            <ac:spMk id="9" creationId="{31CDABE3-30C0-4CF1-BD8E-147A56103CF3}"/>
          </ac:spMkLst>
        </pc:spChg>
        <pc:spChg chg="add mod">
          <ac:chgData name="Bachmann, Hannah Ruth" userId="e7c09bfb-72c2-42e5-912c-bd6874d853db" providerId="ADAL" clId="{CA85EA5C-CFEC-4C11-86FA-B6FEB4A101BF}" dt="2021-02-02T15:41:10.394" v="117"/>
          <ac:spMkLst>
            <pc:docMk/>
            <pc:sldMk cId="2478547013" sldId="1421"/>
            <ac:spMk id="10" creationId="{DCD7243B-1BB6-49C6-971F-88518CEF5EEE}"/>
          </ac:spMkLst>
        </pc:spChg>
      </pc:sldChg>
      <pc:sldChg chg="addSp delSp modSp mod">
        <pc:chgData name="Bachmann, Hannah Ruth" userId="e7c09bfb-72c2-42e5-912c-bd6874d853db" providerId="ADAL" clId="{CA85EA5C-CFEC-4C11-86FA-B6FEB4A101BF}" dt="2021-02-02T15:41:13.454" v="119"/>
        <pc:sldMkLst>
          <pc:docMk/>
          <pc:sldMk cId="984671995" sldId="1422"/>
        </pc:sldMkLst>
        <pc:spChg chg="del">
          <ac:chgData name="Bachmann, Hannah Ruth" userId="e7c09bfb-72c2-42e5-912c-bd6874d853db" providerId="ADAL" clId="{CA85EA5C-CFEC-4C11-86FA-B6FEB4A101BF}" dt="2021-01-28T11:49:22.553" v="32" actId="478"/>
          <ac:spMkLst>
            <pc:docMk/>
            <pc:sldMk cId="984671995" sldId="1422"/>
            <ac:spMk id="5" creationId="{E4099441-9BE9-42EF-B759-E7B84D4524F8}"/>
          </ac:spMkLst>
        </pc:spChg>
        <pc:spChg chg="del">
          <ac:chgData name="Bachmann, Hannah Ruth" userId="e7c09bfb-72c2-42e5-912c-bd6874d853db" providerId="ADAL" clId="{CA85EA5C-CFEC-4C11-86FA-B6FEB4A101BF}" dt="2021-01-28T11:51:58.355" v="74" actId="478"/>
          <ac:spMkLst>
            <pc:docMk/>
            <pc:sldMk cId="984671995" sldId="1422"/>
            <ac:spMk id="6" creationId="{44DDAEA6-97B5-4025-99AF-013103C561E0}"/>
          </ac:spMkLst>
        </pc:spChg>
        <pc:spChg chg="add del mod">
          <ac:chgData name="Bachmann, Hannah Ruth" userId="e7c09bfb-72c2-42e5-912c-bd6874d853db" providerId="ADAL" clId="{CA85EA5C-CFEC-4C11-86FA-B6FEB4A101BF}" dt="2021-02-02T15:41:13.164" v="118" actId="478"/>
          <ac:spMkLst>
            <pc:docMk/>
            <pc:sldMk cId="984671995" sldId="1422"/>
            <ac:spMk id="8" creationId="{440AD48C-594F-4DD5-92E1-8874098B4FF9}"/>
          </ac:spMkLst>
        </pc:spChg>
        <pc:spChg chg="add mod">
          <ac:chgData name="Bachmann, Hannah Ruth" userId="e7c09bfb-72c2-42e5-912c-bd6874d853db" providerId="ADAL" clId="{CA85EA5C-CFEC-4C11-86FA-B6FEB4A101BF}" dt="2021-01-28T11:51:58.961" v="75"/>
          <ac:spMkLst>
            <pc:docMk/>
            <pc:sldMk cId="984671995" sldId="1422"/>
            <ac:spMk id="9" creationId="{E38FA407-AFD5-4BC9-AF18-8264E47D892D}"/>
          </ac:spMkLst>
        </pc:spChg>
        <pc:spChg chg="add mod">
          <ac:chgData name="Bachmann, Hannah Ruth" userId="e7c09bfb-72c2-42e5-912c-bd6874d853db" providerId="ADAL" clId="{CA85EA5C-CFEC-4C11-86FA-B6FEB4A101BF}" dt="2021-02-02T15:41:13.454" v="119"/>
          <ac:spMkLst>
            <pc:docMk/>
            <pc:sldMk cId="984671995" sldId="1422"/>
            <ac:spMk id="10" creationId="{EDCFA9A0-33A5-4BE4-8920-D15C7CFFC73C}"/>
          </ac:spMkLst>
        </pc:spChg>
      </pc:sldChg>
      <pc:sldChg chg="addSp delSp modSp mod">
        <pc:chgData name="Bachmann, Hannah Ruth" userId="e7c09bfb-72c2-42e5-912c-bd6874d853db" providerId="ADAL" clId="{CA85EA5C-CFEC-4C11-86FA-B6FEB4A101BF}" dt="2021-02-02T15:57:59.042" v="126" actId="20577"/>
        <pc:sldMkLst>
          <pc:docMk/>
          <pc:sldMk cId="818125061" sldId="1423"/>
        </pc:sldMkLst>
        <pc:spChg chg="mod">
          <ac:chgData name="Bachmann, Hannah Ruth" userId="e7c09bfb-72c2-42e5-912c-bd6874d853db" providerId="ADAL" clId="{CA85EA5C-CFEC-4C11-86FA-B6FEB4A101BF}" dt="2021-02-02T15:57:59.042" v="126" actId="20577"/>
          <ac:spMkLst>
            <pc:docMk/>
            <pc:sldMk cId="818125061" sldId="1423"/>
            <ac:spMk id="3" creationId="{564AF513-C8F3-4648-8D54-A7AFDBA44464}"/>
          </ac:spMkLst>
        </pc:spChg>
        <pc:spChg chg="del">
          <ac:chgData name="Bachmann, Hannah Ruth" userId="e7c09bfb-72c2-42e5-912c-bd6874d853db" providerId="ADAL" clId="{CA85EA5C-CFEC-4C11-86FA-B6FEB4A101BF}" dt="2021-01-28T11:47:46.695" v="3" actId="478"/>
          <ac:spMkLst>
            <pc:docMk/>
            <pc:sldMk cId="818125061" sldId="1423"/>
            <ac:spMk id="4" creationId="{B207B22A-0A61-4FBD-9202-4AE0E0CF6A82}"/>
          </ac:spMkLst>
        </pc:spChg>
        <pc:spChg chg="add del">
          <ac:chgData name="Bachmann, Hannah Ruth" userId="e7c09bfb-72c2-42e5-912c-bd6874d853db" providerId="ADAL" clId="{CA85EA5C-CFEC-4C11-86FA-B6FEB4A101BF}" dt="2021-01-28T11:50:35.144" v="46" actId="478"/>
          <ac:spMkLst>
            <pc:docMk/>
            <pc:sldMk cId="818125061" sldId="1423"/>
            <ac:spMk id="5" creationId="{20B535F5-ADDE-47F2-ADD4-5FCB5679DF72}"/>
          </ac:spMkLst>
        </pc:spChg>
        <pc:spChg chg="add del mod">
          <ac:chgData name="Bachmann, Hannah Ruth" userId="e7c09bfb-72c2-42e5-912c-bd6874d853db" providerId="ADAL" clId="{CA85EA5C-CFEC-4C11-86FA-B6FEB4A101BF}" dt="2021-02-02T15:40:24.924" v="90" actId="20577"/>
          <ac:spMkLst>
            <pc:docMk/>
            <pc:sldMk cId="818125061" sldId="1423"/>
            <ac:spMk id="7" creationId="{BB944A66-A5A4-4568-96EC-41AA4202694E}"/>
          </ac:spMkLst>
        </pc:spChg>
        <pc:spChg chg="add mod">
          <ac:chgData name="Bachmann, Hannah Ruth" userId="e7c09bfb-72c2-42e5-912c-bd6874d853db" providerId="ADAL" clId="{CA85EA5C-CFEC-4C11-86FA-B6FEB4A101BF}" dt="2021-01-28T11:50:36.724" v="47"/>
          <ac:spMkLst>
            <pc:docMk/>
            <pc:sldMk cId="818125061" sldId="1423"/>
            <ac:spMk id="8" creationId="{7FE7BA38-6B84-495A-BD85-4D3422B14130}"/>
          </ac:spMkLst>
        </pc:spChg>
      </pc:sldChg>
      <pc:sldChg chg="addSp delSp modSp mod">
        <pc:chgData name="Bachmann, Hannah Ruth" userId="e7c09bfb-72c2-42e5-912c-bd6874d853db" providerId="ADAL" clId="{CA85EA5C-CFEC-4C11-86FA-B6FEB4A101BF}" dt="2021-02-02T15:58:02.145" v="127" actId="20577"/>
        <pc:sldMkLst>
          <pc:docMk/>
          <pc:sldMk cId="1940032912" sldId="1424"/>
        </pc:sldMkLst>
        <pc:spChg chg="del">
          <ac:chgData name="Bachmann, Hannah Ruth" userId="e7c09bfb-72c2-42e5-912c-bd6874d853db" providerId="ADAL" clId="{CA85EA5C-CFEC-4C11-86FA-B6FEB4A101BF}" dt="2021-01-28T11:47:52.765" v="5" actId="478"/>
          <ac:spMkLst>
            <pc:docMk/>
            <pc:sldMk cId="1940032912" sldId="1424"/>
            <ac:spMk id="4" creationId="{5169A00C-7ABA-4D19-85C6-9FCDBB7C8700}"/>
          </ac:spMkLst>
        </pc:spChg>
        <pc:spChg chg="del">
          <ac:chgData name="Bachmann, Hannah Ruth" userId="e7c09bfb-72c2-42e5-912c-bd6874d853db" providerId="ADAL" clId="{CA85EA5C-CFEC-4C11-86FA-B6FEB4A101BF}" dt="2021-01-28T11:50:44.073" v="48" actId="478"/>
          <ac:spMkLst>
            <pc:docMk/>
            <pc:sldMk cId="1940032912" sldId="1424"/>
            <ac:spMk id="5" creationId="{38877C78-9593-46DF-B138-0E7AA54C3A17}"/>
          </ac:spMkLst>
        </pc:spChg>
        <pc:spChg chg="mod">
          <ac:chgData name="Bachmann, Hannah Ruth" userId="e7c09bfb-72c2-42e5-912c-bd6874d853db" providerId="ADAL" clId="{CA85EA5C-CFEC-4C11-86FA-B6FEB4A101BF}" dt="2021-02-02T15:58:02.145" v="127" actId="20577"/>
          <ac:spMkLst>
            <pc:docMk/>
            <pc:sldMk cId="1940032912" sldId="1424"/>
            <ac:spMk id="7" creationId="{25608569-BCA4-4F7A-B15D-90526214BD9D}"/>
          </ac:spMkLst>
        </pc:spChg>
        <pc:spChg chg="add del mod">
          <ac:chgData name="Bachmann, Hannah Ruth" userId="e7c09bfb-72c2-42e5-912c-bd6874d853db" providerId="ADAL" clId="{CA85EA5C-CFEC-4C11-86FA-B6FEB4A101BF}" dt="2021-02-02T15:40:27.974" v="91" actId="478"/>
          <ac:spMkLst>
            <pc:docMk/>
            <pc:sldMk cId="1940032912" sldId="1424"/>
            <ac:spMk id="10" creationId="{1385A0E6-03B1-47B7-AA8C-422EFE25263F}"/>
          </ac:spMkLst>
        </pc:spChg>
        <pc:spChg chg="add mod">
          <ac:chgData name="Bachmann, Hannah Ruth" userId="e7c09bfb-72c2-42e5-912c-bd6874d853db" providerId="ADAL" clId="{CA85EA5C-CFEC-4C11-86FA-B6FEB4A101BF}" dt="2021-01-28T11:50:44.744" v="49"/>
          <ac:spMkLst>
            <pc:docMk/>
            <pc:sldMk cId="1940032912" sldId="1424"/>
            <ac:spMk id="11" creationId="{53A29936-612D-4F14-9401-B2A16F6B4768}"/>
          </ac:spMkLst>
        </pc:spChg>
        <pc:spChg chg="add mod">
          <ac:chgData name="Bachmann, Hannah Ruth" userId="e7c09bfb-72c2-42e5-912c-bd6874d853db" providerId="ADAL" clId="{CA85EA5C-CFEC-4C11-86FA-B6FEB4A101BF}" dt="2021-02-02T15:40:28.284" v="92"/>
          <ac:spMkLst>
            <pc:docMk/>
            <pc:sldMk cId="1940032912" sldId="1424"/>
            <ac:spMk id="12" creationId="{A9C50D34-2436-4682-80A4-14CC4A1F729C}"/>
          </ac:spMkLst>
        </pc:spChg>
        <pc:picChg chg="mod">
          <ac:chgData name="Bachmann, Hannah Ruth" userId="e7c09bfb-72c2-42e5-912c-bd6874d853db" providerId="ADAL" clId="{CA85EA5C-CFEC-4C11-86FA-B6FEB4A101BF}" dt="2021-01-28T11:47:58.275" v="7" actId="1076"/>
          <ac:picMkLst>
            <pc:docMk/>
            <pc:sldMk cId="1940032912" sldId="1424"/>
            <ac:picMk id="8" creationId="{92D52DBC-4390-4C53-A8AE-8D97EB42EE4A}"/>
          </ac:picMkLst>
        </pc:picChg>
      </pc:sldChg>
      <pc:sldChg chg="addSp delSp modSp mod">
        <pc:chgData name="Bachmann, Hannah Ruth" userId="e7c09bfb-72c2-42e5-912c-bd6874d853db" providerId="ADAL" clId="{CA85EA5C-CFEC-4C11-86FA-B6FEB4A101BF}" dt="2021-02-02T15:58:07.036" v="129" actId="20577"/>
        <pc:sldMkLst>
          <pc:docMk/>
          <pc:sldMk cId="1888170563" sldId="1425"/>
        </pc:sldMkLst>
        <pc:spChg chg="del">
          <ac:chgData name="Bachmann, Hannah Ruth" userId="e7c09bfb-72c2-42e5-912c-bd6874d853db" providerId="ADAL" clId="{CA85EA5C-CFEC-4C11-86FA-B6FEB4A101BF}" dt="2021-01-28T11:48:04.463" v="8" actId="478"/>
          <ac:spMkLst>
            <pc:docMk/>
            <pc:sldMk cId="1888170563" sldId="1425"/>
            <ac:spMk id="5" creationId="{0CCE15B4-3B23-4B27-80FF-6C9F47A8E610}"/>
          </ac:spMkLst>
        </pc:spChg>
        <pc:spChg chg="del">
          <ac:chgData name="Bachmann, Hannah Ruth" userId="e7c09bfb-72c2-42e5-912c-bd6874d853db" providerId="ADAL" clId="{CA85EA5C-CFEC-4C11-86FA-B6FEB4A101BF}" dt="2021-01-28T11:50:50.585" v="50" actId="478"/>
          <ac:spMkLst>
            <pc:docMk/>
            <pc:sldMk cId="1888170563" sldId="1425"/>
            <ac:spMk id="6" creationId="{B7C2509F-AA8F-4B71-AE57-699F2CAEDC7D}"/>
          </ac:spMkLst>
        </pc:spChg>
        <pc:spChg chg="mod">
          <ac:chgData name="Bachmann, Hannah Ruth" userId="e7c09bfb-72c2-42e5-912c-bd6874d853db" providerId="ADAL" clId="{CA85EA5C-CFEC-4C11-86FA-B6FEB4A101BF}" dt="2021-02-02T15:58:07.036" v="129" actId="20577"/>
          <ac:spMkLst>
            <pc:docMk/>
            <pc:sldMk cId="1888170563" sldId="1425"/>
            <ac:spMk id="9" creationId="{C3375D0D-05DE-4F54-AA5B-174E73891714}"/>
          </ac:spMkLst>
        </pc:spChg>
        <pc:spChg chg="add del mod">
          <ac:chgData name="Bachmann, Hannah Ruth" userId="e7c09bfb-72c2-42e5-912c-bd6874d853db" providerId="ADAL" clId="{CA85EA5C-CFEC-4C11-86FA-B6FEB4A101BF}" dt="2021-02-02T15:40:30.826" v="93" actId="478"/>
          <ac:spMkLst>
            <pc:docMk/>
            <pc:sldMk cId="1888170563" sldId="1425"/>
            <ac:spMk id="11" creationId="{85132705-3188-42BC-BC46-E247D18E6BB7}"/>
          </ac:spMkLst>
        </pc:spChg>
        <pc:spChg chg="add mod">
          <ac:chgData name="Bachmann, Hannah Ruth" userId="e7c09bfb-72c2-42e5-912c-bd6874d853db" providerId="ADAL" clId="{CA85EA5C-CFEC-4C11-86FA-B6FEB4A101BF}" dt="2021-01-28T11:50:50.904" v="51"/>
          <ac:spMkLst>
            <pc:docMk/>
            <pc:sldMk cId="1888170563" sldId="1425"/>
            <ac:spMk id="12" creationId="{70572742-6EE6-40E3-94DD-CE9AE2B33C89}"/>
          </ac:spMkLst>
        </pc:spChg>
        <pc:spChg chg="add mod">
          <ac:chgData name="Bachmann, Hannah Ruth" userId="e7c09bfb-72c2-42e5-912c-bd6874d853db" providerId="ADAL" clId="{CA85EA5C-CFEC-4C11-86FA-B6FEB4A101BF}" dt="2021-02-02T15:40:31.114" v="94"/>
          <ac:spMkLst>
            <pc:docMk/>
            <pc:sldMk cId="1888170563" sldId="1425"/>
            <ac:spMk id="13" creationId="{D5986B72-3F61-4A6B-A064-50E51DE72D7E}"/>
          </ac:spMkLst>
        </pc:spChg>
        <pc:picChg chg="mod">
          <ac:chgData name="Bachmann, Hannah Ruth" userId="e7c09bfb-72c2-42e5-912c-bd6874d853db" providerId="ADAL" clId="{CA85EA5C-CFEC-4C11-86FA-B6FEB4A101BF}" dt="2021-01-28T11:48:15.925" v="11" actId="1076"/>
          <ac:picMkLst>
            <pc:docMk/>
            <pc:sldMk cId="1888170563" sldId="1425"/>
            <ac:picMk id="10" creationId="{14212CA2-2F2F-4567-A83A-10765B54EAEF}"/>
          </ac:picMkLst>
        </pc:picChg>
      </pc:sldChg>
      <pc:sldChg chg="addSp delSp modSp mod">
        <pc:chgData name="Bachmann, Hannah Ruth" userId="e7c09bfb-72c2-42e5-912c-bd6874d853db" providerId="ADAL" clId="{CA85EA5C-CFEC-4C11-86FA-B6FEB4A101BF}" dt="2021-02-02T15:58:10.219" v="131" actId="20577"/>
        <pc:sldMkLst>
          <pc:docMk/>
          <pc:sldMk cId="3173416374" sldId="1426"/>
        </pc:sldMkLst>
        <pc:spChg chg="del">
          <ac:chgData name="Bachmann, Hannah Ruth" userId="e7c09bfb-72c2-42e5-912c-bd6874d853db" providerId="ADAL" clId="{CA85EA5C-CFEC-4C11-86FA-B6FEB4A101BF}" dt="2021-01-28T11:48:21.364" v="12" actId="478"/>
          <ac:spMkLst>
            <pc:docMk/>
            <pc:sldMk cId="3173416374" sldId="1426"/>
            <ac:spMk id="5" creationId="{C105FF97-3342-4ACD-9825-844F44E62697}"/>
          </ac:spMkLst>
        </pc:spChg>
        <pc:spChg chg="del">
          <ac:chgData name="Bachmann, Hannah Ruth" userId="e7c09bfb-72c2-42e5-912c-bd6874d853db" providerId="ADAL" clId="{CA85EA5C-CFEC-4C11-86FA-B6FEB4A101BF}" dt="2021-01-28T11:50:57.935" v="52" actId="478"/>
          <ac:spMkLst>
            <pc:docMk/>
            <pc:sldMk cId="3173416374" sldId="1426"/>
            <ac:spMk id="6" creationId="{08F81D50-4EE3-4160-8994-819141D87EA1}"/>
          </ac:spMkLst>
        </pc:spChg>
        <pc:spChg chg="mod">
          <ac:chgData name="Bachmann, Hannah Ruth" userId="e7c09bfb-72c2-42e5-912c-bd6874d853db" providerId="ADAL" clId="{CA85EA5C-CFEC-4C11-86FA-B6FEB4A101BF}" dt="2021-02-02T15:40:42.344" v="99" actId="27636"/>
          <ac:spMkLst>
            <pc:docMk/>
            <pc:sldMk cId="3173416374" sldId="1426"/>
            <ac:spMk id="8" creationId="{0BB53411-1D23-4E1C-BB62-06E76045DEC9}"/>
          </ac:spMkLst>
        </pc:spChg>
        <pc:spChg chg="mod">
          <ac:chgData name="Bachmann, Hannah Ruth" userId="e7c09bfb-72c2-42e5-912c-bd6874d853db" providerId="ADAL" clId="{CA85EA5C-CFEC-4C11-86FA-B6FEB4A101BF}" dt="2021-02-02T15:58:10.219" v="131" actId="20577"/>
          <ac:spMkLst>
            <pc:docMk/>
            <pc:sldMk cId="3173416374" sldId="1426"/>
            <ac:spMk id="9" creationId="{6932F0B3-918C-4FB2-83AD-D61AB3CA9288}"/>
          </ac:spMkLst>
        </pc:spChg>
        <pc:spChg chg="add del mod">
          <ac:chgData name="Bachmann, Hannah Ruth" userId="e7c09bfb-72c2-42e5-912c-bd6874d853db" providerId="ADAL" clId="{CA85EA5C-CFEC-4C11-86FA-B6FEB4A101BF}" dt="2021-02-02T15:40:47.285" v="102" actId="478"/>
          <ac:spMkLst>
            <pc:docMk/>
            <pc:sldMk cId="3173416374" sldId="1426"/>
            <ac:spMk id="11" creationId="{7FCFD896-F7A4-4467-B170-707811E4141A}"/>
          </ac:spMkLst>
        </pc:spChg>
        <pc:spChg chg="add mod">
          <ac:chgData name="Bachmann, Hannah Ruth" userId="e7c09bfb-72c2-42e5-912c-bd6874d853db" providerId="ADAL" clId="{CA85EA5C-CFEC-4C11-86FA-B6FEB4A101BF}" dt="2021-01-28T11:50:58.184" v="53"/>
          <ac:spMkLst>
            <pc:docMk/>
            <pc:sldMk cId="3173416374" sldId="1426"/>
            <ac:spMk id="12" creationId="{4C6E0218-9D90-434C-ABE0-D4C08534D816}"/>
          </ac:spMkLst>
        </pc:spChg>
        <pc:spChg chg="add mod">
          <ac:chgData name="Bachmann, Hannah Ruth" userId="e7c09bfb-72c2-42e5-912c-bd6874d853db" providerId="ADAL" clId="{CA85EA5C-CFEC-4C11-86FA-B6FEB4A101BF}" dt="2021-02-02T15:40:47.574" v="103"/>
          <ac:spMkLst>
            <pc:docMk/>
            <pc:sldMk cId="3173416374" sldId="1426"/>
            <ac:spMk id="13" creationId="{5C2092E7-FE80-4E28-88DF-975BA4F549E1}"/>
          </ac:spMkLst>
        </pc:spChg>
      </pc:sldChg>
      <pc:sldChg chg="addSp delSp modSp mod">
        <pc:chgData name="Bachmann, Hannah Ruth" userId="e7c09bfb-72c2-42e5-912c-bd6874d853db" providerId="ADAL" clId="{CA85EA5C-CFEC-4C11-86FA-B6FEB4A101BF}" dt="2021-02-02T15:58:38.016" v="146" actId="27636"/>
        <pc:sldMkLst>
          <pc:docMk/>
          <pc:sldMk cId="3130933148" sldId="1427"/>
        </pc:sldMkLst>
        <pc:spChg chg="mod">
          <ac:chgData name="Bachmann, Hannah Ruth" userId="e7c09bfb-72c2-42e5-912c-bd6874d853db" providerId="ADAL" clId="{CA85EA5C-CFEC-4C11-86FA-B6FEB4A101BF}" dt="2021-02-02T15:58:38.016" v="146" actId="27636"/>
          <ac:spMkLst>
            <pc:docMk/>
            <pc:sldMk cId="3130933148" sldId="1427"/>
            <ac:spMk id="4" creationId="{26111036-FB2C-47D7-8E30-6B1CAEDB4D4B}"/>
          </ac:spMkLst>
        </pc:spChg>
        <pc:spChg chg="mod">
          <ac:chgData name="Bachmann, Hannah Ruth" userId="e7c09bfb-72c2-42e5-912c-bd6874d853db" providerId="ADAL" clId="{CA85EA5C-CFEC-4C11-86FA-B6FEB4A101BF}" dt="2021-02-02T15:58:32.698" v="140" actId="20577"/>
          <ac:spMkLst>
            <pc:docMk/>
            <pc:sldMk cId="3130933148" sldId="1427"/>
            <ac:spMk id="6" creationId="{F48FB830-4E4D-4270-9150-4B907C830EEA}"/>
          </ac:spMkLst>
        </pc:spChg>
        <pc:spChg chg="del">
          <ac:chgData name="Bachmann, Hannah Ruth" userId="e7c09bfb-72c2-42e5-912c-bd6874d853db" providerId="ADAL" clId="{CA85EA5C-CFEC-4C11-86FA-B6FEB4A101BF}" dt="2021-01-28T11:49:02.564" v="26" actId="478"/>
          <ac:spMkLst>
            <pc:docMk/>
            <pc:sldMk cId="3130933148" sldId="1427"/>
            <ac:spMk id="7" creationId="{9FBC9E28-63E8-4B64-B2F4-8C34947D3137}"/>
          </ac:spMkLst>
        </pc:spChg>
        <pc:spChg chg="add mod">
          <ac:chgData name="Bachmann, Hannah Ruth" userId="e7c09bfb-72c2-42e5-912c-bd6874d853db" providerId="ADAL" clId="{CA85EA5C-CFEC-4C11-86FA-B6FEB4A101BF}" dt="2021-02-02T15:41:07.755" v="115"/>
          <ac:spMkLst>
            <pc:docMk/>
            <pc:sldMk cId="3130933148" sldId="1427"/>
            <ac:spMk id="8" creationId="{0EB6A4EB-C86F-46C3-AEF3-1C9A29571DD8}"/>
          </ac:spMkLst>
        </pc:spChg>
        <pc:spChg chg="del">
          <ac:chgData name="Bachmann, Hannah Ruth" userId="e7c09bfb-72c2-42e5-912c-bd6874d853db" providerId="ADAL" clId="{CA85EA5C-CFEC-4C11-86FA-B6FEB4A101BF}" dt="2021-01-28T11:51:50.253" v="70" actId="478"/>
          <ac:spMkLst>
            <pc:docMk/>
            <pc:sldMk cId="3130933148" sldId="1427"/>
            <ac:spMk id="8" creationId="{FB754029-84EC-47A1-A1E0-7A045B835169}"/>
          </ac:spMkLst>
        </pc:spChg>
        <pc:spChg chg="add del mod">
          <ac:chgData name="Bachmann, Hannah Ruth" userId="e7c09bfb-72c2-42e5-912c-bd6874d853db" providerId="ADAL" clId="{CA85EA5C-CFEC-4C11-86FA-B6FEB4A101BF}" dt="2021-02-02T15:41:07.484" v="114" actId="478"/>
          <ac:spMkLst>
            <pc:docMk/>
            <pc:sldMk cId="3130933148" sldId="1427"/>
            <ac:spMk id="10" creationId="{DA02487F-56C3-4B8E-8B66-B136625686CB}"/>
          </ac:spMkLst>
        </pc:spChg>
        <pc:spChg chg="add mod">
          <ac:chgData name="Bachmann, Hannah Ruth" userId="e7c09bfb-72c2-42e5-912c-bd6874d853db" providerId="ADAL" clId="{CA85EA5C-CFEC-4C11-86FA-B6FEB4A101BF}" dt="2021-01-28T11:51:50.834" v="71"/>
          <ac:spMkLst>
            <pc:docMk/>
            <pc:sldMk cId="3130933148" sldId="1427"/>
            <ac:spMk id="11" creationId="{3C7A0A32-B4F6-45BF-A890-ED9AF4E6CBA7}"/>
          </ac:spMkLst>
        </pc:spChg>
        <pc:picChg chg="del mod">
          <ac:chgData name="Bachmann, Hannah Ruth" userId="e7c09bfb-72c2-42e5-912c-bd6874d853db" providerId="ADAL" clId="{CA85EA5C-CFEC-4C11-86FA-B6FEB4A101BF}" dt="2021-01-28T11:52:44.813" v="76" actId="478"/>
          <ac:picMkLst>
            <pc:docMk/>
            <pc:sldMk cId="3130933148" sldId="1427"/>
            <ac:picMk id="9" creationId="{2F4E18CE-B173-4933-AB09-F29AF61B4150}"/>
          </ac:picMkLst>
        </pc:picChg>
        <pc:picChg chg="add mod">
          <ac:chgData name="Bachmann, Hannah Ruth" userId="e7c09bfb-72c2-42e5-912c-bd6874d853db" providerId="ADAL" clId="{CA85EA5C-CFEC-4C11-86FA-B6FEB4A101BF}" dt="2021-01-28T11:53:30.733" v="83" actId="1076"/>
          <ac:picMkLst>
            <pc:docMk/>
            <pc:sldMk cId="3130933148" sldId="1427"/>
            <ac:picMk id="12" creationId="{DC6AA405-C88B-446E-A0C3-B163F4A46D2E}"/>
          </ac:picMkLst>
        </pc:picChg>
      </pc:sldChg>
      <pc:sldChg chg="addSp delSp modSp mod">
        <pc:chgData name="Bachmann, Hannah Ruth" userId="e7c09bfb-72c2-42e5-912c-bd6874d853db" providerId="ADAL" clId="{CA85EA5C-CFEC-4C11-86FA-B6FEB4A101BF}" dt="2021-02-02T15:40:53.014" v="107"/>
        <pc:sldMkLst>
          <pc:docMk/>
          <pc:sldMk cId="1720527103" sldId="1428"/>
        </pc:sldMkLst>
        <pc:spChg chg="del">
          <ac:chgData name="Bachmann, Hannah Ruth" userId="e7c09bfb-72c2-42e5-912c-bd6874d853db" providerId="ADAL" clId="{CA85EA5C-CFEC-4C11-86FA-B6FEB4A101BF}" dt="2021-01-28T11:48:28.912" v="15" actId="478"/>
          <ac:spMkLst>
            <pc:docMk/>
            <pc:sldMk cId="1720527103" sldId="1428"/>
            <ac:spMk id="7" creationId="{8A0A22F0-AE0A-4327-843D-B34586159C06}"/>
          </ac:spMkLst>
        </pc:spChg>
        <pc:spChg chg="del mod">
          <ac:chgData name="Bachmann, Hannah Ruth" userId="e7c09bfb-72c2-42e5-912c-bd6874d853db" providerId="ADAL" clId="{CA85EA5C-CFEC-4C11-86FA-B6FEB4A101BF}" dt="2021-01-28T11:51:21.383" v="60" actId="478"/>
          <ac:spMkLst>
            <pc:docMk/>
            <pc:sldMk cId="1720527103" sldId="1428"/>
            <ac:spMk id="8" creationId="{88D18380-7E1E-462D-B828-A841F7021003}"/>
          </ac:spMkLst>
        </pc:spChg>
        <pc:spChg chg="add del mod">
          <ac:chgData name="Bachmann, Hannah Ruth" userId="e7c09bfb-72c2-42e5-912c-bd6874d853db" providerId="ADAL" clId="{CA85EA5C-CFEC-4C11-86FA-B6FEB4A101BF}" dt="2021-02-02T15:40:52.634" v="106" actId="478"/>
          <ac:spMkLst>
            <pc:docMk/>
            <pc:sldMk cId="1720527103" sldId="1428"/>
            <ac:spMk id="14" creationId="{708613AE-BAF3-4BF0-9465-6093943124E0}"/>
          </ac:spMkLst>
        </pc:spChg>
        <pc:spChg chg="add mod">
          <ac:chgData name="Bachmann, Hannah Ruth" userId="e7c09bfb-72c2-42e5-912c-bd6874d853db" providerId="ADAL" clId="{CA85EA5C-CFEC-4C11-86FA-B6FEB4A101BF}" dt="2021-02-02T15:40:53.014" v="107"/>
          <ac:spMkLst>
            <pc:docMk/>
            <pc:sldMk cId="1720527103" sldId="1428"/>
            <ac:spMk id="15" creationId="{8255A0F0-B3EA-469D-B3C1-E5FD73B2830E}"/>
          </ac:spMkLst>
        </pc:spChg>
        <pc:spChg chg="add del mod">
          <ac:chgData name="Bachmann, Hannah Ruth" userId="e7c09bfb-72c2-42e5-912c-bd6874d853db" providerId="ADAL" clId="{CA85EA5C-CFEC-4C11-86FA-B6FEB4A101BF}" dt="2021-01-28T11:51:07.275" v="56" actId="478"/>
          <ac:spMkLst>
            <pc:docMk/>
            <pc:sldMk cId="1720527103" sldId="1428"/>
            <ac:spMk id="15" creationId="{E3234767-22B3-4529-B62C-7AADD9C730FE}"/>
          </ac:spMkLst>
        </pc:spChg>
        <pc:spChg chg="add mod">
          <ac:chgData name="Bachmann, Hannah Ruth" userId="e7c09bfb-72c2-42e5-912c-bd6874d853db" providerId="ADAL" clId="{CA85EA5C-CFEC-4C11-86FA-B6FEB4A101BF}" dt="2021-01-28T11:51:22.143" v="61"/>
          <ac:spMkLst>
            <pc:docMk/>
            <pc:sldMk cId="1720527103" sldId="1428"/>
            <ac:spMk id="16" creationId="{B3D99DB0-24C0-43CA-92CA-9D90A719352F}"/>
          </ac:spMkLst>
        </pc:spChg>
        <pc:picChg chg="mod">
          <ac:chgData name="Bachmann, Hannah Ruth" userId="e7c09bfb-72c2-42e5-912c-bd6874d853db" providerId="ADAL" clId="{CA85EA5C-CFEC-4C11-86FA-B6FEB4A101BF}" dt="2021-01-28T11:48:47.907" v="19" actId="1076"/>
          <ac:picMkLst>
            <pc:docMk/>
            <pc:sldMk cId="1720527103" sldId="1428"/>
            <ac:picMk id="9" creationId="{F8B8727F-1C45-4E5F-A42B-A5C847A913DE}"/>
          </ac:picMkLst>
        </pc:picChg>
      </pc:sldChg>
      <pc:sldChg chg="addSp delSp modSp mod">
        <pc:chgData name="Bachmann, Hannah Ruth" userId="e7c09bfb-72c2-42e5-912c-bd6874d853db" providerId="ADAL" clId="{CA85EA5C-CFEC-4C11-86FA-B6FEB4A101BF}" dt="2021-02-02T15:48:15.035" v="124" actId="113"/>
        <pc:sldMkLst>
          <pc:docMk/>
          <pc:sldMk cId="3554422223" sldId="1429"/>
        </pc:sldMkLst>
        <pc:spChg chg="mod">
          <ac:chgData name="Bachmann, Hannah Ruth" userId="e7c09bfb-72c2-42e5-912c-bd6874d853db" providerId="ADAL" clId="{CA85EA5C-CFEC-4C11-86FA-B6FEB4A101BF}" dt="2021-02-02T15:48:15.035" v="124" actId="113"/>
          <ac:spMkLst>
            <pc:docMk/>
            <pc:sldMk cId="3554422223" sldId="1429"/>
            <ac:spMk id="2" creationId="{3189150C-2591-439F-A98F-95A3BD72CA78}"/>
          </ac:spMkLst>
        </pc:spChg>
        <pc:spChg chg="del">
          <ac:chgData name="Bachmann, Hannah Ruth" userId="e7c09bfb-72c2-42e5-912c-bd6874d853db" providerId="ADAL" clId="{CA85EA5C-CFEC-4C11-86FA-B6FEB4A101BF}" dt="2021-01-28T11:48:55.175" v="22" actId="478"/>
          <ac:spMkLst>
            <pc:docMk/>
            <pc:sldMk cId="3554422223" sldId="1429"/>
            <ac:spMk id="7" creationId="{E04B5C2F-306B-4F0E-A0B0-9D40D0A04464}"/>
          </ac:spMkLst>
        </pc:spChg>
        <pc:spChg chg="add mod">
          <ac:chgData name="Bachmann, Hannah Ruth" userId="e7c09bfb-72c2-42e5-912c-bd6874d853db" providerId="ADAL" clId="{CA85EA5C-CFEC-4C11-86FA-B6FEB4A101BF}" dt="2021-02-02T15:41:01.954" v="111"/>
          <ac:spMkLst>
            <pc:docMk/>
            <pc:sldMk cId="3554422223" sldId="1429"/>
            <ac:spMk id="8" creationId="{63B794A0-7D22-48BE-8862-DE37F4C71F54}"/>
          </ac:spMkLst>
        </pc:spChg>
        <pc:spChg chg="del">
          <ac:chgData name="Bachmann, Hannah Ruth" userId="e7c09bfb-72c2-42e5-912c-bd6874d853db" providerId="ADAL" clId="{CA85EA5C-CFEC-4C11-86FA-B6FEB4A101BF}" dt="2021-01-28T11:51:43.115" v="66" actId="478"/>
          <ac:spMkLst>
            <pc:docMk/>
            <pc:sldMk cId="3554422223" sldId="1429"/>
            <ac:spMk id="8" creationId="{D3D3075D-7E2F-4BD1-95AF-0A8512E0187E}"/>
          </ac:spMkLst>
        </pc:spChg>
        <pc:spChg chg="add del mod">
          <ac:chgData name="Bachmann, Hannah Ruth" userId="e7c09bfb-72c2-42e5-912c-bd6874d853db" providerId="ADAL" clId="{CA85EA5C-CFEC-4C11-86FA-B6FEB4A101BF}" dt="2021-02-02T15:41:01.654" v="110" actId="478"/>
          <ac:spMkLst>
            <pc:docMk/>
            <pc:sldMk cId="3554422223" sldId="1429"/>
            <ac:spMk id="10" creationId="{445E9597-E1A9-40CE-A1E4-02DF18AAB6A1}"/>
          </ac:spMkLst>
        </pc:spChg>
        <pc:spChg chg="add mod">
          <ac:chgData name="Bachmann, Hannah Ruth" userId="e7c09bfb-72c2-42e5-912c-bd6874d853db" providerId="ADAL" clId="{CA85EA5C-CFEC-4C11-86FA-B6FEB4A101BF}" dt="2021-01-28T11:51:43.434" v="67"/>
          <ac:spMkLst>
            <pc:docMk/>
            <pc:sldMk cId="3554422223" sldId="1429"/>
            <ac:spMk id="11" creationId="{E894F515-3CC0-4272-9D76-12DAA0AA23DB}"/>
          </ac:spMkLst>
        </pc:spChg>
      </pc:sldChg>
      <pc:sldChg chg="addSp delSp modSp mod">
        <pc:chgData name="Bachmann, Hannah Ruth" userId="e7c09bfb-72c2-42e5-912c-bd6874d853db" providerId="ADAL" clId="{CA85EA5C-CFEC-4C11-86FA-B6FEB4A101BF}" dt="2021-02-02T15:58:24.758" v="136" actId="20577"/>
        <pc:sldMkLst>
          <pc:docMk/>
          <pc:sldMk cId="2945475740" sldId="1430"/>
        </pc:sldMkLst>
        <pc:spChg chg="mod">
          <ac:chgData name="Bachmann, Hannah Ruth" userId="e7c09bfb-72c2-42e5-912c-bd6874d853db" providerId="ADAL" clId="{CA85EA5C-CFEC-4C11-86FA-B6FEB4A101BF}" dt="2021-02-02T15:48:10.495" v="123" actId="113"/>
          <ac:spMkLst>
            <pc:docMk/>
            <pc:sldMk cId="2945475740" sldId="1430"/>
            <ac:spMk id="2" creationId="{5E88FA4D-A739-4A5A-8ED2-459ED4CE93E7}"/>
          </ac:spMkLst>
        </pc:spChg>
        <pc:spChg chg="mod">
          <ac:chgData name="Bachmann, Hannah Ruth" userId="e7c09bfb-72c2-42e5-912c-bd6874d853db" providerId="ADAL" clId="{CA85EA5C-CFEC-4C11-86FA-B6FEB4A101BF}" dt="2021-02-02T15:58:24.758" v="136" actId="20577"/>
          <ac:spMkLst>
            <pc:docMk/>
            <pc:sldMk cId="2945475740" sldId="1430"/>
            <ac:spMk id="6" creationId="{DEF32C2A-96F6-435E-814C-7D16056FE951}"/>
          </ac:spMkLst>
        </pc:spChg>
        <pc:spChg chg="del">
          <ac:chgData name="Bachmann, Hannah Ruth" userId="e7c09bfb-72c2-42e5-912c-bd6874d853db" providerId="ADAL" clId="{CA85EA5C-CFEC-4C11-86FA-B6FEB4A101BF}" dt="2021-01-28T11:48:58.185" v="24" actId="478"/>
          <ac:spMkLst>
            <pc:docMk/>
            <pc:sldMk cId="2945475740" sldId="1430"/>
            <ac:spMk id="7" creationId="{2BE2E81D-94B3-4F10-A828-C1EB5BD3F8D4}"/>
          </ac:spMkLst>
        </pc:spChg>
        <pc:spChg chg="del">
          <ac:chgData name="Bachmann, Hannah Ruth" userId="e7c09bfb-72c2-42e5-912c-bd6874d853db" providerId="ADAL" clId="{CA85EA5C-CFEC-4C11-86FA-B6FEB4A101BF}" dt="2021-01-28T11:51:46.945" v="68" actId="478"/>
          <ac:spMkLst>
            <pc:docMk/>
            <pc:sldMk cId="2945475740" sldId="1430"/>
            <ac:spMk id="8" creationId="{3537E897-EF9A-4BA4-BB1B-55A021704563}"/>
          </ac:spMkLst>
        </pc:spChg>
        <pc:spChg chg="add mod">
          <ac:chgData name="Bachmann, Hannah Ruth" userId="e7c09bfb-72c2-42e5-912c-bd6874d853db" providerId="ADAL" clId="{CA85EA5C-CFEC-4C11-86FA-B6FEB4A101BF}" dt="2021-02-02T15:41:04.784" v="113"/>
          <ac:spMkLst>
            <pc:docMk/>
            <pc:sldMk cId="2945475740" sldId="1430"/>
            <ac:spMk id="8" creationId="{6CEF7942-6CA3-42DA-99B5-7F9B2393216A}"/>
          </ac:spMkLst>
        </pc:spChg>
        <pc:spChg chg="add del mod">
          <ac:chgData name="Bachmann, Hannah Ruth" userId="e7c09bfb-72c2-42e5-912c-bd6874d853db" providerId="ADAL" clId="{CA85EA5C-CFEC-4C11-86FA-B6FEB4A101BF}" dt="2021-02-02T15:41:04.314" v="112" actId="478"/>
          <ac:spMkLst>
            <pc:docMk/>
            <pc:sldMk cId="2945475740" sldId="1430"/>
            <ac:spMk id="10" creationId="{EF4E2B39-545A-407A-BAB8-6187C2B77189}"/>
          </ac:spMkLst>
        </pc:spChg>
        <pc:spChg chg="add mod">
          <ac:chgData name="Bachmann, Hannah Ruth" userId="e7c09bfb-72c2-42e5-912c-bd6874d853db" providerId="ADAL" clId="{CA85EA5C-CFEC-4C11-86FA-B6FEB4A101BF}" dt="2021-01-28T11:51:47.216" v="69"/>
          <ac:spMkLst>
            <pc:docMk/>
            <pc:sldMk cId="2945475740" sldId="1430"/>
            <ac:spMk id="11" creationId="{9AD7D268-38AF-4AFB-B850-65D5550E7F88}"/>
          </ac:spMkLst>
        </pc:spChg>
      </pc:sldChg>
    </pc:docChg>
  </pc:docChgLst>
  <pc:docChgLst>
    <pc:chgData name="Dominik Wallerius" userId="a368d9d8-ce33-42c3-883f-a2e82223f6d6" providerId="ADAL" clId="{4E3578E1-511A-104C-AC2D-1111966960C0}"/>
    <pc:docChg chg="undo custSel addSld delSld modSld">
      <pc:chgData name="Dominik Wallerius" userId="a368d9d8-ce33-42c3-883f-a2e82223f6d6" providerId="ADAL" clId="{4E3578E1-511A-104C-AC2D-1111966960C0}" dt="2020-12-15T16:55:54.608" v="932" actId="1592"/>
      <pc:docMkLst>
        <pc:docMk/>
      </pc:docMkLst>
      <pc:sldChg chg="del">
        <pc:chgData name="Dominik Wallerius" userId="a368d9d8-ce33-42c3-883f-a2e82223f6d6" providerId="ADAL" clId="{4E3578E1-511A-104C-AC2D-1111966960C0}" dt="2020-12-15T16:54:52.488" v="905" actId="2696"/>
        <pc:sldMkLst>
          <pc:docMk/>
          <pc:sldMk cId="884004034" sldId="1392"/>
        </pc:sldMkLst>
      </pc:sldChg>
      <pc:sldChg chg="modSp mod delCm">
        <pc:chgData name="Dominik Wallerius" userId="a368d9d8-ce33-42c3-883f-a2e82223f6d6" providerId="ADAL" clId="{4E3578E1-511A-104C-AC2D-1111966960C0}" dt="2020-12-15T16:52:21.656" v="779" actId="1592"/>
        <pc:sldMkLst>
          <pc:docMk/>
          <pc:sldMk cId="238310380" sldId="1397"/>
        </pc:sldMkLst>
        <pc:spChg chg="mod">
          <ac:chgData name="Dominik Wallerius" userId="a368d9d8-ce33-42c3-883f-a2e82223f6d6" providerId="ADAL" clId="{4E3578E1-511A-104C-AC2D-1111966960C0}" dt="2020-12-15T16:51:08.017" v="556" actId="113"/>
          <ac:spMkLst>
            <pc:docMk/>
            <pc:sldMk cId="238310380" sldId="1397"/>
            <ac:spMk id="2" creationId="{2A8E7AE3-A2BF-4B31-85FB-C94A4552ECD1}"/>
          </ac:spMkLst>
        </pc:spChg>
        <pc:spChg chg="mod">
          <ac:chgData name="Dominik Wallerius" userId="a368d9d8-ce33-42c3-883f-a2e82223f6d6" providerId="ADAL" clId="{4E3578E1-511A-104C-AC2D-1111966960C0}" dt="2020-12-15T16:52:15.865" v="777" actId="20577"/>
          <ac:spMkLst>
            <pc:docMk/>
            <pc:sldMk cId="238310380" sldId="1397"/>
            <ac:spMk id="3" creationId="{C7649616-39AD-4777-B572-5382304A0F63}"/>
          </ac:spMkLst>
        </pc:spChg>
      </pc:sldChg>
      <pc:sldChg chg="addSp delSp modSp mod delCm">
        <pc:chgData name="Dominik Wallerius" userId="a368d9d8-ce33-42c3-883f-a2e82223f6d6" providerId="ADAL" clId="{4E3578E1-511A-104C-AC2D-1111966960C0}" dt="2020-12-15T16:38:28.087" v="190"/>
        <pc:sldMkLst>
          <pc:docMk/>
          <pc:sldMk cId="1899391020" sldId="1398"/>
        </pc:sldMkLst>
        <pc:spChg chg="mod">
          <ac:chgData name="Dominik Wallerius" userId="a368d9d8-ce33-42c3-883f-a2e82223f6d6" providerId="ADAL" clId="{4E3578E1-511A-104C-AC2D-1111966960C0}" dt="2020-12-15T16:37:45.841" v="187" actId="113"/>
          <ac:spMkLst>
            <pc:docMk/>
            <pc:sldMk cId="1899391020" sldId="1398"/>
            <ac:spMk id="2" creationId="{AC284810-2428-466D-B869-22185656E3A7}"/>
          </ac:spMkLst>
        </pc:spChg>
        <pc:spChg chg="add del mod">
          <ac:chgData name="Dominik Wallerius" userId="a368d9d8-ce33-42c3-883f-a2e82223f6d6" providerId="ADAL" clId="{4E3578E1-511A-104C-AC2D-1111966960C0}" dt="2020-12-15T16:38:28.087" v="190"/>
          <ac:spMkLst>
            <pc:docMk/>
            <pc:sldMk cId="1899391020" sldId="1398"/>
            <ac:spMk id="3" creationId="{1A95D55C-CC81-244E-B525-B107957F1FB1}"/>
          </ac:spMkLst>
        </pc:spChg>
      </pc:sldChg>
      <pc:sldChg chg="modSp mod delCm">
        <pc:chgData name="Dominik Wallerius" userId="a368d9d8-ce33-42c3-883f-a2e82223f6d6" providerId="ADAL" clId="{4E3578E1-511A-104C-AC2D-1111966960C0}" dt="2020-12-15T16:32:18.801" v="31" actId="1592"/>
        <pc:sldMkLst>
          <pc:docMk/>
          <pc:sldMk cId="2461512244" sldId="1401"/>
        </pc:sldMkLst>
        <pc:spChg chg="mod">
          <ac:chgData name="Dominik Wallerius" userId="a368d9d8-ce33-42c3-883f-a2e82223f6d6" providerId="ADAL" clId="{4E3578E1-511A-104C-AC2D-1111966960C0}" dt="2020-12-15T16:30:54.249" v="0" actId="113"/>
          <ac:spMkLst>
            <pc:docMk/>
            <pc:sldMk cId="2461512244" sldId="1401"/>
            <ac:spMk id="2" creationId="{AC284810-2428-466D-B869-22185656E3A7}"/>
          </ac:spMkLst>
        </pc:spChg>
        <pc:spChg chg="mod">
          <ac:chgData name="Dominik Wallerius" userId="a368d9d8-ce33-42c3-883f-a2e82223f6d6" providerId="ADAL" clId="{4E3578E1-511A-104C-AC2D-1111966960C0}" dt="2020-12-15T16:32:03.901" v="29" actId="20577"/>
          <ac:spMkLst>
            <pc:docMk/>
            <pc:sldMk cId="2461512244" sldId="1401"/>
            <ac:spMk id="12" creationId="{68A12010-6D41-411C-93B2-4E46D5E8882B}"/>
          </ac:spMkLst>
        </pc:spChg>
      </pc:sldChg>
      <pc:sldChg chg="modSp mod addCm delCm">
        <pc:chgData name="Dominik Wallerius" userId="a368d9d8-ce33-42c3-883f-a2e82223f6d6" providerId="ADAL" clId="{4E3578E1-511A-104C-AC2D-1111966960C0}" dt="2020-12-15T16:55:54.608" v="932" actId="1592"/>
        <pc:sldMkLst>
          <pc:docMk/>
          <pc:sldMk cId="3978092434" sldId="1412"/>
        </pc:sldMkLst>
        <pc:spChg chg="mod">
          <ac:chgData name="Dominik Wallerius" userId="a368d9d8-ce33-42c3-883f-a2e82223f6d6" providerId="ADAL" clId="{4E3578E1-511A-104C-AC2D-1111966960C0}" dt="2020-12-15T16:33:02.196" v="58" actId="113"/>
          <ac:spMkLst>
            <pc:docMk/>
            <pc:sldMk cId="3978092434" sldId="1412"/>
            <ac:spMk id="2" creationId="{AC284810-2428-466D-B869-22185656E3A7}"/>
          </ac:spMkLst>
        </pc:spChg>
        <pc:spChg chg="mod">
          <ac:chgData name="Dominik Wallerius" userId="a368d9d8-ce33-42c3-883f-a2e82223f6d6" providerId="ADAL" clId="{4E3578E1-511A-104C-AC2D-1111966960C0}" dt="2020-12-15T16:55:49.582" v="930" actId="403"/>
          <ac:spMkLst>
            <pc:docMk/>
            <pc:sldMk cId="3978092434" sldId="1412"/>
            <ac:spMk id="3" creationId="{EED7CDCE-C9E1-46E4-BB2D-566A73480264}"/>
          </ac:spMkLst>
        </pc:spChg>
        <pc:spChg chg="mod">
          <ac:chgData name="Dominik Wallerius" userId="a368d9d8-ce33-42c3-883f-a2e82223f6d6" providerId="ADAL" clId="{4E3578E1-511A-104C-AC2D-1111966960C0}" dt="2020-12-15T16:55:49.582" v="930" actId="403"/>
          <ac:spMkLst>
            <pc:docMk/>
            <pc:sldMk cId="3978092434" sldId="1412"/>
            <ac:spMk id="12" creationId="{68A12010-6D41-411C-93B2-4E46D5E8882B}"/>
          </ac:spMkLst>
        </pc:spChg>
      </pc:sldChg>
      <pc:sldChg chg="addSp delSp modSp mod delCm">
        <pc:chgData name="Dominik Wallerius" userId="a368d9d8-ce33-42c3-883f-a2e82223f6d6" providerId="ADAL" clId="{4E3578E1-511A-104C-AC2D-1111966960C0}" dt="2020-12-15T16:53:59.288" v="903" actId="1592"/>
        <pc:sldMkLst>
          <pc:docMk/>
          <pc:sldMk cId="3879034788" sldId="1413"/>
        </pc:sldMkLst>
        <pc:spChg chg="del mod">
          <ac:chgData name="Dominik Wallerius" userId="a368d9d8-ce33-42c3-883f-a2e82223f6d6" providerId="ADAL" clId="{4E3578E1-511A-104C-AC2D-1111966960C0}" dt="2020-12-15T16:52:45.587" v="783" actId="478"/>
          <ac:spMkLst>
            <pc:docMk/>
            <pc:sldMk cId="3879034788" sldId="1413"/>
            <ac:spMk id="2" creationId="{AC284810-2428-466D-B869-22185656E3A7}"/>
          </ac:spMkLst>
        </pc:spChg>
        <pc:spChg chg="mod">
          <ac:chgData name="Dominik Wallerius" userId="a368d9d8-ce33-42c3-883f-a2e82223f6d6" providerId="ADAL" clId="{4E3578E1-511A-104C-AC2D-1111966960C0}" dt="2020-12-15T16:53:54.640" v="902" actId="20577"/>
          <ac:spMkLst>
            <pc:docMk/>
            <pc:sldMk cId="3879034788" sldId="1413"/>
            <ac:spMk id="3" creationId="{A9269DFB-6229-44AE-B3C0-FC507578C1C7}"/>
          </ac:spMkLst>
        </pc:spChg>
        <pc:spChg chg="add del mod">
          <ac:chgData name="Dominik Wallerius" userId="a368d9d8-ce33-42c3-883f-a2e82223f6d6" providerId="ADAL" clId="{4E3578E1-511A-104C-AC2D-1111966960C0}" dt="2020-12-15T16:52:52.812" v="786" actId="478"/>
          <ac:spMkLst>
            <pc:docMk/>
            <pc:sldMk cId="3879034788" sldId="1413"/>
            <ac:spMk id="5" creationId="{31D4572A-ABD5-0C45-AD79-CC836E143D2A}"/>
          </ac:spMkLst>
        </pc:spChg>
        <pc:spChg chg="add del mod">
          <ac:chgData name="Dominik Wallerius" userId="a368d9d8-ce33-42c3-883f-a2e82223f6d6" providerId="ADAL" clId="{4E3578E1-511A-104C-AC2D-1111966960C0}" dt="2020-12-15T16:52:49.857" v="785"/>
          <ac:spMkLst>
            <pc:docMk/>
            <pc:sldMk cId="3879034788" sldId="1413"/>
            <ac:spMk id="9" creationId="{24F47A0D-5E45-E048-914C-CA433D2C878A}"/>
          </ac:spMkLst>
        </pc:spChg>
        <pc:spChg chg="add mod">
          <ac:chgData name="Dominik Wallerius" userId="a368d9d8-ce33-42c3-883f-a2e82223f6d6" providerId="ADAL" clId="{4E3578E1-511A-104C-AC2D-1111966960C0}" dt="2020-12-15T16:52:53.474" v="787"/>
          <ac:spMkLst>
            <pc:docMk/>
            <pc:sldMk cId="3879034788" sldId="1413"/>
            <ac:spMk id="10" creationId="{FB7CF6F7-79D4-B347-B7C2-0D46F0650347}"/>
          </ac:spMkLst>
        </pc:spChg>
        <pc:spChg chg="mod">
          <ac:chgData name="Dominik Wallerius" userId="a368d9d8-ce33-42c3-883f-a2e82223f6d6" providerId="ADAL" clId="{4E3578E1-511A-104C-AC2D-1111966960C0}" dt="2020-12-15T16:53:51.824" v="901" actId="20577"/>
          <ac:spMkLst>
            <pc:docMk/>
            <pc:sldMk cId="3879034788" sldId="1413"/>
            <ac:spMk id="12" creationId="{68A12010-6D41-411C-93B2-4E46D5E8882B}"/>
          </ac:spMkLst>
        </pc:spChg>
      </pc:sldChg>
      <pc:sldChg chg="delSp modSp mod delCm chgLayout">
        <pc:chgData name="Dominik Wallerius" userId="a368d9d8-ce33-42c3-883f-a2e82223f6d6" providerId="ADAL" clId="{4E3578E1-511A-104C-AC2D-1111966960C0}" dt="2020-12-15T16:51:01.817" v="555" actId="1592"/>
        <pc:sldMkLst>
          <pc:docMk/>
          <pc:sldMk cId="1825179896" sldId="1414"/>
        </pc:sldMkLst>
        <pc:spChg chg="mod ord">
          <ac:chgData name="Dominik Wallerius" userId="a368d9d8-ce33-42c3-883f-a2e82223f6d6" providerId="ADAL" clId="{4E3578E1-511A-104C-AC2D-1111966960C0}" dt="2020-12-15T16:47:20.123" v="302" actId="700"/>
          <ac:spMkLst>
            <pc:docMk/>
            <pc:sldMk cId="1825179896" sldId="1414"/>
            <ac:spMk id="2" creationId="{2A8E7AE3-A2BF-4B31-85FB-C94A4552ECD1}"/>
          </ac:spMkLst>
        </pc:spChg>
        <pc:spChg chg="mod ord">
          <ac:chgData name="Dominik Wallerius" userId="a368d9d8-ce33-42c3-883f-a2e82223f6d6" providerId="ADAL" clId="{4E3578E1-511A-104C-AC2D-1111966960C0}" dt="2020-12-15T16:50:54.196" v="554" actId="20577"/>
          <ac:spMkLst>
            <pc:docMk/>
            <pc:sldMk cId="1825179896" sldId="1414"/>
            <ac:spMk id="3" creationId="{24E24A7E-4A18-4B79-8595-C3FF5CDDA34C}"/>
          </ac:spMkLst>
        </pc:spChg>
        <pc:spChg chg="del mod ord">
          <ac:chgData name="Dominik Wallerius" userId="a368d9d8-ce33-42c3-883f-a2e82223f6d6" providerId="ADAL" clId="{4E3578E1-511A-104C-AC2D-1111966960C0}" dt="2020-12-15T16:48:43.788" v="508" actId="478"/>
          <ac:spMkLst>
            <pc:docMk/>
            <pc:sldMk cId="1825179896" sldId="1414"/>
            <ac:spMk id="12" creationId="{C3749583-842C-4520-BBC9-EF13DF5785C4}"/>
          </ac:spMkLst>
        </pc:spChg>
        <pc:cxnChg chg="mod">
          <ac:chgData name="Dominik Wallerius" userId="a368d9d8-ce33-42c3-883f-a2e82223f6d6" providerId="ADAL" clId="{4E3578E1-511A-104C-AC2D-1111966960C0}" dt="2020-12-15T16:49:00.727" v="514" actId="14100"/>
          <ac:cxnSpMkLst>
            <pc:docMk/>
            <pc:sldMk cId="1825179896" sldId="1414"/>
            <ac:cxnSpMk id="4" creationId="{05D9A8E4-EADD-4921-8DE8-459A54E447F0}"/>
          </ac:cxnSpMkLst>
        </pc:cxnChg>
        <pc:cxnChg chg="mod">
          <ac:chgData name="Dominik Wallerius" userId="a368d9d8-ce33-42c3-883f-a2e82223f6d6" providerId="ADAL" clId="{4E3578E1-511A-104C-AC2D-1111966960C0}" dt="2020-12-15T16:49:11.228" v="516" actId="14100"/>
          <ac:cxnSpMkLst>
            <pc:docMk/>
            <pc:sldMk cId="1825179896" sldId="1414"/>
            <ac:cxnSpMk id="8" creationId="{4B7D576E-A7A2-485F-B689-DC8EF91F75E3}"/>
          </ac:cxnSpMkLst>
        </pc:cxnChg>
        <pc:cxnChg chg="mod">
          <ac:chgData name="Dominik Wallerius" userId="a368d9d8-ce33-42c3-883f-a2e82223f6d6" providerId="ADAL" clId="{4E3578E1-511A-104C-AC2D-1111966960C0}" dt="2020-12-15T16:50:12.504" v="527" actId="14100"/>
          <ac:cxnSpMkLst>
            <pc:docMk/>
            <pc:sldMk cId="1825179896" sldId="1414"/>
            <ac:cxnSpMk id="10" creationId="{7ADFCB54-DC66-41E1-B691-DF1142F0A618}"/>
          </ac:cxnSpMkLst>
        </pc:cxnChg>
        <pc:cxnChg chg="mod">
          <ac:chgData name="Dominik Wallerius" userId="a368d9d8-ce33-42c3-883f-a2e82223f6d6" providerId="ADAL" clId="{4E3578E1-511A-104C-AC2D-1111966960C0}" dt="2020-12-15T16:49:18.128" v="517" actId="14100"/>
          <ac:cxnSpMkLst>
            <pc:docMk/>
            <pc:sldMk cId="1825179896" sldId="1414"/>
            <ac:cxnSpMk id="13" creationId="{95745BD0-82CF-41D4-9C97-52A536AEF744}"/>
          </ac:cxnSpMkLst>
        </pc:cxnChg>
        <pc:cxnChg chg="mod">
          <ac:chgData name="Dominik Wallerius" userId="a368d9d8-ce33-42c3-883f-a2e82223f6d6" providerId="ADAL" clId="{4E3578E1-511A-104C-AC2D-1111966960C0}" dt="2020-12-15T16:49:22.643" v="518" actId="14100"/>
          <ac:cxnSpMkLst>
            <pc:docMk/>
            <pc:sldMk cId="1825179896" sldId="1414"/>
            <ac:cxnSpMk id="15" creationId="{C5DBC43E-CA75-4319-88BE-3A6657ACB735}"/>
          </ac:cxnSpMkLst>
        </pc:cxnChg>
        <pc:cxnChg chg="mod">
          <ac:chgData name="Dominik Wallerius" userId="a368d9d8-ce33-42c3-883f-a2e82223f6d6" providerId="ADAL" clId="{4E3578E1-511A-104C-AC2D-1111966960C0}" dt="2020-12-15T16:50:51.459" v="545" actId="14100"/>
          <ac:cxnSpMkLst>
            <pc:docMk/>
            <pc:sldMk cId="1825179896" sldId="1414"/>
            <ac:cxnSpMk id="17" creationId="{053EA64C-D543-4117-956D-CA94893508F4}"/>
          </ac:cxnSpMkLst>
        </pc:cxnChg>
        <pc:cxnChg chg="mod">
          <ac:chgData name="Dominik Wallerius" userId="a368d9d8-ce33-42c3-883f-a2e82223f6d6" providerId="ADAL" clId="{4E3578E1-511A-104C-AC2D-1111966960C0}" dt="2020-12-15T16:50:51.184" v="544" actId="1076"/>
          <ac:cxnSpMkLst>
            <pc:docMk/>
            <pc:sldMk cId="1825179896" sldId="1414"/>
            <ac:cxnSpMk id="19" creationId="{F4A88354-F235-4356-A345-1C61ABB367A5}"/>
          </ac:cxnSpMkLst>
        </pc:cxnChg>
        <pc:cxnChg chg="mod">
          <ac:chgData name="Dominik Wallerius" userId="a368d9d8-ce33-42c3-883f-a2e82223f6d6" providerId="ADAL" clId="{4E3578E1-511A-104C-AC2D-1111966960C0}" dt="2020-12-15T16:49:39.256" v="521" actId="1076"/>
          <ac:cxnSpMkLst>
            <pc:docMk/>
            <pc:sldMk cId="1825179896" sldId="1414"/>
            <ac:cxnSpMk id="21" creationId="{A44BE591-B882-4BBC-BA83-077F90F48BB7}"/>
          </ac:cxnSpMkLst>
        </pc:cxnChg>
        <pc:cxnChg chg="mod">
          <ac:chgData name="Dominik Wallerius" userId="a368d9d8-ce33-42c3-883f-a2e82223f6d6" providerId="ADAL" clId="{4E3578E1-511A-104C-AC2D-1111966960C0}" dt="2020-12-15T16:49:27.978" v="519" actId="14100"/>
          <ac:cxnSpMkLst>
            <pc:docMk/>
            <pc:sldMk cId="1825179896" sldId="1414"/>
            <ac:cxnSpMk id="23" creationId="{E48BB667-407B-45B3-A20A-65965566AB43}"/>
          </ac:cxnSpMkLst>
        </pc:cxnChg>
      </pc:sldChg>
      <pc:sldChg chg="modSp mod delCm">
        <pc:chgData name="Dominik Wallerius" userId="a368d9d8-ce33-42c3-883f-a2e82223f6d6" providerId="ADAL" clId="{4E3578E1-511A-104C-AC2D-1111966960C0}" dt="2020-12-15T16:46:11.638" v="277" actId="1592"/>
        <pc:sldMkLst>
          <pc:docMk/>
          <pc:sldMk cId="3957200920" sldId="1415"/>
        </pc:sldMkLst>
        <pc:spChg chg="mod">
          <ac:chgData name="Dominik Wallerius" userId="a368d9d8-ce33-42c3-883f-a2e82223f6d6" providerId="ADAL" clId="{4E3578E1-511A-104C-AC2D-1111966960C0}" dt="2020-12-15T16:44:34.899" v="231" actId="113"/>
          <ac:spMkLst>
            <pc:docMk/>
            <pc:sldMk cId="3957200920" sldId="1415"/>
            <ac:spMk id="2" creationId="{AC284810-2428-466D-B869-22185656E3A7}"/>
          </ac:spMkLst>
        </pc:spChg>
        <pc:spChg chg="mod">
          <ac:chgData name="Dominik Wallerius" userId="a368d9d8-ce33-42c3-883f-a2e82223f6d6" providerId="ADAL" clId="{4E3578E1-511A-104C-AC2D-1111966960C0}" dt="2020-12-15T16:46:01.314" v="274" actId="20577"/>
          <ac:spMkLst>
            <pc:docMk/>
            <pc:sldMk cId="3957200920" sldId="1415"/>
            <ac:spMk id="6" creationId="{A717D0AB-B748-4C41-BF4E-1743A6027EFA}"/>
          </ac:spMkLst>
        </pc:spChg>
        <pc:spChg chg="mod">
          <ac:chgData name="Dominik Wallerius" userId="a368d9d8-ce33-42c3-883f-a2e82223f6d6" providerId="ADAL" clId="{4E3578E1-511A-104C-AC2D-1111966960C0}" dt="2020-12-15T16:45:10.651" v="240" actId="207"/>
          <ac:spMkLst>
            <pc:docMk/>
            <pc:sldMk cId="3957200920" sldId="1415"/>
            <ac:spMk id="12" creationId="{68A12010-6D41-411C-93B2-4E46D5E8882B}"/>
          </ac:spMkLst>
        </pc:spChg>
        <pc:spChg chg="mod">
          <ac:chgData name="Dominik Wallerius" userId="a368d9d8-ce33-42c3-883f-a2e82223f6d6" providerId="ADAL" clId="{4E3578E1-511A-104C-AC2D-1111966960C0}" dt="2020-12-15T16:46:04.983" v="276" actId="207"/>
          <ac:spMkLst>
            <pc:docMk/>
            <pc:sldMk cId="3957200920" sldId="1415"/>
            <ac:spMk id="15" creationId="{B755E9B7-70CD-4E16-A19B-5F4F1A494D97}"/>
          </ac:spMkLst>
        </pc:spChg>
      </pc:sldChg>
      <pc:sldChg chg="modSp mod delCm">
        <pc:chgData name="Dominik Wallerius" userId="a368d9d8-ce33-42c3-883f-a2e82223f6d6" providerId="ADAL" clId="{4E3578E1-511A-104C-AC2D-1111966960C0}" dt="2020-12-15T16:44:18.593" v="229" actId="1592"/>
        <pc:sldMkLst>
          <pc:docMk/>
          <pc:sldMk cId="2695449841" sldId="1416"/>
        </pc:sldMkLst>
        <pc:spChg chg="mod">
          <ac:chgData name="Dominik Wallerius" userId="a368d9d8-ce33-42c3-883f-a2e82223f6d6" providerId="ADAL" clId="{4E3578E1-511A-104C-AC2D-1111966960C0}" dt="2020-12-15T16:41:00.407" v="224" actId="20577"/>
          <ac:spMkLst>
            <pc:docMk/>
            <pc:sldMk cId="2695449841" sldId="1416"/>
            <ac:spMk id="2" creationId="{AC284810-2428-466D-B869-22185656E3A7}"/>
          </ac:spMkLst>
        </pc:spChg>
      </pc:sldChg>
      <pc:sldChg chg="modSp add del mod delCm">
        <pc:chgData name="Dominik Wallerius" userId="a368d9d8-ce33-42c3-883f-a2e82223f6d6" providerId="ADAL" clId="{4E3578E1-511A-104C-AC2D-1111966960C0}" dt="2020-12-15T16:44:14.308" v="228" actId="2696"/>
        <pc:sldMkLst>
          <pc:docMk/>
          <pc:sldMk cId="3807196508" sldId="1417"/>
        </pc:sldMkLst>
        <pc:spChg chg="mod">
          <ac:chgData name="Dominik Wallerius" userId="a368d9d8-ce33-42c3-883f-a2e82223f6d6" providerId="ADAL" clId="{4E3578E1-511A-104C-AC2D-1111966960C0}" dt="2020-12-15T16:40:17.985" v="209" actId="20577"/>
          <ac:spMkLst>
            <pc:docMk/>
            <pc:sldMk cId="3807196508" sldId="1417"/>
            <ac:spMk id="4" creationId="{A2966A5C-FAFE-41F5-A838-6A54A31FF11E}"/>
          </ac:spMkLst>
        </pc:spChg>
        <pc:spChg chg="mod">
          <ac:chgData name="Dominik Wallerius" userId="a368d9d8-ce33-42c3-883f-a2e82223f6d6" providerId="ADAL" clId="{4E3578E1-511A-104C-AC2D-1111966960C0}" dt="2020-12-15T16:40:22.242" v="211" actId="20577"/>
          <ac:spMkLst>
            <pc:docMk/>
            <pc:sldMk cId="3807196508" sldId="1417"/>
            <ac:spMk id="12" creationId="{68A12010-6D41-411C-93B2-4E46D5E8882B}"/>
          </ac:spMkLst>
        </pc:spChg>
      </pc:sldChg>
      <pc:sldChg chg="modSp mod delCm">
        <pc:chgData name="Dominik Wallerius" userId="a368d9d8-ce33-42c3-883f-a2e82223f6d6" providerId="ADAL" clId="{4E3578E1-511A-104C-AC2D-1111966960C0}" dt="2020-12-15T16:39:51.901" v="208" actId="207"/>
        <pc:sldMkLst>
          <pc:docMk/>
          <pc:sldMk cId="3501350586" sldId="1418"/>
        </pc:sldMkLst>
        <pc:spChg chg="mod">
          <ac:chgData name="Dominik Wallerius" userId="a368d9d8-ce33-42c3-883f-a2e82223f6d6" providerId="ADAL" clId="{4E3578E1-511A-104C-AC2D-1111966960C0}" dt="2020-12-15T16:38:30.760" v="191" actId="113"/>
          <ac:spMkLst>
            <pc:docMk/>
            <pc:sldMk cId="3501350586" sldId="1418"/>
            <ac:spMk id="2" creationId="{AC284810-2428-466D-B869-22185656E3A7}"/>
          </ac:spMkLst>
        </pc:spChg>
        <pc:spChg chg="mod">
          <ac:chgData name="Dominik Wallerius" userId="a368d9d8-ce33-42c3-883f-a2e82223f6d6" providerId="ADAL" clId="{4E3578E1-511A-104C-AC2D-1111966960C0}" dt="2020-12-15T16:39:51.901" v="208" actId="207"/>
          <ac:spMkLst>
            <pc:docMk/>
            <pc:sldMk cId="3501350586" sldId="1418"/>
            <ac:spMk id="3" creationId="{1301ABF1-DB85-4600-937B-D9ADE5F5B0A4}"/>
          </ac:spMkLst>
        </pc:spChg>
        <pc:spChg chg="mod">
          <ac:chgData name="Dominik Wallerius" userId="a368d9d8-ce33-42c3-883f-a2e82223f6d6" providerId="ADAL" clId="{4E3578E1-511A-104C-AC2D-1111966960C0}" dt="2020-12-15T16:39:38.677" v="202" actId="207"/>
          <ac:spMkLst>
            <pc:docMk/>
            <pc:sldMk cId="3501350586" sldId="1418"/>
            <ac:spMk id="12" creationId="{68A12010-6D41-411C-93B2-4E46D5E8882B}"/>
          </ac:spMkLst>
        </pc:spChg>
      </pc:sldChg>
      <pc:sldChg chg="add">
        <pc:chgData name="Dominik Wallerius" userId="a368d9d8-ce33-42c3-883f-a2e82223f6d6" providerId="ADAL" clId="{4E3578E1-511A-104C-AC2D-1111966960C0}" dt="2020-12-15T16:54:49.602" v="904"/>
        <pc:sldMkLst>
          <pc:docMk/>
          <pc:sldMk cId="3862315588" sldId="141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60DD4D-108A-427F-8C2A-17E78C1A8C1A}"/>
              </a:ext>
            </a:extLst>
          </p:cNvPr>
          <p:cNvSpPr>
            <a:spLocks noGrp="1"/>
          </p:cNvSpPr>
          <p:nvPr>
            <p:ph type="ctrTitle"/>
          </p:nvPr>
        </p:nvSpPr>
        <p:spPr>
          <a:xfrm>
            <a:off x="1304925" y="1236663"/>
            <a:ext cx="7829550" cy="2632075"/>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6366873-3D1C-4042-A83E-75FF22E8A179}"/>
              </a:ext>
            </a:extLst>
          </p:cNvPr>
          <p:cNvSpPr>
            <a:spLocks noGrp="1"/>
          </p:cNvSpPr>
          <p:nvPr>
            <p:ph type="subTitle" idx="1"/>
          </p:nvPr>
        </p:nvSpPr>
        <p:spPr>
          <a:xfrm>
            <a:off x="1304925" y="3970338"/>
            <a:ext cx="7829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67BF75F-13B0-47CF-8E79-105BC3115801}"/>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62C4E59C-28EB-4B0D-BD5A-518507A737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10C0028-C189-496B-8467-A6C145F6CFE1}"/>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3793664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E3727B-A00E-438C-82B3-49A801CABDE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D44280D-F61C-43A6-B242-C79A9800F98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934355B-6452-486D-B970-66B06E709104}"/>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7544BDCA-1BC9-4583-AB03-50082B60768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F6D4FD-712F-4E3D-BE90-E75D2F7D58A1}"/>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2598579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55DCD-4E7C-4342-AACA-A96E6E88ECD3}"/>
              </a:ext>
            </a:extLst>
          </p:cNvPr>
          <p:cNvSpPr>
            <a:spLocks noGrp="1"/>
          </p:cNvSpPr>
          <p:nvPr>
            <p:ph type="title"/>
          </p:nvPr>
        </p:nvSpPr>
        <p:spPr>
          <a:xfrm>
            <a:off x="712788" y="1884363"/>
            <a:ext cx="9002712" cy="31448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2F88A43-9E39-47AB-9567-3ABFE8571522}"/>
              </a:ext>
            </a:extLst>
          </p:cNvPr>
          <p:cNvSpPr>
            <a:spLocks noGrp="1"/>
          </p:cNvSpPr>
          <p:nvPr>
            <p:ph type="body" idx="1"/>
          </p:nvPr>
        </p:nvSpPr>
        <p:spPr>
          <a:xfrm>
            <a:off x="712788" y="5059363"/>
            <a:ext cx="900271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9DE47E-1E5C-41CC-AA96-1422B61C2051}"/>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621A8ECF-1CB7-4F9F-88D3-0B2E689629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982AB3B-FB5A-4E47-B101-38618DBF82F9}"/>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03622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ED6171-A2CE-4B90-8888-C464A574281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EA39156-E845-4C1C-A734-0B79979A134D}"/>
              </a:ext>
            </a:extLst>
          </p:cNvPr>
          <p:cNvSpPr>
            <a:spLocks noGrp="1"/>
          </p:cNvSpPr>
          <p:nvPr>
            <p:ph sz="half" idx="1"/>
          </p:nvPr>
        </p:nvSpPr>
        <p:spPr>
          <a:xfrm>
            <a:off x="717550" y="2012950"/>
            <a:ext cx="4425950" cy="47958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4EAD20E-5D10-4EB6-B6E0-01F2EA7044B2}"/>
              </a:ext>
            </a:extLst>
          </p:cNvPr>
          <p:cNvSpPr>
            <a:spLocks noGrp="1"/>
          </p:cNvSpPr>
          <p:nvPr>
            <p:ph sz="half" idx="2"/>
          </p:nvPr>
        </p:nvSpPr>
        <p:spPr>
          <a:xfrm>
            <a:off x="5295900" y="2012950"/>
            <a:ext cx="4425950" cy="47958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24C714C-A0A9-4B60-8446-0FDA604C51CB}"/>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6" name="Fußzeilenplatzhalter 5">
            <a:extLst>
              <a:ext uri="{FF2B5EF4-FFF2-40B4-BE49-F238E27FC236}">
                <a16:creationId xmlns:a16="http://schemas.microsoft.com/office/drawing/2014/main" id="{38B7A51A-3BA6-43C7-9A42-03B0CACEF80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DBF3448-2C8A-43D0-AE98-2C38A73D0F36}"/>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58466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D0579F-6CA0-47C4-8A63-DAC6E13A449A}"/>
              </a:ext>
            </a:extLst>
          </p:cNvPr>
          <p:cNvSpPr>
            <a:spLocks noGrp="1"/>
          </p:cNvSpPr>
          <p:nvPr>
            <p:ph type="title"/>
          </p:nvPr>
        </p:nvSpPr>
        <p:spPr>
          <a:xfrm>
            <a:off x="719138" y="403225"/>
            <a:ext cx="9004300" cy="1460500"/>
          </a:xfrm>
        </p:spPr>
        <p:txBody>
          <a:bodyPr/>
          <a:lstStyle/>
          <a:p>
            <a:r>
              <a:rPr lang="de-DE"/>
              <a:t>Mastertitelformat bearbeiten</a:t>
            </a:r>
          </a:p>
        </p:txBody>
      </p:sp>
      <p:sp>
        <p:nvSpPr>
          <p:cNvPr id="3" name="Textplatzhalter 2">
            <a:extLst>
              <a:ext uri="{FF2B5EF4-FFF2-40B4-BE49-F238E27FC236}">
                <a16:creationId xmlns:a16="http://schemas.microsoft.com/office/drawing/2014/main" id="{DEAF946C-BC97-4304-B6D1-F1878F7D3893}"/>
              </a:ext>
            </a:extLst>
          </p:cNvPr>
          <p:cNvSpPr>
            <a:spLocks noGrp="1"/>
          </p:cNvSpPr>
          <p:nvPr>
            <p:ph type="body" idx="1"/>
          </p:nvPr>
        </p:nvSpPr>
        <p:spPr>
          <a:xfrm>
            <a:off x="719138" y="1852613"/>
            <a:ext cx="4416425"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17770C7-FE0A-467F-B796-8895A3CAE326}"/>
              </a:ext>
            </a:extLst>
          </p:cNvPr>
          <p:cNvSpPr>
            <a:spLocks noGrp="1"/>
          </p:cNvSpPr>
          <p:nvPr>
            <p:ph sz="half" idx="2"/>
          </p:nvPr>
        </p:nvSpPr>
        <p:spPr>
          <a:xfrm>
            <a:off x="719138" y="2760663"/>
            <a:ext cx="4416425"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5487070-53B8-47CB-A599-D63D48AD48EA}"/>
              </a:ext>
            </a:extLst>
          </p:cNvPr>
          <p:cNvSpPr>
            <a:spLocks noGrp="1"/>
          </p:cNvSpPr>
          <p:nvPr>
            <p:ph type="body" sz="quarter" idx="3"/>
          </p:nvPr>
        </p:nvSpPr>
        <p:spPr>
          <a:xfrm>
            <a:off x="5284788" y="1852613"/>
            <a:ext cx="443865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9E89D23A-94C1-4FB0-A00B-CC0358083727}"/>
              </a:ext>
            </a:extLst>
          </p:cNvPr>
          <p:cNvSpPr>
            <a:spLocks noGrp="1"/>
          </p:cNvSpPr>
          <p:nvPr>
            <p:ph sz="quarter" idx="4"/>
          </p:nvPr>
        </p:nvSpPr>
        <p:spPr>
          <a:xfrm>
            <a:off x="5284788" y="2760663"/>
            <a:ext cx="4438650" cy="4062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9743CED-06B9-474F-9042-E0BB3F4DC36F}"/>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8" name="Fußzeilenplatzhalter 7">
            <a:extLst>
              <a:ext uri="{FF2B5EF4-FFF2-40B4-BE49-F238E27FC236}">
                <a16:creationId xmlns:a16="http://schemas.microsoft.com/office/drawing/2014/main" id="{608987D8-87D5-4D4A-B5DA-A5BA63BDD97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D9641BF-F972-46A3-8413-B13EB404BADF}"/>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073310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00C25-9666-4A6A-ADAB-78F94991500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0DB4D82-BD48-49F1-A48C-A5A8FE09FE41}"/>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4" name="Fußzeilenplatzhalter 3">
            <a:extLst>
              <a:ext uri="{FF2B5EF4-FFF2-40B4-BE49-F238E27FC236}">
                <a16:creationId xmlns:a16="http://schemas.microsoft.com/office/drawing/2014/main" id="{6079B2D1-543F-44B1-AEF3-A75FFFF80B4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487BBE1-9A7B-42C5-92B8-B6334BD6B5A6}"/>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767574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FEA3466-C208-49D0-8CAE-349F4CF0DC89}"/>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3" name="Fußzeilenplatzhalter 2">
            <a:extLst>
              <a:ext uri="{FF2B5EF4-FFF2-40B4-BE49-F238E27FC236}">
                <a16:creationId xmlns:a16="http://schemas.microsoft.com/office/drawing/2014/main" id="{E90DDAAD-7742-42CE-BF15-657711225ED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D5F9FAF-02B4-45C1-87D0-49E57C0FA069}"/>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34364173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440D7-3373-42D1-8B07-58A72D813BAF}"/>
              </a:ext>
            </a:extLst>
          </p:cNvPr>
          <p:cNvSpPr>
            <a:spLocks noGrp="1"/>
          </p:cNvSpPr>
          <p:nvPr>
            <p:ph type="title"/>
          </p:nvPr>
        </p:nvSpPr>
        <p:spPr>
          <a:xfrm>
            <a:off x="719138" y="503238"/>
            <a:ext cx="3367087" cy="17653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DA16B71-631A-41DF-85CA-2586AFFC1CBD}"/>
              </a:ext>
            </a:extLst>
          </p:cNvPr>
          <p:cNvSpPr>
            <a:spLocks noGrp="1"/>
          </p:cNvSpPr>
          <p:nvPr>
            <p:ph idx="1"/>
          </p:nvPr>
        </p:nvSpPr>
        <p:spPr>
          <a:xfrm>
            <a:off x="4438650" y="1089025"/>
            <a:ext cx="5284788"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B4CD05C-ABFA-4D3A-89E6-B9E524F9DFE6}"/>
              </a:ext>
            </a:extLst>
          </p:cNvPr>
          <p:cNvSpPr>
            <a:spLocks noGrp="1"/>
          </p:cNvSpPr>
          <p:nvPr>
            <p:ph type="body" sz="half" idx="2"/>
          </p:nvPr>
        </p:nvSpPr>
        <p:spPr>
          <a:xfrm>
            <a:off x="719138" y="2268538"/>
            <a:ext cx="3367087"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39A5B73-6E52-45EF-BA2A-B12902674424}"/>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6" name="Fußzeilenplatzhalter 5">
            <a:extLst>
              <a:ext uri="{FF2B5EF4-FFF2-40B4-BE49-F238E27FC236}">
                <a16:creationId xmlns:a16="http://schemas.microsoft.com/office/drawing/2014/main" id="{C656C6A1-2293-4B44-8232-C67932D1026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AEE078B-1E09-4EB3-A844-53C4787E0C20}"/>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174039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006C1E-05C1-4AF8-B2E9-5AD3284460E5}"/>
              </a:ext>
            </a:extLst>
          </p:cNvPr>
          <p:cNvSpPr>
            <a:spLocks noGrp="1"/>
          </p:cNvSpPr>
          <p:nvPr>
            <p:ph type="title"/>
          </p:nvPr>
        </p:nvSpPr>
        <p:spPr>
          <a:xfrm>
            <a:off x="719138" y="503238"/>
            <a:ext cx="3367087" cy="17653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317E827-D0C5-4DAC-8AAF-DAA0F682EE3F}"/>
              </a:ext>
            </a:extLst>
          </p:cNvPr>
          <p:cNvSpPr>
            <a:spLocks noGrp="1"/>
          </p:cNvSpPr>
          <p:nvPr>
            <p:ph type="pic" idx="1"/>
          </p:nvPr>
        </p:nvSpPr>
        <p:spPr>
          <a:xfrm>
            <a:off x="4438650" y="1089025"/>
            <a:ext cx="5284788"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0221D5D-6FE2-4F5C-9D1B-96C6B68AEAD2}"/>
              </a:ext>
            </a:extLst>
          </p:cNvPr>
          <p:cNvSpPr>
            <a:spLocks noGrp="1"/>
          </p:cNvSpPr>
          <p:nvPr>
            <p:ph type="body" sz="half" idx="2"/>
          </p:nvPr>
        </p:nvSpPr>
        <p:spPr>
          <a:xfrm>
            <a:off x="719138" y="2268538"/>
            <a:ext cx="3367087"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48CD860-28D7-4397-9C4E-EEA5F7162FB0}"/>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6" name="Fußzeilenplatzhalter 5">
            <a:extLst>
              <a:ext uri="{FF2B5EF4-FFF2-40B4-BE49-F238E27FC236}">
                <a16:creationId xmlns:a16="http://schemas.microsoft.com/office/drawing/2014/main" id="{45799FA2-F082-4320-8E5A-B5F200C7B6E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DD22D21-5666-4CB2-B0E2-174B106A1061}"/>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9759515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CC826-320D-418F-9C0E-A62AC032ABB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EBDA219-CA65-4440-A42B-45E80C4A834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05EDC7-F68A-46C5-9334-95C148193607}"/>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80E169AC-115C-4AB4-A0B5-3F3B0681F8A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01EA650-C958-4B30-9355-5653E1F9BD83}"/>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31025666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323B1BF-D4EE-4A06-A88D-AFE71306F6D6}"/>
              </a:ext>
            </a:extLst>
          </p:cNvPr>
          <p:cNvSpPr>
            <a:spLocks noGrp="1"/>
          </p:cNvSpPr>
          <p:nvPr>
            <p:ph type="title" orient="vert"/>
          </p:nvPr>
        </p:nvSpPr>
        <p:spPr>
          <a:xfrm>
            <a:off x="7470775" y="403225"/>
            <a:ext cx="2251075" cy="6405563"/>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6AEA8BD-CCED-432A-A28F-797F42F114C3}"/>
              </a:ext>
            </a:extLst>
          </p:cNvPr>
          <p:cNvSpPr>
            <a:spLocks noGrp="1"/>
          </p:cNvSpPr>
          <p:nvPr>
            <p:ph type="body" orient="vert" idx="1"/>
          </p:nvPr>
        </p:nvSpPr>
        <p:spPr>
          <a:xfrm>
            <a:off x="717550" y="403225"/>
            <a:ext cx="6600825" cy="64055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A1023E-F4FD-4669-842F-89229CEC774B}"/>
              </a:ext>
            </a:extLst>
          </p:cNvPr>
          <p:cNvSpPr>
            <a:spLocks noGrp="1"/>
          </p:cNvSpPr>
          <p:nvPr>
            <p:ph type="dt" sz="half" idx="10"/>
          </p:nvPr>
        </p:nvSpPr>
        <p:spPr/>
        <p:txBody>
          <a:body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AF7F7888-F01D-43A2-B277-4B7C7D789EE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E363F32-460B-407A-BAC2-0A7B32C296E8}"/>
              </a:ext>
            </a:extLst>
          </p:cNvPr>
          <p:cNvSpPr>
            <a:spLocks noGrp="1"/>
          </p:cNvSpPr>
          <p:nvPr>
            <p:ph type="sldNum" sz="quarter" idx="12"/>
          </p:nvPr>
        </p:nvSpPr>
        <p:spPr/>
        <p:txBody>
          <a:bodyPr/>
          <a:lstStyle/>
          <a:p>
            <a:fld id="{9C62A556-AC25-47B4-A956-ABA86418D5FB}" type="slidenum">
              <a:rPr lang="de-DE" smtClean="0"/>
              <a:t>‹Nr.›</a:t>
            </a:fld>
            <a:endParaRPr lang="de-DE"/>
          </a:p>
        </p:txBody>
      </p:sp>
    </p:spTree>
    <p:extLst>
      <p:ext uri="{BB962C8B-B14F-4D97-AF65-F5344CB8AC3E}">
        <p14:creationId xmlns:p14="http://schemas.microsoft.com/office/powerpoint/2010/main" val="1618860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10043181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8989672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123659515"/>
      </p:ext>
    </p:extLst>
  </p:cSld>
  <p:clrMapOvr>
    <a:masterClrMapping/>
  </p:clrMapOvr>
  <p:hf hd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8297342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31682826"/>
      </p:ext>
    </p:extLst>
  </p:cSld>
  <p:clrMapOvr>
    <a:masterClrMapping/>
  </p:clrMapOvr>
  <p:hf hd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347536471"/>
      </p:ext>
    </p:extLst>
  </p:cSld>
  <p:clrMapOvr>
    <a:masterClrMapping/>
  </p:clrMapOvr>
  <p:hf hd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236686164"/>
      </p:ext>
    </p:extLst>
  </p:cSld>
  <p:clrMapOvr>
    <a:masterClrMapping/>
  </p:clrMapOvr>
  <p:hf hd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496668552"/>
      </p:ext>
    </p:extLst>
  </p:cSld>
  <p:clrMapOvr>
    <a:masterClrMapping/>
  </p:clrMapOvr>
  <p:hf hdr="0" dt="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098590604"/>
      </p:ext>
    </p:extLst>
  </p:cSld>
  <p:clrMapOvr>
    <a:masterClrMapping/>
  </p:clrMapOvr>
  <p:hf hd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828643631"/>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407157546"/>
      </p:ext>
    </p:extLst>
  </p:cSld>
  <p:clrMapOvr>
    <a:masterClrMapping/>
  </p:clrMapOvr>
  <p:hf hd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37556441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6.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9A75FE5-CF73-4E28-A6EB-EEF58F8DFEED}"/>
              </a:ext>
            </a:extLst>
          </p:cNvPr>
          <p:cNvSpPr>
            <a:spLocks noGrp="1"/>
          </p:cNvSpPr>
          <p:nvPr>
            <p:ph type="title"/>
          </p:nvPr>
        </p:nvSpPr>
        <p:spPr>
          <a:xfrm>
            <a:off x="717550" y="403225"/>
            <a:ext cx="9004300" cy="1460500"/>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A8836DD-17FD-40ED-B5A6-231A92B72D31}"/>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234CC37-9E1E-4A0B-8F2D-DE11881D060B}"/>
              </a:ext>
            </a:extLst>
          </p:cNvPr>
          <p:cNvSpPr>
            <a:spLocks noGrp="1"/>
          </p:cNvSpPr>
          <p:nvPr>
            <p:ph type="dt" sz="half" idx="2"/>
          </p:nvPr>
        </p:nvSpPr>
        <p:spPr>
          <a:xfrm>
            <a:off x="717550" y="7007225"/>
            <a:ext cx="23495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94FA85DC-43B7-4A83-B215-3744AA4DE394}" type="datetimeFigureOut">
              <a:rPr lang="de-DE" smtClean="0"/>
              <a:t>14.03.2021</a:t>
            </a:fld>
            <a:endParaRPr lang="de-DE"/>
          </a:p>
        </p:txBody>
      </p:sp>
      <p:sp>
        <p:nvSpPr>
          <p:cNvPr id="5" name="Fußzeilenplatzhalter 4">
            <a:extLst>
              <a:ext uri="{FF2B5EF4-FFF2-40B4-BE49-F238E27FC236}">
                <a16:creationId xmlns:a16="http://schemas.microsoft.com/office/drawing/2014/main" id="{4A6A3B3C-6711-462D-AD48-F7347CC515F6}"/>
              </a:ext>
            </a:extLst>
          </p:cNvPr>
          <p:cNvSpPr>
            <a:spLocks noGrp="1"/>
          </p:cNvSpPr>
          <p:nvPr>
            <p:ph type="ftr" sz="quarter" idx="3"/>
          </p:nvPr>
        </p:nvSpPr>
        <p:spPr>
          <a:xfrm>
            <a:off x="3457575" y="7007225"/>
            <a:ext cx="352425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47BD4CF3-FA14-4116-B323-E69EF96119A6}"/>
              </a:ext>
            </a:extLst>
          </p:cNvPr>
          <p:cNvSpPr>
            <a:spLocks noGrp="1"/>
          </p:cNvSpPr>
          <p:nvPr>
            <p:ph type="sldNum" sz="quarter" idx="4"/>
          </p:nvPr>
        </p:nvSpPr>
        <p:spPr>
          <a:xfrm>
            <a:off x="7372350" y="7007225"/>
            <a:ext cx="23495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9C62A556-AC25-47B4-A956-ABA86418D5FB}" type="slidenum">
              <a:rPr lang="de-DE" smtClean="0"/>
              <a:t>‹Nr.›</a:t>
            </a:fld>
            <a:endParaRPr lang="de-DE"/>
          </a:p>
        </p:txBody>
      </p:sp>
    </p:spTree>
    <p:extLst>
      <p:ext uri="{BB962C8B-B14F-4D97-AF65-F5344CB8AC3E}">
        <p14:creationId xmlns:p14="http://schemas.microsoft.com/office/powerpoint/2010/main" val="442630831"/>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526523423"/>
      </p:ext>
    </p:extLst>
  </p:cSld>
  <p:clrMap bg1="lt1" tx1="dk1" bg2="lt2" tx2="dk2" accent1="accent1" accent2="accent2" accent3="accent3" accent4="accent4" accent5="accent5" accent6="accent6" hlink="hlink" folHlink="folHlink"/>
  <p:sldLayoutIdLst>
    <p:sldLayoutId id="2147486139" r:id="rId1"/>
    <p:sldLayoutId id="2147486140" r:id="rId2"/>
    <p:sldLayoutId id="2147486141" r:id="rId3"/>
    <p:sldLayoutId id="2147486142" r:id="rId4"/>
    <p:sldLayoutId id="2147486143" r:id="rId5"/>
    <p:sldLayoutId id="2147486144" r:id="rId6"/>
    <p:sldLayoutId id="2147486145" r:id="rId7"/>
    <p:sldLayoutId id="2147486146" r:id="rId8"/>
    <p:sldLayoutId id="2147486147" r:id="rId9"/>
    <p:sldLayoutId id="2147486148" r:id="rId10"/>
    <p:sldLayoutId id="2147486149"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2729036352"/>
      </p:ext>
    </p:extLst>
  </p:cSld>
  <p:clrMap bg1="lt1" tx1="dk1" bg2="lt2" tx2="dk2" accent1="accent1" accent2="accent2" accent3="accent3" accent4="accent4" accent5="accent5" accent6="accent6" hlink="hlink" folHlink="folHlink"/>
  <p:sldLayoutIdLst>
    <p:sldLayoutId id="2147486151"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5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5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9.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6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2020 -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476F3C-B28A-46F7-998E-E39375E8AAA5}"/>
              </a:ext>
            </a:extLst>
          </p:cNvPr>
          <p:cNvSpPr>
            <a:spLocks noGrp="1"/>
          </p:cNvSpPr>
          <p:nvPr>
            <p:ph type="title"/>
          </p:nvPr>
        </p:nvSpPr>
        <p:spPr/>
        <p:txBody>
          <a:bodyPr/>
          <a:lstStyle/>
          <a:p>
            <a:r>
              <a:rPr lang="en-GB" b="1" noProof="0" dirty="0"/>
              <a:t>Welcome!</a:t>
            </a:r>
            <a:endParaRPr lang="en-GB" noProof="0" dirty="0"/>
          </a:p>
        </p:txBody>
      </p:sp>
      <p:sp>
        <p:nvSpPr>
          <p:cNvPr id="3" name="Inhaltsplatzhalter 2">
            <a:extLst>
              <a:ext uri="{FF2B5EF4-FFF2-40B4-BE49-F238E27FC236}">
                <a16:creationId xmlns:a16="http://schemas.microsoft.com/office/drawing/2014/main" id="{564AF513-C8F3-4648-8D54-A7AFDBA44464}"/>
              </a:ext>
            </a:extLst>
          </p:cNvPr>
          <p:cNvSpPr>
            <a:spLocks noGrp="1"/>
          </p:cNvSpPr>
          <p:nvPr>
            <p:ph idx="1"/>
          </p:nvPr>
        </p:nvSpPr>
        <p:spPr/>
        <p:txBody>
          <a:bodyPr/>
          <a:lstStyle/>
          <a:p>
            <a:pPr marL="0" lvl="0" indent="0">
              <a:buNone/>
            </a:pPr>
            <a:r>
              <a:rPr lang="en-GB" sz="3200" noProof="0" dirty="0">
                <a:solidFill>
                  <a:srgbClr val="002060"/>
                </a:solidFill>
              </a:rPr>
              <a:t>Unser Plan </a:t>
            </a:r>
            <a:r>
              <a:rPr lang="en-GB" sz="3200" noProof="0" dirty="0" err="1">
                <a:solidFill>
                  <a:srgbClr val="002060"/>
                </a:solidFill>
              </a:rPr>
              <a:t>für</a:t>
            </a:r>
            <a:r>
              <a:rPr lang="en-GB" sz="3200" noProof="0" dirty="0">
                <a:solidFill>
                  <a:srgbClr val="002060"/>
                </a:solidFill>
              </a:rPr>
              <a:t> </a:t>
            </a:r>
            <a:r>
              <a:rPr lang="en-GB" sz="3200" noProof="0" dirty="0" err="1">
                <a:solidFill>
                  <a:srgbClr val="002060"/>
                </a:solidFill>
              </a:rPr>
              <a:t>heute</a:t>
            </a:r>
            <a:r>
              <a:rPr lang="en-GB" sz="3200" noProof="0" dirty="0">
                <a:solidFill>
                  <a:srgbClr val="002060"/>
                </a:solidFill>
              </a:rPr>
              <a:t>:</a:t>
            </a:r>
            <a:br>
              <a:rPr lang="en-GB" sz="3200" noProof="0" dirty="0">
                <a:solidFill>
                  <a:srgbClr val="002060"/>
                </a:solidFill>
              </a:rPr>
            </a:br>
            <a:r>
              <a:rPr lang="en-GB" sz="3200" noProof="0" dirty="0">
                <a:solidFill>
                  <a:schemeClr val="accent2"/>
                </a:solidFill>
              </a:rPr>
              <a:t>Our plan for today:</a:t>
            </a:r>
          </a:p>
          <a:p>
            <a:pPr marL="0" lvl="0" indent="0">
              <a:buNone/>
            </a:pPr>
            <a:endParaRPr lang="en-GB" sz="3200" noProof="0" dirty="0">
              <a:solidFill>
                <a:srgbClr val="002060"/>
              </a:solidFill>
            </a:endParaRPr>
          </a:p>
          <a:p>
            <a:pPr lvl="0"/>
            <a:r>
              <a:rPr lang="en-GB" sz="3200" noProof="0" dirty="0">
                <a:solidFill>
                  <a:srgbClr val="002060"/>
                </a:solidFill>
              </a:rPr>
              <a:t>Die </a:t>
            </a:r>
            <a:r>
              <a:rPr lang="en-GB" sz="3200" noProof="0" dirty="0" err="1">
                <a:solidFill>
                  <a:srgbClr val="002060"/>
                </a:solidFill>
              </a:rPr>
              <a:t>Zahlen</a:t>
            </a:r>
            <a:endParaRPr lang="en-GB" sz="3200" noProof="0" dirty="0">
              <a:solidFill>
                <a:srgbClr val="002060"/>
              </a:solidFill>
            </a:endParaRPr>
          </a:p>
          <a:p>
            <a:pPr marL="0" lvl="0" indent="0">
              <a:buNone/>
            </a:pPr>
            <a:r>
              <a:rPr lang="en-GB" sz="3200" noProof="0" dirty="0">
                <a:solidFill>
                  <a:schemeClr val="accent2"/>
                </a:solidFill>
              </a:rPr>
              <a:t>   The </a:t>
            </a:r>
            <a:r>
              <a:rPr lang="en-GB" sz="3200" dirty="0">
                <a:solidFill>
                  <a:schemeClr val="accent2"/>
                </a:solidFill>
              </a:rPr>
              <a:t>n</a:t>
            </a:r>
            <a:r>
              <a:rPr lang="en-GB" sz="3200" noProof="0" dirty="0">
                <a:solidFill>
                  <a:schemeClr val="accent2"/>
                </a:solidFill>
              </a:rPr>
              <a:t>umbers</a:t>
            </a:r>
          </a:p>
          <a:p>
            <a:pPr marL="0" lvl="0" indent="0">
              <a:buNone/>
            </a:pPr>
            <a:endParaRPr lang="en-GB" sz="3200" noProof="0" dirty="0">
              <a:solidFill>
                <a:srgbClr val="002060"/>
              </a:solidFill>
            </a:endParaRPr>
          </a:p>
          <a:p>
            <a:pPr lvl="0"/>
            <a:r>
              <a:rPr lang="en-GB" sz="3200" noProof="0" dirty="0" err="1">
                <a:solidFill>
                  <a:srgbClr val="002060"/>
                </a:solidFill>
              </a:rPr>
              <a:t>Zählen</a:t>
            </a:r>
            <a:r>
              <a:rPr lang="en-GB" sz="3200" noProof="0" dirty="0">
                <a:solidFill>
                  <a:srgbClr val="002060"/>
                </a:solidFill>
              </a:rPr>
              <a:t> von 0 – 20</a:t>
            </a:r>
            <a:br>
              <a:rPr lang="en-GB" sz="3200" noProof="0" dirty="0">
                <a:solidFill>
                  <a:srgbClr val="002060"/>
                </a:solidFill>
              </a:rPr>
            </a:br>
            <a:r>
              <a:rPr lang="en-GB" sz="3200" noProof="0" dirty="0">
                <a:solidFill>
                  <a:schemeClr val="accent2"/>
                </a:solidFill>
              </a:rPr>
              <a:t>Counting from 0 - 20</a:t>
            </a:r>
          </a:p>
        </p:txBody>
      </p:sp>
      <p:pic>
        <p:nvPicPr>
          <p:cNvPr id="6" name="Grafik 5">
            <a:extLst>
              <a:ext uri="{FF2B5EF4-FFF2-40B4-BE49-F238E27FC236}">
                <a16:creationId xmlns:a16="http://schemas.microsoft.com/office/drawing/2014/main" id="{C2C49895-3D6C-4E99-A91C-810FD9673C44}"/>
              </a:ext>
            </a:extLst>
          </p:cNvPr>
          <p:cNvPicPr>
            <a:picLocks noChangeAspect="1"/>
          </p:cNvPicPr>
          <p:nvPr/>
        </p:nvPicPr>
        <p:blipFill>
          <a:blip r:embed="rId2"/>
          <a:stretch>
            <a:fillRect/>
          </a:stretch>
        </p:blipFill>
        <p:spPr>
          <a:xfrm>
            <a:off x="5582068" y="1763927"/>
            <a:ext cx="4072291" cy="4260355"/>
          </a:xfrm>
          <a:prstGeom prst="rect">
            <a:avLst/>
          </a:prstGeom>
        </p:spPr>
      </p:pic>
      <p:sp>
        <p:nvSpPr>
          <p:cNvPr id="7" name="Fußzeilenplatzhalter 3">
            <a:extLst>
              <a:ext uri="{FF2B5EF4-FFF2-40B4-BE49-F238E27FC236}">
                <a16:creationId xmlns:a16="http://schemas.microsoft.com/office/drawing/2014/main" id="{BB944A66-A5A4-4568-96EC-41AA4202694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8" name="Foliennummernplatzhalter 4">
            <a:extLst>
              <a:ext uri="{FF2B5EF4-FFF2-40B4-BE49-F238E27FC236}">
                <a16:creationId xmlns:a16="http://schemas.microsoft.com/office/drawing/2014/main" id="{7FE7BA38-6B84-495A-BD85-4D3422B1413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81812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92D52DBC-4390-4C53-A8AE-8D97EB42EE4A}"/>
              </a:ext>
            </a:extLst>
          </p:cNvPr>
          <p:cNvPicPr>
            <a:picLocks noChangeAspect="1"/>
          </p:cNvPicPr>
          <p:nvPr/>
        </p:nvPicPr>
        <p:blipFill>
          <a:blip r:embed="rId4"/>
          <a:stretch>
            <a:fillRect/>
          </a:stretch>
        </p:blipFill>
        <p:spPr>
          <a:xfrm>
            <a:off x="7261963" y="2761929"/>
            <a:ext cx="2875074" cy="4398490"/>
          </a:xfrm>
          <a:prstGeom prst="rect">
            <a:avLst/>
          </a:prstGeom>
        </p:spPr>
      </p:pic>
      <p:sp>
        <p:nvSpPr>
          <p:cNvPr id="2" name="Titel 1">
            <a:extLst>
              <a:ext uri="{FF2B5EF4-FFF2-40B4-BE49-F238E27FC236}">
                <a16:creationId xmlns:a16="http://schemas.microsoft.com/office/drawing/2014/main" id="{3BBC3D25-92BA-4E79-AD62-A1F583C0B0DE}"/>
              </a:ext>
            </a:extLst>
          </p:cNvPr>
          <p:cNvSpPr>
            <a:spLocks noGrp="1"/>
          </p:cNvSpPr>
          <p:nvPr>
            <p:ph type="title"/>
          </p:nvPr>
        </p:nvSpPr>
        <p:spPr/>
        <p:txBody>
          <a:bodyPr/>
          <a:lstStyle/>
          <a:p>
            <a:r>
              <a:rPr lang="en-GB" b="1" i="1" noProof="0" dirty="0">
                <a:solidFill>
                  <a:srgbClr val="D71F39"/>
                </a:solidFill>
              </a:rPr>
              <a:t> </a:t>
            </a:r>
            <a:r>
              <a:rPr lang="en-GB" b="1" noProof="0" dirty="0"/>
              <a:t>The numbers in German </a:t>
            </a:r>
            <a:endParaRPr lang="en-GB" noProof="0" dirty="0"/>
          </a:p>
        </p:txBody>
      </p:sp>
      <p:sp>
        <p:nvSpPr>
          <p:cNvPr id="6" name="Inhaltsplatzhalter 5">
            <a:extLst>
              <a:ext uri="{FF2B5EF4-FFF2-40B4-BE49-F238E27FC236}">
                <a16:creationId xmlns:a16="http://schemas.microsoft.com/office/drawing/2014/main" id="{DE444DEA-E36C-432F-B0C5-7F22DA688083}"/>
              </a:ext>
            </a:extLst>
          </p:cNvPr>
          <p:cNvSpPr>
            <a:spLocks noGrp="1"/>
          </p:cNvSpPr>
          <p:nvPr>
            <p:ph sz="half" idx="1"/>
          </p:nvPr>
        </p:nvSpPr>
        <p:spPr/>
        <p:txBody>
          <a:bodyPr>
            <a:normAutofit fontScale="92500" lnSpcReduction="10000"/>
          </a:bodyPr>
          <a:lstStyle/>
          <a:p>
            <a:pPr marL="0" lvl="0" indent="0">
              <a:buNone/>
            </a:pPr>
            <a:r>
              <a:rPr lang="en-GB" sz="2800" noProof="0" dirty="0">
                <a:solidFill>
                  <a:srgbClr val="002060"/>
                </a:solidFill>
              </a:rPr>
              <a:t>0	null</a:t>
            </a:r>
          </a:p>
          <a:p>
            <a:pPr marL="0" lvl="0" indent="0">
              <a:buNone/>
            </a:pPr>
            <a:endParaRPr lang="en-GB" sz="2800" noProof="0" dirty="0">
              <a:solidFill>
                <a:srgbClr val="002060"/>
              </a:solidFill>
            </a:endParaRPr>
          </a:p>
          <a:p>
            <a:pPr marL="0" lvl="0" indent="0">
              <a:buNone/>
            </a:pPr>
            <a:r>
              <a:rPr lang="en-GB" sz="2800" noProof="0" dirty="0">
                <a:solidFill>
                  <a:srgbClr val="002060"/>
                </a:solidFill>
              </a:rPr>
              <a:t>1	</a:t>
            </a:r>
            <a:r>
              <a:rPr lang="en-GB" sz="2800" noProof="0" dirty="0" err="1">
                <a:solidFill>
                  <a:srgbClr val="002060"/>
                </a:solidFill>
              </a:rPr>
              <a:t>eins</a:t>
            </a:r>
            <a:endParaRPr lang="en-GB" sz="2800" noProof="0" dirty="0">
              <a:solidFill>
                <a:srgbClr val="002060"/>
              </a:solidFill>
            </a:endParaRPr>
          </a:p>
          <a:p>
            <a:pPr marL="0" lvl="0" indent="0">
              <a:buNone/>
            </a:pPr>
            <a:endParaRPr lang="en-GB" sz="2800" noProof="0" dirty="0">
              <a:solidFill>
                <a:srgbClr val="002060"/>
              </a:solidFill>
            </a:endParaRPr>
          </a:p>
          <a:p>
            <a:pPr marL="0" lvl="0" indent="0">
              <a:buNone/>
            </a:pPr>
            <a:r>
              <a:rPr lang="en-GB" sz="2800" noProof="0" dirty="0">
                <a:solidFill>
                  <a:srgbClr val="002060"/>
                </a:solidFill>
              </a:rPr>
              <a:t>2	</a:t>
            </a:r>
            <a:r>
              <a:rPr lang="en-GB" sz="2800" noProof="0" dirty="0" err="1">
                <a:solidFill>
                  <a:srgbClr val="002060"/>
                </a:solidFill>
              </a:rPr>
              <a:t>zwei</a:t>
            </a:r>
            <a:endParaRPr lang="en-GB" sz="2800" noProof="0" dirty="0">
              <a:solidFill>
                <a:srgbClr val="002060"/>
              </a:solidFill>
            </a:endParaRPr>
          </a:p>
          <a:p>
            <a:pPr marL="0" lvl="0" indent="0">
              <a:buNone/>
            </a:pPr>
            <a:endParaRPr lang="en-GB" sz="2800" noProof="0" dirty="0">
              <a:solidFill>
                <a:srgbClr val="002060"/>
              </a:solidFill>
            </a:endParaRPr>
          </a:p>
          <a:p>
            <a:pPr marL="0" lvl="0" indent="0">
              <a:buNone/>
            </a:pPr>
            <a:r>
              <a:rPr lang="en-GB" sz="2800" noProof="0" dirty="0">
                <a:solidFill>
                  <a:srgbClr val="002060"/>
                </a:solidFill>
              </a:rPr>
              <a:t>3	</a:t>
            </a:r>
            <a:r>
              <a:rPr lang="en-GB" sz="2800" noProof="0" dirty="0" err="1">
                <a:solidFill>
                  <a:srgbClr val="002060"/>
                </a:solidFill>
              </a:rPr>
              <a:t>drei</a:t>
            </a:r>
            <a:endParaRPr lang="en-GB" sz="2800" noProof="0" dirty="0">
              <a:solidFill>
                <a:srgbClr val="002060"/>
              </a:solidFill>
            </a:endParaRPr>
          </a:p>
          <a:p>
            <a:pPr marL="0" lvl="0" indent="0">
              <a:buNone/>
            </a:pPr>
            <a:endParaRPr lang="en-GB" sz="2800" noProof="0" dirty="0">
              <a:solidFill>
                <a:srgbClr val="002060"/>
              </a:solidFill>
            </a:endParaRPr>
          </a:p>
          <a:p>
            <a:pPr marL="0" lvl="0" indent="0">
              <a:buNone/>
            </a:pPr>
            <a:r>
              <a:rPr lang="en-GB" sz="2800" noProof="0" dirty="0">
                <a:solidFill>
                  <a:srgbClr val="002060"/>
                </a:solidFill>
              </a:rPr>
              <a:t>4	</a:t>
            </a:r>
            <a:r>
              <a:rPr lang="en-GB" sz="2800" noProof="0" dirty="0" err="1">
                <a:solidFill>
                  <a:srgbClr val="002060"/>
                </a:solidFill>
              </a:rPr>
              <a:t>vier</a:t>
            </a:r>
            <a:endParaRPr lang="en-GB" sz="2800" noProof="0" dirty="0">
              <a:solidFill>
                <a:srgbClr val="002060"/>
              </a:solidFill>
            </a:endParaRPr>
          </a:p>
          <a:p>
            <a:pPr marL="0" lvl="0" indent="0">
              <a:buNone/>
            </a:pPr>
            <a:endParaRPr lang="en-GB" sz="2800" noProof="0" dirty="0">
              <a:solidFill>
                <a:srgbClr val="002060"/>
              </a:solidFill>
            </a:endParaRPr>
          </a:p>
          <a:p>
            <a:pPr marL="0" lvl="0" indent="0">
              <a:buNone/>
            </a:pPr>
            <a:r>
              <a:rPr lang="en-GB" sz="2800" noProof="0" dirty="0">
                <a:solidFill>
                  <a:srgbClr val="002060"/>
                </a:solidFill>
              </a:rPr>
              <a:t>5	</a:t>
            </a:r>
            <a:r>
              <a:rPr lang="en-GB" sz="2800" noProof="0" dirty="0" err="1">
                <a:solidFill>
                  <a:srgbClr val="002060"/>
                </a:solidFill>
              </a:rPr>
              <a:t>fünf</a:t>
            </a:r>
            <a:endParaRPr lang="en-GB" sz="2000" noProof="0" dirty="0">
              <a:solidFill>
                <a:srgbClr val="002060"/>
              </a:solidFill>
            </a:endParaRPr>
          </a:p>
          <a:p>
            <a:endParaRPr lang="en-GB" noProof="0" dirty="0"/>
          </a:p>
        </p:txBody>
      </p:sp>
      <p:sp>
        <p:nvSpPr>
          <p:cNvPr id="7" name="Inhaltsplatzhalter 6">
            <a:extLst>
              <a:ext uri="{FF2B5EF4-FFF2-40B4-BE49-F238E27FC236}">
                <a16:creationId xmlns:a16="http://schemas.microsoft.com/office/drawing/2014/main" id="{25608569-BCA4-4F7A-B15D-90526214BD9D}"/>
              </a:ext>
            </a:extLst>
          </p:cNvPr>
          <p:cNvSpPr>
            <a:spLocks noGrp="1"/>
          </p:cNvSpPr>
          <p:nvPr>
            <p:ph sz="half" idx="2"/>
          </p:nvPr>
        </p:nvSpPr>
        <p:spPr/>
        <p:txBody>
          <a:bodyPr>
            <a:normAutofit fontScale="92500" lnSpcReduction="10000"/>
          </a:bodyPr>
          <a:lstStyle/>
          <a:p>
            <a:pPr marL="0" lvl="0" indent="0" defTabSz="914400" eaLnBrk="0" hangingPunct="0">
              <a:spcBef>
                <a:spcPct val="0"/>
              </a:spcBef>
              <a:buNone/>
            </a:pPr>
            <a:r>
              <a:rPr lang="en-GB" sz="2800" noProof="0" dirty="0">
                <a:solidFill>
                  <a:srgbClr val="002060"/>
                </a:solidFill>
              </a:rPr>
              <a:t>6	</a:t>
            </a:r>
            <a:r>
              <a:rPr lang="en-GB" sz="2800" noProof="0" dirty="0" err="1">
                <a:solidFill>
                  <a:srgbClr val="002060"/>
                </a:solidFill>
              </a:rPr>
              <a:t>sechs</a:t>
            </a:r>
            <a:endParaRPr lang="en-GB" sz="2800" noProof="0" dirty="0">
              <a:solidFill>
                <a:srgbClr val="002060"/>
              </a:solidFill>
            </a:endParaRPr>
          </a:p>
          <a:p>
            <a:pPr marL="0" lvl="0" indent="0" defTabSz="914400" eaLnBrk="0" hangingPunct="0">
              <a:spcBef>
                <a:spcPct val="0"/>
              </a:spcBef>
              <a:buNone/>
            </a:pPr>
            <a:endParaRPr lang="en-GB" sz="2800" noProof="0" dirty="0">
              <a:solidFill>
                <a:srgbClr val="002060"/>
              </a:solidFill>
            </a:endParaRPr>
          </a:p>
          <a:p>
            <a:pPr marL="0" lvl="0" indent="0" defTabSz="914400" eaLnBrk="0" hangingPunct="0">
              <a:spcBef>
                <a:spcPct val="0"/>
              </a:spcBef>
              <a:buNone/>
            </a:pPr>
            <a:r>
              <a:rPr lang="en-GB" sz="2800" noProof="0" dirty="0">
                <a:solidFill>
                  <a:srgbClr val="002060"/>
                </a:solidFill>
              </a:rPr>
              <a:t>7	</a:t>
            </a:r>
            <a:r>
              <a:rPr lang="en-GB" sz="2800" noProof="0" dirty="0" err="1">
                <a:solidFill>
                  <a:srgbClr val="002060"/>
                </a:solidFill>
              </a:rPr>
              <a:t>sieben</a:t>
            </a:r>
            <a:endParaRPr lang="en-GB" sz="2800" noProof="0" dirty="0">
              <a:solidFill>
                <a:srgbClr val="002060"/>
              </a:solidFill>
            </a:endParaRPr>
          </a:p>
          <a:p>
            <a:pPr marL="0" lvl="0" indent="0" defTabSz="914400" eaLnBrk="0" hangingPunct="0">
              <a:spcBef>
                <a:spcPct val="0"/>
              </a:spcBef>
              <a:buNone/>
            </a:pPr>
            <a:endParaRPr lang="en-GB" sz="2800" noProof="0" dirty="0">
              <a:solidFill>
                <a:srgbClr val="002060"/>
              </a:solidFill>
            </a:endParaRPr>
          </a:p>
          <a:p>
            <a:pPr marL="0" lvl="0" indent="0" defTabSz="914400" eaLnBrk="0" hangingPunct="0">
              <a:spcBef>
                <a:spcPct val="0"/>
              </a:spcBef>
              <a:buNone/>
            </a:pPr>
            <a:r>
              <a:rPr lang="en-GB" sz="2800" noProof="0" dirty="0">
                <a:solidFill>
                  <a:srgbClr val="002060"/>
                </a:solidFill>
              </a:rPr>
              <a:t>8	</a:t>
            </a:r>
            <a:r>
              <a:rPr lang="en-GB" sz="2800" noProof="0" dirty="0" err="1">
                <a:solidFill>
                  <a:srgbClr val="002060"/>
                </a:solidFill>
              </a:rPr>
              <a:t>acht</a:t>
            </a:r>
            <a:endParaRPr lang="en-GB" sz="2800" noProof="0" dirty="0">
              <a:solidFill>
                <a:srgbClr val="002060"/>
              </a:solidFill>
            </a:endParaRPr>
          </a:p>
          <a:p>
            <a:pPr marL="0" lvl="0" indent="0" defTabSz="914400" eaLnBrk="0" hangingPunct="0">
              <a:spcBef>
                <a:spcPct val="0"/>
              </a:spcBef>
              <a:buNone/>
            </a:pPr>
            <a:endParaRPr lang="en-GB" sz="2800" noProof="0" dirty="0">
              <a:solidFill>
                <a:srgbClr val="002060"/>
              </a:solidFill>
            </a:endParaRPr>
          </a:p>
          <a:p>
            <a:pPr marL="0" lvl="0" indent="0" defTabSz="914400" eaLnBrk="0" hangingPunct="0">
              <a:spcBef>
                <a:spcPct val="0"/>
              </a:spcBef>
              <a:buNone/>
            </a:pPr>
            <a:r>
              <a:rPr lang="en-GB" sz="2800" noProof="0" dirty="0">
                <a:solidFill>
                  <a:srgbClr val="002060"/>
                </a:solidFill>
              </a:rPr>
              <a:t>9	</a:t>
            </a:r>
            <a:r>
              <a:rPr lang="en-GB" sz="2800" noProof="0" dirty="0" err="1">
                <a:solidFill>
                  <a:srgbClr val="002060"/>
                </a:solidFill>
              </a:rPr>
              <a:t>neun</a:t>
            </a:r>
            <a:endParaRPr lang="en-GB" sz="2800" noProof="0" dirty="0">
              <a:solidFill>
                <a:srgbClr val="002060"/>
              </a:solidFill>
            </a:endParaRPr>
          </a:p>
          <a:p>
            <a:pPr marL="0" lvl="0" indent="0" defTabSz="914400" eaLnBrk="0" hangingPunct="0">
              <a:spcBef>
                <a:spcPct val="0"/>
              </a:spcBef>
              <a:buNone/>
            </a:pPr>
            <a:endParaRPr lang="en-GB" sz="2800" noProof="0" dirty="0">
              <a:solidFill>
                <a:srgbClr val="002060"/>
              </a:solidFill>
            </a:endParaRPr>
          </a:p>
          <a:p>
            <a:pPr marL="0" lvl="0" indent="0" defTabSz="914400" eaLnBrk="0" hangingPunct="0">
              <a:spcBef>
                <a:spcPct val="0"/>
              </a:spcBef>
              <a:buNone/>
            </a:pPr>
            <a:r>
              <a:rPr lang="en-GB" sz="2800" noProof="0" dirty="0">
                <a:solidFill>
                  <a:srgbClr val="002060"/>
                </a:solidFill>
              </a:rPr>
              <a:t>10	</a:t>
            </a:r>
            <a:r>
              <a:rPr lang="en-GB" sz="2800" noProof="0" dirty="0" err="1">
                <a:solidFill>
                  <a:srgbClr val="002060"/>
                </a:solidFill>
              </a:rPr>
              <a:t>zehn</a:t>
            </a:r>
            <a:endParaRPr lang="en-GB" sz="2800" noProof="0" dirty="0">
              <a:solidFill>
                <a:srgbClr val="002060"/>
              </a:solidFill>
            </a:endParaRPr>
          </a:p>
        </p:txBody>
      </p:sp>
      <p:pic>
        <p:nvPicPr>
          <p:cNvPr id="9" name="Aufgezeichneter Sound">
            <a:hlinkClick r:id="" action="ppaction://media"/>
            <a:extLst>
              <a:ext uri="{FF2B5EF4-FFF2-40B4-BE49-F238E27FC236}">
                <a16:creationId xmlns:a16="http://schemas.microsoft.com/office/drawing/2014/main" id="{3F246A2B-9CA4-47F0-AAE3-2B2C83606D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17067" y="5498567"/>
            <a:ext cx="1128817" cy="1128817"/>
          </a:xfrm>
          <a:prstGeom prst="rect">
            <a:avLst/>
          </a:prstGeom>
        </p:spPr>
      </p:pic>
      <p:sp>
        <p:nvSpPr>
          <p:cNvPr id="11" name="Foliennummernplatzhalter 4">
            <a:extLst>
              <a:ext uri="{FF2B5EF4-FFF2-40B4-BE49-F238E27FC236}">
                <a16:creationId xmlns:a16="http://schemas.microsoft.com/office/drawing/2014/main" id="{53A29936-612D-4F14-9401-B2A16F6B476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A9C50D34-2436-4682-80A4-14CC4A1F729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94003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1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14212CA2-2F2F-4567-A83A-10765B54EAEF}"/>
              </a:ext>
            </a:extLst>
          </p:cNvPr>
          <p:cNvPicPr>
            <a:picLocks noChangeAspect="1"/>
          </p:cNvPicPr>
          <p:nvPr/>
        </p:nvPicPr>
        <p:blipFill>
          <a:blip r:embed="rId4"/>
          <a:stretch>
            <a:fillRect/>
          </a:stretch>
        </p:blipFill>
        <p:spPr>
          <a:xfrm>
            <a:off x="8253564" y="3691147"/>
            <a:ext cx="2000160" cy="3061816"/>
          </a:xfrm>
          <a:prstGeom prst="rect">
            <a:avLst/>
          </a:prstGeom>
        </p:spPr>
      </p:pic>
      <p:sp>
        <p:nvSpPr>
          <p:cNvPr id="7" name="Titel 6">
            <a:extLst>
              <a:ext uri="{FF2B5EF4-FFF2-40B4-BE49-F238E27FC236}">
                <a16:creationId xmlns:a16="http://schemas.microsoft.com/office/drawing/2014/main" id="{6609F857-3501-449F-B6F9-04916B34B29F}"/>
              </a:ext>
            </a:extLst>
          </p:cNvPr>
          <p:cNvSpPr>
            <a:spLocks noGrp="1"/>
          </p:cNvSpPr>
          <p:nvPr>
            <p:ph type="title"/>
          </p:nvPr>
        </p:nvSpPr>
        <p:spPr/>
        <p:txBody>
          <a:bodyPr/>
          <a:lstStyle/>
          <a:p>
            <a:r>
              <a:rPr lang="en-GB" b="1" noProof="0" dirty="0"/>
              <a:t>The numbers in German </a:t>
            </a:r>
          </a:p>
        </p:txBody>
      </p:sp>
      <p:sp>
        <p:nvSpPr>
          <p:cNvPr id="8" name="Inhaltsplatzhalter 7">
            <a:extLst>
              <a:ext uri="{FF2B5EF4-FFF2-40B4-BE49-F238E27FC236}">
                <a16:creationId xmlns:a16="http://schemas.microsoft.com/office/drawing/2014/main" id="{C68909C2-2602-46CC-AE8F-8E2803A02E75}"/>
              </a:ext>
            </a:extLst>
          </p:cNvPr>
          <p:cNvSpPr>
            <a:spLocks noGrp="1"/>
          </p:cNvSpPr>
          <p:nvPr>
            <p:ph sz="half" idx="1"/>
          </p:nvPr>
        </p:nvSpPr>
        <p:spPr/>
        <p:txBody>
          <a:bodyPr>
            <a:normAutofit lnSpcReduction="10000"/>
          </a:bodyPr>
          <a:lstStyle/>
          <a:p>
            <a:pPr marL="0" lvl="0" indent="0">
              <a:buNone/>
            </a:pPr>
            <a:r>
              <a:rPr lang="en-GB" sz="3200" noProof="0" dirty="0">
                <a:solidFill>
                  <a:srgbClr val="002060"/>
                </a:solidFill>
              </a:rPr>
              <a:t>11	elf</a:t>
            </a:r>
          </a:p>
          <a:p>
            <a:pPr marL="0" lvl="0" indent="0">
              <a:buNone/>
            </a:pPr>
            <a:endParaRPr lang="en-GB" sz="3200" noProof="0" dirty="0">
              <a:solidFill>
                <a:srgbClr val="002060"/>
              </a:solidFill>
            </a:endParaRPr>
          </a:p>
          <a:p>
            <a:pPr marL="0" lvl="0" indent="0">
              <a:buNone/>
            </a:pPr>
            <a:r>
              <a:rPr lang="en-GB" sz="3200" noProof="0" dirty="0">
                <a:solidFill>
                  <a:srgbClr val="002060"/>
                </a:solidFill>
              </a:rPr>
              <a:t>12	</a:t>
            </a:r>
            <a:r>
              <a:rPr lang="en-GB" sz="3200" noProof="0" dirty="0" err="1">
                <a:solidFill>
                  <a:srgbClr val="002060"/>
                </a:solidFill>
              </a:rPr>
              <a:t>zwölf</a:t>
            </a:r>
            <a:endParaRPr lang="en-GB" sz="3200"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13	</a:t>
            </a:r>
            <a:r>
              <a:rPr lang="en-GB" sz="3200" noProof="0" dirty="0" err="1">
                <a:solidFill>
                  <a:srgbClr val="002060"/>
                </a:solidFill>
              </a:rPr>
              <a:t>drei</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14	</a:t>
            </a:r>
            <a:r>
              <a:rPr lang="en-GB" sz="3200" noProof="0" dirty="0" err="1">
                <a:solidFill>
                  <a:srgbClr val="002060"/>
                </a:solidFill>
              </a:rPr>
              <a:t>vier</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15	</a:t>
            </a:r>
            <a:r>
              <a:rPr lang="en-GB" sz="3200" noProof="0" dirty="0" err="1">
                <a:solidFill>
                  <a:srgbClr val="002060"/>
                </a:solidFill>
              </a:rPr>
              <a:t>fünf</a:t>
            </a:r>
            <a:r>
              <a:rPr lang="en-GB" sz="3200" u="sng" noProof="0" dirty="0" err="1">
                <a:solidFill>
                  <a:srgbClr val="002060"/>
                </a:solidFill>
              </a:rPr>
              <a:t>zehn</a:t>
            </a:r>
            <a:endParaRPr lang="en-GB" sz="3200" u="sng" noProof="0" dirty="0">
              <a:solidFill>
                <a:srgbClr val="002060"/>
              </a:solidFill>
            </a:endParaRPr>
          </a:p>
          <a:p>
            <a:endParaRPr lang="en-GB" noProof="0" dirty="0"/>
          </a:p>
        </p:txBody>
      </p:sp>
      <p:sp>
        <p:nvSpPr>
          <p:cNvPr id="9" name="Inhaltsplatzhalter 8">
            <a:extLst>
              <a:ext uri="{FF2B5EF4-FFF2-40B4-BE49-F238E27FC236}">
                <a16:creationId xmlns:a16="http://schemas.microsoft.com/office/drawing/2014/main" id="{C3375D0D-05DE-4F54-AA5B-174E73891714}"/>
              </a:ext>
            </a:extLst>
          </p:cNvPr>
          <p:cNvSpPr>
            <a:spLocks noGrp="1"/>
          </p:cNvSpPr>
          <p:nvPr>
            <p:ph sz="half" idx="2"/>
          </p:nvPr>
        </p:nvSpPr>
        <p:spPr/>
        <p:txBody>
          <a:bodyPr>
            <a:normAutofit lnSpcReduction="10000"/>
          </a:bodyPr>
          <a:lstStyle/>
          <a:p>
            <a:pPr marL="0" lvl="0" indent="0">
              <a:buNone/>
            </a:pPr>
            <a:r>
              <a:rPr lang="en-GB" sz="3200" noProof="0" dirty="0">
                <a:solidFill>
                  <a:srgbClr val="002060"/>
                </a:solidFill>
              </a:rPr>
              <a:t>16	</a:t>
            </a:r>
            <a:r>
              <a:rPr lang="en-GB" sz="3200" noProof="0" dirty="0" err="1">
                <a:solidFill>
                  <a:srgbClr val="002060"/>
                </a:solidFill>
              </a:rPr>
              <a:t>sech</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17	</a:t>
            </a:r>
            <a:r>
              <a:rPr lang="en-GB" sz="3200" noProof="0" dirty="0" err="1">
                <a:solidFill>
                  <a:srgbClr val="002060"/>
                </a:solidFill>
              </a:rPr>
              <a:t>sieb</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18	</a:t>
            </a:r>
            <a:r>
              <a:rPr lang="en-GB" sz="3200" noProof="0" dirty="0" err="1">
                <a:solidFill>
                  <a:srgbClr val="002060"/>
                </a:solidFill>
              </a:rPr>
              <a:t>acht</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19	</a:t>
            </a:r>
            <a:r>
              <a:rPr lang="en-GB" sz="3200" noProof="0" dirty="0" err="1">
                <a:solidFill>
                  <a:srgbClr val="002060"/>
                </a:solidFill>
              </a:rPr>
              <a:t>neun</a:t>
            </a:r>
            <a:r>
              <a:rPr lang="en-GB" sz="3200" u="sng" noProof="0" dirty="0" err="1">
                <a:solidFill>
                  <a:srgbClr val="002060"/>
                </a:solidFill>
              </a:rPr>
              <a:t>zehn</a:t>
            </a:r>
            <a:endParaRPr lang="en-GB" sz="3200" u="sng" noProof="0" dirty="0">
              <a:solidFill>
                <a:srgbClr val="002060"/>
              </a:solidFill>
            </a:endParaRPr>
          </a:p>
          <a:p>
            <a:pPr marL="0" lvl="0" indent="0">
              <a:buNone/>
            </a:pPr>
            <a:endParaRPr lang="en-GB" sz="3200" noProof="0" dirty="0">
              <a:solidFill>
                <a:srgbClr val="002060"/>
              </a:solidFill>
            </a:endParaRPr>
          </a:p>
          <a:p>
            <a:pPr marL="0" lvl="0" indent="0">
              <a:buNone/>
            </a:pPr>
            <a:r>
              <a:rPr lang="en-GB" sz="3200" noProof="0" dirty="0">
                <a:solidFill>
                  <a:srgbClr val="002060"/>
                </a:solidFill>
              </a:rPr>
              <a:t>20	</a:t>
            </a:r>
            <a:r>
              <a:rPr lang="en-GB" sz="3200" noProof="0" dirty="0" err="1">
                <a:solidFill>
                  <a:srgbClr val="002060"/>
                </a:solidFill>
              </a:rPr>
              <a:t>zwanzig</a:t>
            </a:r>
            <a:endParaRPr lang="en-GB" sz="3200" noProof="0" dirty="0">
              <a:solidFill>
                <a:srgbClr val="002060"/>
              </a:solidFill>
            </a:endParaRPr>
          </a:p>
        </p:txBody>
      </p:sp>
      <p:pic>
        <p:nvPicPr>
          <p:cNvPr id="3" name="Aufgezeichneter Sound">
            <a:hlinkClick r:id="" action="ppaction://media"/>
            <a:extLst>
              <a:ext uri="{FF2B5EF4-FFF2-40B4-BE49-F238E27FC236}">
                <a16:creationId xmlns:a16="http://schemas.microsoft.com/office/drawing/2014/main" id="{9372A927-4DCA-4F63-91DC-0058727B01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62173" y="5522305"/>
            <a:ext cx="1357527" cy="1357527"/>
          </a:xfrm>
          <a:prstGeom prst="rect">
            <a:avLst/>
          </a:prstGeom>
        </p:spPr>
      </p:pic>
      <p:sp>
        <p:nvSpPr>
          <p:cNvPr id="12" name="Foliennummernplatzhalter 4">
            <a:extLst>
              <a:ext uri="{FF2B5EF4-FFF2-40B4-BE49-F238E27FC236}">
                <a16:creationId xmlns:a16="http://schemas.microsoft.com/office/drawing/2014/main" id="{70572742-6EE6-40E3-94DD-CE9AE2B33C8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D5986B72-3F61-4A6B-A064-50E51DE72D7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88817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4586BD57-D58E-4F73-8290-965F3825EF99}"/>
              </a:ext>
            </a:extLst>
          </p:cNvPr>
          <p:cNvSpPr>
            <a:spLocks noGrp="1"/>
          </p:cNvSpPr>
          <p:nvPr>
            <p:ph type="title"/>
          </p:nvPr>
        </p:nvSpPr>
        <p:spPr/>
        <p:txBody>
          <a:bodyPr/>
          <a:lstStyle/>
          <a:p>
            <a:r>
              <a:rPr lang="en-GB" b="1" noProof="0" dirty="0"/>
              <a:t>Task: Match the numbers!</a:t>
            </a:r>
            <a:endParaRPr lang="en-GB" noProof="0" dirty="0"/>
          </a:p>
        </p:txBody>
      </p:sp>
      <p:sp>
        <p:nvSpPr>
          <p:cNvPr id="8" name="Inhaltsplatzhalter 7">
            <a:extLst>
              <a:ext uri="{FF2B5EF4-FFF2-40B4-BE49-F238E27FC236}">
                <a16:creationId xmlns:a16="http://schemas.microsoft.com/office/drawing/2014/main" id="{0BB53411-1D23-4E1C-BB62-06E76045DEC9}"/>
              </a:ext>
            </a:extLst>
          </p:cNvPr>
          <p:cNvSpPr>
            <a:spLocks noGrp="1"/>
          </p:cNvSpPr>
          <p:nvPr>
            <p:ph sz="half" idx="1"/>
          </p:nvPr>
        </p:nvSpPr>
        <p:spPr>
          <a:xfrm>
            <a:off x="1572638" y="1562683"/>
            <a:ext cx="7126862" cy="1461187"/>
          </a:xfrm>
        </p:spPr>
        <p:txBody>
          <a:bodyPr>
            <a:normAutofit/>
          </a:bodyPr>
          <a:lstStyle/>
          <a:p>
            <a:pPr marL="0" lvl="0" indent="0">
              <a:buNone/>
            </a:pPr>
            <a:r>
              <a:rPr lang="en-GB" sz="2800" noProof="0" dirty="0">
                <a:solidFill>
                  <a:schemeClr val="accent2"/>
                </a:solidFill>
              </a:rPr>
              <a:t>What a mess! Can you match the numbers with the fitting word?</a:t>
            </a:r>
          </a:p>
          <a:p>
            <a:endParaRPr lang="en-GB" noProof="0" dirty="0"/>
          </a:p>
        </p:txBody>
      </p:sp>
      <p:sp>
        <p:nvSpPr>
          <p:cNvPr id="9" name="Inhaltsplatzhalter 8">
            <a:extLst>
              <a:ext uri="{FF2B5EF4-FFF2-40B4-BE49-F238E27FC236}">
                <a16:creationId xmlns:a16="http://schemas.microsoft.com/office/drawing/2014/main" id="{6932F0B3-918C-4FB2-83AD-D61AB3CA9288}"/>
              </a:ext>
            </a:extLst>
          </p:cNvPr>
          <p:cNvSpPr>
            <a:spLocks noGrp="1"/>
          </p:cNvSpPr>
          <p:nvPr>
            <p:ph sz="half" idx="2"/>
          </p:nvPr>
        </p:nvSpPr>
        <p:spPr>
          <a:xfrm>
            <a:off x="5454807" y="2579902"/>
            <a:ext cx="4610735" cy="4382258"/>
          </a:xfrm>
        </p:spPr>
        <p:txBody>
          <a:bodyPr>
            <a:normAutofit/>
          </a:bodyPr>
          <a:lstStyle/>
          <a:p>
            <a:pPr marL="0" lvl="0" indent="0">
              <a:buNone/>
            </a:pPr>
            <a:r>
              <a:rPr lang="en-GB" sz="2600" noProof="0" dirty="0">
                <a:solidFill>
                  <a:srgbClr val="002060"/>
                </a:solidFill>
              </a:rPr>
              <a:t>1			</a:t>
            </a:r>
            <a:r>
              <a:rPr lang="en-GB" sz="2600" noProof="0" dirty="0" err="1">
                <a:solidFill>
                  <a:srgbClr val="002060"/>
                </a:solidFill>
              </a:rPr>
              <a:t>zwei</a:t>
            </a:r>
            <a:endParaRPr lang="en-GB" sz="2600" noProof="0" dirty="0">
              <a:solidFill>
                <a:srgbClr val="002060"/>
              </a:solidFill>
            </a:endParaRPr>
          </a:p>
          <a:p>
            <a:pPr marL="0" lvl="0" indent="0">
              <a:buNone/>
            </a:pPr>
            <a:r>
              <a:rPr lang="en-GB" sz="2600" noProof="0" dirty="0">
                <a:solidFill>
                  <a:srgbClr val="002060"/>
                </a:solidFill>
              </a:rPr>
              <a:t>15			elf</a:t>
            </a:r>
          </a:p>
          <a:p>
            <a:pPr marL="0" lvl="0" indent="0">
              <a:buNone/>
            </a:pPr>
            <a:r>
              <a:rPr lang="en-GB" sz="2600" noProof="0" dirty="0">
                <a:solidFill>
                  <a:srgbClr val="002060"/>
                </a:solidFill>
              </a:rPr>
              <a:t>4			</a:t>
            </a:r>
            <a:r>
              <a:rPr lang="en-GB" sz="2600" noProof="0" dirty="0" err="1">
                <a:solidFill>
                  <a:srgbClr val="002060"/>
                </a:solidFill>
              </a:rPr>
              <a:t>neun</a:t>
            </a:r>
            <a:endParaRPr lang="en-GB" sz="2600" noProof="0" dirty="0">
              <a:solidFill>
                <a:srgbClr val="002060"/>
              </a:solidFill>
            </a:endParaRPr>
          </a:p>
          <a:p>
            <a:pPr marL="0" lvl="0" indent="0">
              <a:buNone/>
            </a:pPr>
            <a:r>
              <a:rPr lang="en-GB" sz="2600" noProof="0" dirty="0">
                <a:solidFill>
                  <a:srgbClr val="002060"/>
                </a:solidFill>
              </a:rPr>
              <a:t>7			</a:t>
            </a:r>
            <a:r>
              <a:rPr lang="en-GB" sz="2600" noProof="0" dirty="0" err="1">
                <a:solidFill>
                  <a:srgbClr val="002060"/>
                </a:solidFill>
              </a:rPr>
              <a:t>zwanzig</a:t>
            </a:r>
            <a:endParaRPr lang="en-GB" sz="2600" noProof="0" dirty="0">
              <a:solidFill>
                <a:srgbClr val="002060"/>
              </a:solidFill>
            </a:endParaRPr>
          </a:p>
          <a:p>
            <a:pPr marL="0" lvl="0" indent="0">
              <a:buNone/>
            </a:pPr>
            <a:r>
              <a:rPr lang="en-GB" sz="2600" noProof="0" dirty="0">
                <a:solidFill>
                  <a:srgbClr val="002060"/>
                </a:solidFill>
              </a:rPr>
              <a:t>12			</a:t>
            </a:r>
            <a:r>
              <a:rPr lang="en-GB" sz="2600" noProof="0" dirty="0" err="1">
                <a:solidFill>
                  <a:srgbClr val="002060"/>
                </a:solidFill>
              </a:rPr>
              <a:t>eins</a:t>
            </a:r>
            <a:endParaRPr lang="en-GB" sz="2600" noProof="0" dirty="0">
              <a:solidFill>
                <a:srgbClr val="002060"/>
              </a:solidFill>
            </a:endParaRPr>
          </a:p>
          <a:p>
            <a:pPr marL="0" lvl="0" indent="0">
              <a:buNone/>
            </a:pPr>
            <a:r>
              <a:rPr lang="en-GB" sz="2600" noProof="0" dirty="0">
                <a:solidFill>
                  <a:srgbClr val="002060"/>
                </a:solidFill>
              </a:rPr>
              <a:t>20			</a:t>
            </a:r>
            <a:r>
              <a:rPr lang="en-GB" sz="2600" noProof="0" dirty="0" err="1">
                <a:solidFill>
                  <a:srgbClr val="002060"/>
                </a:solidFill>
              </a:rPr>
              <a:t>vier</a:t>
            </a:r>
            <a:endParaRPr lang="en-GB" sz="2600" noProof="0" dirty="0">
              <a:solidFill>
                <a:srgbClr val="002060"/>
              </a:solidFill>
            </a:endParaRPr>
          </a:p>
          <a:p>
            <a:pPr marL="0" lvl="0" indent="0">
              <a:buNone/>
            </a:pPr>
            <a:r>
              <a:rPr lang="en-GB" sz="2600" noProof="0" dirty="0">
                <a:solidFill>
                  <a:srgbClr val="002060"/>
                </a:solidFill>
              </a:rPr>
              <a:t>11			</a:t>
            </a:r>
            <a:r>
              <a:rPr lang="en-GB" sz="2600" noProof="0" dirty="0" err="1">
                <a:solidFill>
                  <a:srgbClr val="002060"/>
                </a:solidFill>
              </a:rPr>
              <a:t>zwölf</a:t>
            </a:r>
            <a:endParaRPr lang="en-GB" sz="2600" noProof="0" dirty="0">
              <a:solidFill>
                <a:srgbClr val="002060"/>
              </a:solidFill>
            </a:endParaRPr>
          </a:p>
          <a:p>
            <a:pPr marL="0" lvl="0" indent="0">
              <a:buNone/>
            </a:pPr>
            <a:r>
              <a:rPr lang="en-GB" sz="2600" noProof="0" dirty="0">
                <a:solidFill>
                  <a:srgbClr val="002060"/>
                </a:solidFill>
              </a:rPr>
              <a:t>2			</a:t>
            </a:r>
            <a:r>
              <a:rPr lang="en-GB" sz="2600" noProof="0" dirty="0" err="1">
                <a:solidFill>
                  <a:srgbClr val="002060"/>
                </a:solidFill>
              </a:rPr>
              <a:t>fünfzehn</a:t>
            </a:r>
            <a:endParaRPr lang="en-GB" sz="2600" noProof="0" dirty="0">
              <a:solidFill>
                <a:srgbClr val="002060"/>
              </a:solidFill>
            </a:endParaRPr>
          </a:p>
          <a:p>
            <a:pPr marL="0" lvl="0" indent="0">
              <a:buNone/>
            </a:pPr>
            <a:r>
              <a:rPr lang="en-GB" sz="2600" noProof="0" dirty="0">
                <a:solidFill>
                  <a:srgbClr val="002060"/>
                </a:solidFill>
              </a:rPr>
              <a:t>9			</a:t>
            </a:r>
            <a:r>
              <a:rPr lang="en-GB" sz="2600" noProof="0" dirty="0" err="1">
                <a:solidFill>
                  <a:srgbClr val="002060"/>
                </a:solidFill>
              </a:rPr>
              <a:t>sieben</a:t>
            </a:r>
            <a:r>
              <a:rPr lang="en-GB" sz="2600" noProof="0" dirty="0">
                <a:solidFill>
                  <a:srgbClr val="002060"/>
                </a:solidFill>
              </a:rPr>
              <a:t> </a:t>
            </a:r>
          </a:p>
        </p:txBody>
      </p:sp>
      <p:pic>
        <p:nvPicPr>
          <p:cNvPr id="10" name="Grafik 9">
            <a:extLst>
              <a:ext uri="{FF2B5EF4-FFF2-40B4-BE49-F238E27FC236}">
                <a16:creationId xmlns:a16="http://schemas.microsoft.com/office/drawing/2014/main" id="{31BFA0A0-00DF-4241-AB6D-CEFEB214FD20}"/>
              </a:ext>
            </a:extLst>
          </p:cNvPr>
          <p:cNvPicPr>
            <a:picLocks noChangeAspect="1"/>
          </p:cNvPicPr>
          <p:nvPr/>
        </p:nvPicPr>
        <p:blipFill>
          <a:blip r:embed="rId2"/>
          <a:stretch>
            <a:fillRect/>
          </a:stretch>
        </p:blipFill>
        <p:spPr>
          <a:xfrm>
            <a:off x="870104" y="2822629"/>
            <a:ext cx="2872634" cy="3695563"/>
          </a:xfrm>
          <a:prstGeom prst="rect">
            <a:avLst/>
          </a:prstGeom>
        </p:spPr>
      </p:pic>
      <p:sp>
        <p:nvSpPr>
          <p:cNvPr id="12" name="Foliennummernplatzhalter 4">
            <a:extLst>
              <a:ext uri="{FF2B5EF4-FFF2-40B4-BE49-F238E27FC236}">
                <a16:creationId xmlns:a16="http://schemas.microsoft.com/office/drawing/2014/main" id="{4C6E0218-9D90-434C-ABE0-D4C08534D81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5C2092E7-FE80-4E28-88DF-975BA4F549E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173416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p:txBody>
          <a:bodyPr wrap="square" anchor="ctr">
            <a:normAutofit/>
          </a:bodyPr>
          <a:lstStyle/>
          <a:p>
            <a:r>
              <a:rPr lang="en-GB" b="1" noProof="0" dirty="0"/>
              <a:t>Did you know the answer?</a:t>
            </a:r>
          </a:p>
        </p:txBody>
      </p:sp>
      <p:sp>
        <p:nvSpPr>
          <p:cNvPr id="3" name="Inhaltsplatzhalter 2">
            <a:extLst>
              <a:ext uri="{FF2B5EF4-FFF2-40B4-BE49-F238E27FC236}">
                <a16:creationId xmlns:a16="http://schemas.microsoft.com/office/drawing/2014/main" id="{24E24A7E-4A18-4B79-8595-C3FF5CDDA34C}"/>
              </a:ext>
            </a:extLst>
          </p:cNvPr>
          <p:cNvSpPr>
            <a:spLocks noGrp="1"/>
          </p:cNvSpPr>
          <p:nvPr>
            <p:ph sz="half" idx="1"/>
          </p:nvPr>
        </p:nvSpPr>
        <p:spPr>
          <a:xfrm>
            <a:off x="4175441" y="1867649"/>
            <a:ext cx="5833109" cy="5389289"/>
          </a:xfrm>
        </p:spPr>
        <p:txBody>
          <a:bodyPr>
            <a:normAutofit lnSpcReduction="10000"/>
          </a:bodyPr>
          <a:lstStyle/>
          <a:p>
            <a:pPr marL="0" indent="0">
              <a:buNone/>
            </a:pPr>
            <a:r>
              <a:rPr lang="en-GB" sz="2800" noProof="0" dirty="0">
                <a:solidFill>
                  <a:schemeClr val="accent2"/>
                </a:solidFill>
              </a:rPr>
              <a:t>Let’s check if you were right!</a:t>
            </a:r>
          </a:p>
          <a:p>
            <a:pPr marL="0" indent="0">
              <a:buNone/>
            </a:pPr>
            <a:endParaRPr lang="en-GB" sz="2800" noProof="0" dirty="0"/>
          </a:p>
          <a:p>
            <a:pPr marL="0" indent="0">
              <a:buNone/>
            </a:pPr>
            <a:r>
              <a:rPr lang="en-GB" sz="2800" noProof="0" dirty="0"/>
              <a:t>1			</a:t>
            </a:r>
            <a:r>
              <a:rPr lang="en-GB" sz="2800" noProof="0" dirty="0" err="1"/>
              <a:t>zwei</a:t>
            </a:r>
            <a:endParaRPr lang="en-GB" sz="2800" noProof="0" dirty="0"/>
          </a:p>
          <a:p>
            <a:pPr marL="0" indent="0">
              <a:buNone/>
            </a:pPr>
            <a:r>
              <a:rPr lang="en-GB" sz="2800" noProof="0" dirty="0"/>
              <a:t>15			elf</a:t>
            </a:r>
          </a:p>
          <a:p>
            <a:pPr marL="0" indent="0">
              <a:buNone/>
            </a:pPr>
            <a:r>
              <a:rPr lang="en-GB" sz="2800" noProof="0" dirty="0"/>
              <a:t>4			</a:t>
            </a:r>
            <a:r>
              <a:rPr lang="en-GB" sz="2800" noProof="0" dirty="0" err="1"/>
              <a:t>neun</a:t>
            </a:r>
            <a:endParaRPr lang="en-GB" sz="2800" noProof="0" dirty="0"/>
          </a:p>
          <a:p>
            <a:pPr marL="0" indent="0">
              <a:buNone/>
            </a:pPr>
            <a:r>
              <a:rPr lang="en-GB" sz="2800" noProof="0" dirty="0"/>
              <a:t>7			</a:t>
            </a:r>
            <a:r>
              <a:rPr lang="en-GB" sz="2800" noProof="0" dirty="0" err="1"/>
              <a:t>zwanzig</a:t>
            </a:r>
            <a:endParaRPr lang="en-GB" sz="2800" noProof="0" dirty="0"/>
          </a:p>
          <a:p>
            <a:pPr marL="0" indent="0">
              <a:buNone/>
            </a:pPr>
            <a:r>
              <a:rPr lang="en-GB" sz="2800" noProof="0" dirty="0"/>
              <a:t>12			</a:t>
            </a:r>
            <a:r>
              <a:rPr lang="en-GB" sz="2800" noProof="0" dirty="0" err="1"/>
              <a:t>eins</a:t>
            </a:r>
            <a:endParaRPr lang="en-GB" sz="2800" noProof="0" dirty="0"/>
          </a:p>
          <a:p>
            <a:pPr marL="0" indent="0">
              <a:buNone/>
            </a:pPr>
            <a:r>
              <a:rPr lang="en-GB" sz="2800" noProof="0" dirty="0"/>
              <a:t>20			</a:t>
            </a:r>
            <a:r>
              <a:rPr lang="en-GB" sz="2800" noProof="0" dirty="0" err="1"/>
              <a:t>vier</a:t>
            </a:r>
            <a:endParaRPr lang="en-GB" sz="2800" noProof="0" dirty="0"/>
          </a:p>
          <a:p>
            <a:pPr marL="0" indent="0">
              <a:buNone/>
            </a:pPr>
            <a:r>
              <a:rPr lang="en-GB" sz="2800" noProof="0" dirty="0"/>
              <a:t>11              		</a:t>
            </a:r>
            <a:r>
              <a:rPr lang="en-GB" sz="2800" noProof="0" dirty="0" err="1"/>
              <a:t>zwölf</a:t>
            </a:r>
            <a:endParaRPr lang="en-GB" sz="2800" noProof="0" dirty="0"/>
          </a:p>
          <a:p>
            <a:pPr marL="0" indent="0">
              <a:buNone/>
            </a:pPr>
            <a:r>
              <a:rPr lang="en-GB" sz="2800" noProof="0" dirty="0"/>
              <a:t>2			</a:t>
            </a:r>
            <a:r>
              <a:rPr lang="en-GB" sz="2800" noProof="0" dirty="0" err="1"/>
              <a:t>fünfzehn</a:t>
            </a:r>
            <a:endParaRPr lang="en-GB" sz="2800" noProof="0" dirty="0"/>
          </a:p>
          <a:p>
            <a:pPr marL="0" indent="0">
              <a:buNone/>
            </a:pPr>
            <a:r>
              <a:rPr lang="en-GB" sz="2800" noProof="0" dirty="0"/>
              <a:t>9			</a:t>
            </a:r>
            <a:r>
              <a:rPr lang="en-GB" sz="2800" noProof="0" dirty="0" err="1"/>
              <a:t>sieben</a:t>
            </a:r>
            <a:r>
              <a:rPr lang="en-GB" sz="2800" noProof="0" dirty="0"/>
              <a:t> </a:t>
            </a:r>
          </a:p>
        </p:txBody>
      </p:sp>
      <p:sp>
        <p:nvSpPr>
          <p:cNvPr id="5" name="Content Placeholder 3">
            <a:extLst>
              <a:ext uri="{FF2B5EF4-FFF2-40B4-BE49-F238E27FC236}">
                <a16:creationId xmlns:a16="http://schemas.microsoft.com/office/drawing/2014/main" id="{24F80D12-FA21-411B-817A-5657AD2151DA}"/>
              </a:ext>
            </a:extLst>
          </p:cNvPr>
          <p:cNvSpPr txBox="1">
            <a:spLocks/>
          </p:cNvSpPr>
          <p:nvPr/>
        </p:nvSpPr>
        <p:spPr>
          <a:xfrm>
            <a:off x="4137343" y="2716211"/>
            <a:ext cx="5833110" cy="4048126"/>
          </a:xfrm>
          <a:prstGeom prst="rect">
            <a:avLst/>
          </a:prstGeom>
        </p:spPr>
        <p:txBody>
          <a:bodyPr vert="horz" lIns="91430" tIns="45716" rIns="91430" bIns="45716" rtlCol="0">
            <a:noAutofit/>
          </a:bodyPr>
          <a:lst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9pPr>
          </a:lstStyle>
          <a:p>
            <a:pPr marL="0" indent="0" fontAlgn="auto">
              <a:spcAft>
                <a:spcPts val="0"/>
              </a:spcAft>
              <a:buFont typeface="Arial" pitchFamily="34" charset="0"/>
              <a:buNone/>
            </a:pPr>
            <a:endParaRPr lang="en-US" sz="2800" b="0" dirty="0"/>
          </a:p>
        </p:txBody>
      </p:sp>
      <p:cxnSp>
        <p:nvCxnSpPr>
          <p:cNvPr id="4" name="Gerader Verbinder 3">
            <a:extLst>
              <a:ext uri="{FF2B5EF4-FFF2-40B4-BE49-F238E27FC236}">
                <a16:creationId xmlns:a16="http://schemas.microsoft.com/office/drawing/2014/main" id="{05D9A8E4-EADD-4921-8DE8-459A54E447F0}"/>
              </a:ext>
            </a:extLst>
          </p:cNvPr>
          <p:cNvCxnSpPr>
            <a:cxnSpLocks/>
          </p:cNvCxnSpPr>
          <p:nvPr/>
        </p:nvCxnSpPr>
        <p:spPr>
          <a:xfrm>
            <a:off x="4549140" y="2983230"/>
            <a:ext cx="2604695" cy="1887062"/>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4B7D576E-A7A2-485F-B689-DC8EF91F75E3}"/>
              </a:ext>
            </a:extLst>
          </p:cNvPr>
          <p:cNvCxnSpPr>
            <a:cxnSpLocks/>
          </p:cNvCxnSpPr>
          <p:nvPr/>
        </p:nvCxnSpPr>
        <p:spPr>
          <a:xfrm>
            <a:off x="4697730" y="3515509"/>
            <a:ext cx="2450010" cy="2831503"/>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7ADFCB54-DC66-41E1-B691-DF1142F0A618}"/>
              </a:ext>
            </a:extLst>
          </p:cNvPr>
          <p:cNvCxnSpPr>
            <a:cxnSpLocks/>
          </p:cNvCxnSpPr>
          <p:nvPr/>
        </p:nvCxnSpPr>
        <p:spPr>
          <a:xfrm flipV="1">
            <a:off x="4691635" y="3977640"/>
            <a:ext cx="2456105" cy="2817197"/>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95745BD0-82CF-41D4-9C97-52A536AEF744}"/>
              </a:ext>
            </a:extLst>
          </p:cNvPr>
          <p:cNvCxnSpPr>
            <a:cxnSpLocks/>
          </p:cNvCxnSpPr>
          <p:nvPr/>
        </p:nvCxnSpPr>
        <p:spPr>
          <a:xfrm>
            <a:off x="4549140" y="3977640"/>
            <a:ext cx="2598600" cy="1424931"/>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C5DBC43E-CA75-4319-88BE-3A6657ACB735}"/>
              </a:ext>
            </a:extLst>
          </p:cNvPr>
          <p:cNvCxnSpPr>
            <a:cxnSpLocks/>
          </p:cNvCxnSpPr>
          <p:nvPr/>
        </p:nvCxnSpPr>
        <p:spPr>
          <a:xfrm>
            <a:off x="4549140" y="4491990"/>
            <a:ext cx="2636699" cy="2272347"/>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053EA64C-D543-4117-956D-CA94893508F4}"/>
              </a:ext>
            </a:extLst>
          </p:cNvPr>
          <p:cNvCxnSpPr>
            <a:cxnSpLocks/>
          </p:cNvCxnSpPr>
          <p:nvPr/>
        </p:nvCxnSpPr>
        <p:spPr>
          <a:xfrm flipV="1">
            <a:off x="4567024" y="3067684"/>
            <a:ext cx="2618815" cy="3289119"/>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F4A88354-F235-4356-A345-1C61ABB367A5}"/>
              </a:ext>
            </a:extLst>
          </p:cNvPr>
          <p:cNvCxnSpPr>
            <a:cxnSpLocks/>
          </p:cNvCxnSpPr>
          <p:nvPr/>
        </p:nvCxnSpPr>
        <p:spPr>
          <a:xfrm flipV="1">
            <a:off x="4679846" y="3515509"/>
            <a:ext cx="2467894" cy="2363513"/>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A44BE591-B882-4BBC-BA83-077F90F48BB7}"/>
              </a:ext>
            </a:extLst>
          </p:cNvPr>
          <p:cNvCxnSpPr>
            <a:cxnSpLocks/>
          </p:cNvCxnSpPr>
          <p:nvPr/>
        </p:nvCxnSpPr>
        <p:spPr>
          <a:xfrm flipV="1">
            <a:off x="4846320" y="4303110"/>
            <a:ext cx="2450010" cy="1026878"/>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E48BB667-407B-45B3-A20A-65965566AB43}"/>
              </a:ext>
            </a:extLst>
          </p:cNvPr>
          <p:cNvCxnSpPr>
            <a:cxnSpLocks/>
          </p:cNvCxnSpPr>
          <p:nvPr/>
        </p:nvCxnSpPr>
        <p:spPr>
          <a:xfrm>
            <a:off x="4697730" y="5063490"/>
            <a:ext cx="2488109" cy="815531"/>
          </a:xfrm>
          <a:prstGeom prst="line">
            <a:avLst/>
          </a:prstGeom>
          <a:ln w="38100">
            <a:solidFill>
              <a:srgbClr val="D71F39"/>
            </a:solidFill>
          </a:ln>
        </p:spPr>
        <p:style>
          <a:lnRef idx="1">
            <a:schemeClr val="accent1"/>
          </a:lnRef>
          <a:fillRef idx="0">
            <a:schemeClr val="accent1"/>
          </a:fillRef>
          <a:effectRef idx="0">
            <a:schemeClr val="accent1"/>
          </a:effectRef>
          <a:fontRef idx="minor">
            <a:schemeClr val="tx1"/>
          </a:fontRef>
        </p:style>
      </p:cxnSp>
      <p:pic>
        <p:nvPicPr>
          <p:cNvPr id="24" name="Picture 5" descr="A picture containing drawing&#10;&#10;Description automatically generated">
            <a:extLst>
              <a:ext uri="{FF2B5EF4-FFF2-40B4-BE49-F238E27FC236}">
                <a16:creationId xmlns:a16="http://schemas.microsoft.com/office/drawing/2014/main" id="{B0F2D559-ABEC-45AE-B5D3-58AEEDCB0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220" y="1867649"/>
            <a:ext cx="2393040" cy="5106315"/>
          </a:xfrm>
          <a:prstGeom prst="rect">
            <a:avLst/>
          </a:prstGeom>
        </p:spPr>
      </p:pic>
      <p:sp>
        <p:nvSpPr>
          <p:cNvPr id="18" name="Foliennummernplatzhalter 4">
            <a:extLst>
              <a:ext uri="{FF2B5EF4-FFF2-40B4-BE49-F238E27FC236}">
                <a16:creationId xmlns:a16="http://schemas.microsoft.com/office/drawing/2014/main" id="{431B192E-2D44-4AE4-8040-01AC05750A5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20" name="Fußzeilenplatzhalter 3">
            <a:extLst>
              <a:ext uri="{FF2B5EF4-FFF2-40B4-BE49-F238E27FC236}">
                <a16:creationId xmlns:a16="http://schemas.microsoft.com/office/drawing/2014/main" id="{3245CD6D-D7B0-4A3F-B83B-13BDC1FE77F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825179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8B8727F-1C45-4E5F-A42B-A5C847A913DE}"/>
              </a:ext>
            </a:extLst>
          </p:cNvPr>
          <p:cNvPicPr>
            <a:picLocks noChangeAspect="1"/>
          </p:cNvPicPr>
          <p:nvPr/>
        </p:nvPicPr>
        <p:blipFill>
          <a:blip r:embed="rId2"/>
          <a:stretch>
            <a:fillRect/>
          </a:stretch>
        </p:blipFill>
        <p:spPr>
          <a:xfrm>
            <a:off x="8005491" y="3896796"/>
            <a:ext cx="2469141" cy="3281287"/>
          </a:xfrm>
          <a:prstGeom prst="rect">
            <a:avLst/>
          </a:prstGeom>
        </p:spPr>
      </p:pic>
      <p:sp>
        <p:nvSpPr>
          <p:cNvPr id="2" name="Titel 1">
            <a:extLst>
              <a:ext uri="{FF2B5EF4-FFF2-40B4-BE49-F238E27FC236}">
                <a16:creationId xmlns:a16="http://schemas.microsoft.com/office/drawing/2014/main" id="{16C74A03-FAD9-4846-A347-AAACEB10BDE3}"/>
              </a:ext>
            </a:extLst>
          </p:cNvPr>
          <p:cNvSpPr>
            <a:spLocks noGrp="1"/>
          </p:cNvSpPr>
          <p:nvPr>
            <p:ph type="title"/>
          </p:nvPr>
        </p:nvSpPr>
        <p:spPr>
          <a:xfrm>
            <a:off x="521970" y="266851"/>
            <a:ext cx="9395460" cy="1259946"/>
          </a:xfrm>
        </p:spPr>
        <p:txBody>
          <a:bodyPr/>
          <a:lstStyle/>
          <a:p>
            <a:r>
              <a:rPr lang="en-GB" b="1" noProof="0" dirty="0"/>
              <a:t>Speaking activity – </a:t>
            </a:r>
            <a:br>
              <a:rPr lang="en-GB" b="1" noProof="0" dirty="0"/>
            </a:br>
            <a:r>
              <a:rPr lang="en-GB" b="1" noProof="0" dirty="0"/>
              <a:t>Talk to your neighbour!</a:t>
            </a:r>
            <a:endParaRPr lang="en-GB" noProof="0" dirty="0"/>
          </a:p>
        </p:txBody>
      </p:sp>
      <p:sp>
        <p:nvSpPr>
          <p:cNvPr id="3" name="Textplatzhalter 2">
            <a:extLst>
              <a:ext uri="{FF2B5EF4-FFF2-40B4-BE49-F238E27FC236}">
                <a16:creationId xmlns:a16="http://schemas.microsoft.com/office/drawing/2014/main" id="{AFF897BD-6FDD-4052-9CC0-959061FBAE4C}"/>
              </a:ext>
            </a:extLst>
          </p:cNvPr>
          <p:cNvSpPr>
            <a:spLocks noGrp="1"/>
          </p:cNvSpPr>
          <p:nvPr>
            <p:ph type="body" idx="1"/>
          </p:nvPr>
        </p:nvSpPr>
        <p:spPr>
          <a:xfrm>
            <a:off x="255184" y="5085949"/>
            <a:ext cx="10239450" cy="2584551"/>
          </a:xfrm>
        </p:spPr>
        <p:txBody>
          <a:bodyPr>
            <a:normAutofit/>
          </a:bodyPr>
          <a:lstStyle/>
          <a:p>
            <a:pPr lvl="0"/>
            <a:r>
              <a:rPr lang="en-GB" sz="2400" b="0" noProof="0" dirty="0" err="1">
                <a:solidFill>
                  <a:srgbClr val="002060"/>
                </a:solidFill>
              </a:rPr>
              <a:t>Beispiel</a:t>
            </a:r>
            <a:r>
              <a:rPr lang="en-GB" sz="2400" b="0" noProof="0" dirty="0">
                <a:solidFill>
                  <a:srgbClr val="002060"/>
                </a:solidFill>
              </a:rPr>
              <a:t> / </a:t>
            </a:r>
            <a:r>
              <a:rPr lang="en-GB" sz="2400" b="0" noProof="0" dirty="0">
                <a:solidFill>
                  <a:schemeClr val="accent2"/>
                </a:solidFill>
              </a:rPr>
              <a:t>Example:</a:t>
            </a:r>
            <a:br>
              <a:rPr lang="en-GB" sz="2400" b="0" noProof="0" dirty="0">
                <a:solidFill>
                  <a:srgbClr val="002060"/>
                </a:solidFill>
              </a:rPr>
            </a:br>
            <a:br>
              <a:rPr lang="en-GB" sz="2400" b="0" noProof="0" dirty="0">
                <a:solidFill>
                  <a:srgbClr val="002060"/>
                </a:solidFill>
              </a:rPr>
            </a:br>
            <a:r>
              <a:rPr lang="en-GB" sz="2400" b="0" noProof="0" dirty="0">
                <a:solidFill>
                  <a:srgbClr val="002060"/>
                </a:solidFill>
              </a:rPr>
              <a:t>Was </a:t>
            </a:r>
            <a:r>
              <a:rPr lang="en-GB" sz="2400" b="0" noProof="0" dirty="0" err="1">
                <a:solidFill>
                  <a:srgbClr val="002060"/>
                </a:solidFill>
              </a:rPr>
              <a:t>kommt</a:t>
            </a:r>
            <a:r>
              <a:rPr lang="en-GB" sz="2400" b="0" noProof="0" dirty="0">
                <a:solidFill>
                  <a:srgbClr val="002060"/>
                </a:solidFill>
              </a:rPr>
              <a:t> </a:t>
            </a:r>
            <a:r>
              <a:rPr lang="en-GB" sz="2400" b="0" noProof="0" dirty="0" err="1">
                <a:solidFill>
                  <a:srgbClr val="002060"/>
                </a:solidFill>
              </a:rPr>
              <a:t>vor</a:t>
            </a:r>
            <a:r>
              <a:rPr lang="en-GB" sz="2400" b="0" noProof="0" dirty="0">
                <a:solidFill>
                  <a:srgbClr val="002060"/>
                </a:solidFill>
              </a:rPr>
              <a:t> 7?                      6 </a:t>
            </a:r>
            <a:r>
              <a:rPr lang="en-GB" sz="2400" b="0" noProof="0" dirty="0" err="1">
                <a:solidFill>
                  <a:srgbClr val="002060"/>
                </a:solidFill>
              </a:rPr>
              <a:t>kommt</a:t>
            </a:r>
            <a:r>
              <a:rPr lang="en-GB" sz="2400" b="0" noProof="0" dirty="0">
                <a:solidFill>
                  <a:srgbClr val="002060"/>
                </a:solidFill>
              </a:rPr>
              <a:t> </a:t>
            </a:r>
            <a:r>
              <a:rPr lang="en-GB" sz="2400" b="0" noProof="0" dirty="0" err="1">
                <a:solidFill>
                  <a:srgbClr val="002060"/>
                </a:solidFill>
              </a:rPr>
              <a:t>vor</a:t>
            </a:r>
            <a:r>
              <a:rPr lang="en-GB" sz="2400" b="0" noProof="0" dirty="0">
                <a:solidFill>
                  <a:srgbClr val="002060"/>
                </a:solidFill>
              </a:rPr>
              <a:t> 7. </a:t>
            </a:r>
          </a:p>
          <a:p>
            <a:pPr lvl="0"/>
            <a:endParaRPr lang="en-GB" sz="2400" b="0" noProof="0" dirty="0">
              <a:solidFill>
                <a:srgbClr val="002060"/>
              </a:solidFill>
            </a:endParaRPr>
          </a:p>
          <a:p>
            <a:pPr lvl="0"/>
            <a:r>
              <a:rPr lang="en-GB" sz="2400" b="0" noProof="0" dirty="0">
                <a:solidFill>
                  <a:srgbClr val="002060"/>
                </a:solidFill>
              </a:rPr>
              <a:t>Was </a:t>
            </a:r>
            <a:r>
              <a:rPr lang="en-GB" sz="2400" b="0" noProof="0" dirty="0" err="1">
                <a:solidFill>
                  <a:srgbClr val="002060"/>
                </a:solidFill>
              </a:rPr>
              <a:t>kommt</a:t>
            </a:r>
            <a:r>
              <a:rPr lang="en-GB" sz="2400" b="0" noProof="0" dirty="0">
                <a:solidFill>
                  <a:srgbClr val="002060"/>
                </a:solidFill>
              </a:rPr>
              <a:t> </a:t>
            </a:r>
            <a:r>
              <a:rPr lang="en-GB" sz="2400" b="0" noProof="0" dirty="0" err="1">
                <a:solidFill>
                  <a:srgbClr val="002060"/>
                </a:solidFill>
              </a:rPr>
              <a:t>nach</a:t>
            </a:r>
            <a:r>
              <a:rPr lang="en-GB" sz="2400" b="0" noProof="0" dirty="0">
                <a:solidFill>
                  <a:srgbClr val="002060"/>
                </a:solidFill>
              </a:rPr>
              <a:t> 15?                  16 </a:t>
            </a:r>
            <a:r>
              <a:rPr lang="en-GB" sz="2400" b="0" noProof="0" dirty="0" err="1">
                <a:solidFill>
                  <a:srgbClr val="002060"/>
                </a:solidFill>
              </a:rPr>
              <a:t>kommt</a:t>
            </a:r>
            <a:r>
              <a:rPr lang="en-GB" sz="2400" b="0" noProof="0" dirty="0">
                <a:solidFill>
                  <a:srgbClr val="002060"/>
                </a:solidFill>
              </a:rPr>
              <a:t> </a:t>
            </a:r>
            <a:r>
              <a:rPr lang="en-GB" sz="2400" b="0" noProof="0" dirty="0" err="1">
                <a:solidFill>
                  <a:srgbClr val="002060"/>
                </a:solidFill>
              </a:rPr>
              <a:t>nach</a:t>
            </a:r>
            <a:r>
              <a:rPr lang="en-GB" sz="2400" b="0" noProof="0" dirty="0">
                <a:solidFill>
                  <a:srgbClr val="002060"/>
                </a:solidFill>
              </a:rPr>
              <a:t> 15. </a:t>
            </a:r>
          </a:p>
          <a:p>
            <a:endParaRPr lang="en-GB" noProof="0" dirty="0"/>
          </a:p>
        </p:txBody>
      </p:sp>
      <p:sp>
        <p:nvSpPr>
          <p:cNvPr id="4" name="Inhaltsplatzhalter 3">
            <a:extLst>
              <a:ext uri="{FF2B5EF4-FFF2-40B4-BE49-F238E27FC236}">
                <a16:creationId xmlns:a16="http://schemas.microsoft.com/office/drawing/2014/main" id="{54C24119-0CF2-4978-9D1F-172C52BBA9C5}"/>
              </a:ext>
            </a:extLst>
          </p:cNvPr>
          <p:cNvSpPr>
            <a:spLocks noGrp="1"/>
          </p:cNvSpPr>
          <p:nvPr>
            <p:ph sz="half" idx="2"/>
          </p:nvPr>
        </p:nvSpPr>
        <p:spPr>
          <a:xfrm>
            <a:off x="255183" y="1897203"/>
            <a:ext cx="4612548" cy="2854225"/>
          </a:xfrm>
        </p:spPr>
        <p:txBody>
          <a:bodyPr>
            <a:normAutofit/>
          </a:bodyPr>
          <a:lstStyle/>
          <a:p>
            <a:pPr marL="0" lvl="0" indent="0">
              <a:buNone/>
            </a:pPr>
            <a:r>
              <a:rPr lang="en-GB" sz="2800" noProof="0" dirty="0">
                <a:solidFill>
                  <a:srgbClr val="002060"/>
                </a:solidFill>
              </a:rPr>
              <a:t>Was </a:t>
            </a:r>
            <a:r>
              <a:rPr lang="en-GB" sz="2800" noProof="0" dirty="0" err="1">
                <a:solidFill>
                  <a:srgbClr val="002060"/>
                </a:solidFill>
              </a:rPr>
              <a:t>kommt</a:t>
            </a:r>
            <a:r>
              <a:rPr lang="en-GB" sz="2800" noProof="0" dirty="0">
                <a:solidFill>
                  <a:srgbClr val="002060"/>
                </a:solidFill>
              </a:rPr>
              <a:t> </a:t>
            </a:r>
            <a:r>
              <a:rPr lang="en-GB" sz="2800" noProof="0" dirty="0" err="1">
                <a:solidFill>
                  <a:srgbClr val="002060"/>
                </a:solidFill>
              </a:rPr>
              <a:t>vor</a:t>
            </a:r>
            <a:r>
              <a:rPr lang="en-GB" sz="2800" noProof="0" dirty="0">
                <a:solidFill>
                  <a:srgbClr val="002060"/>
                </a:solidFill>
              </a:rPr>
              <a:t> … ?</a:t>
            </a:r>
            <a:br>
              <a:rPr lang="en-GB" sz="2800" noProof="0" dirty="0">
                <a:solidFill>
                  <a:srgbClr val="002060"/>
                </a:solidFill>
              </a:rPr>
            </a:br>
            <a:r>
              <a:rPr lang="en-GB" sz="2800" noProof="0" dirty="0">
                <a:solidFill>
                  <a:schemeClr val="accent2"/>
                </a:solidFill>
              </a:rPr>
              <a:t>What comes before… ? </a:t>
            </a:r>
          </a:p>
          <a:p>
            <a:pPr marL="0" lvl="0" indent="0">
              <a:buNone/>
            </a:pPr>
            <a:endParaRPr lang="en-GB" sz="2800" u="sng" noProof="0" dirty="0">
              <a:solidFill>
                <a:srgbClr val="002060"/>
              </a:solidFill>
            </a:endParaRPr>
          </a:p>
          <a:p>
            <a:pPr marL="0" lvl="0" indent="0">
              <a:buNone/>
            </a:pPr>
            <a:r>
              <a:rPr lang="en-GB" sz="2800" noProof="0" dirty="0">
                <a:solidFill>
                  <a:srgbClr val="002060"/>
                </a:solidFill>
              </a:rPr>
              <a:t>Was </a:t>
            </a:r>
            <a:r>
              <a:rPr lang="en-GB" sz="2800" noProof="0" dirty="0" err="1">
                <a:solidFill>
                  <a:srgbClr val="002060"/>
                </a:solidFill>
              </a:rPr>
              <a:t>kommt</a:t>
            </a:r>
            <a:r>
              <a:rPr lang="en-GB" sz="2800" noProof="0" dirty="0">
                <a:solidFill>
                  <a:srgbClr val="002060"/>
                </a:solidFill>
              </a:rPr>
              <a:t> </a:t>
            </a:r>
            <a:r>
              <a:rPr lang="en-GB" sz="2800" noProof="0" dirty="0" err="1">
                <a:solidFill>
                  <a:srgbClr val="002060"/>
                </a:solidFill>
              </a:rPr>
              <a:t>nach</a:t>
            </a:r>
            <a:r>
              <a:rPr lang="en-GB" sz="2800" noProof="0" dirty="0">
                <a:solidFill>
                  <a:srgbClr val="002060"/>
                </a:solidFill>
              </a:rPr>
              <a:t> … ?</a:t>
            </a:r>
          </a:p>
          <a:p>
            <a:pPr marL="0" lvl="0" indent="0">
              <a:buNone/>
            </a:pPr>
            <a:r>
              <a:rPr lang="en-GB" sz="2800" noProof="0" dirty="0">
                <a:solidFill>
                  <a:schemeClr val="accent2"/>
                </a:solidFill>
              </a:rPr>
              <a:t>What comes after … ?</a:t>
            </a:r>
          </a:p>
        </p:txBody>
      </p:sp>
      <p:sp>
        <p:nvSpPr>
          <p:cNvPr id="6" name="Inhaltsplatzhalter 5">
            <a:extLst>
              <a:ext uri="{FF2B5EF4-FFF2-40B4-BE49-F238E27FC236}">
                <a16:creationId xmlns:a16="http://schemas.microsoft.com/office/drawing/2014/main" id="{0EF2A9CA-40E2-48AF-B92B-FE4500EE2F71}"/>
              </a:ext>
            </a:extLst>
          </p:cNvPr>
          <p:cNvSpPr>
            <a:spLocks noGrp="1"/>
          </p:cNvSpPr>
          <p:nvPr>
            <p:ph sz="quarter" idx="4"/>
          </p:nvPr>
        </p:nvSpPr>
        <p:spPr>
          <a:xfrm>
            <a:off x="5571670" y="1771745"/>
            <a:ext cx="4614360" cy="4355563"/>
          </a:xfrm>
        </p:spPr>
        <p:txBody>
          <a:bodyPr>
            <a:normAutofit/>
          </a:bodyPr>
          <a:lstStyle/>
          <a:p>
            <a:pPr marL="0" lvl="0" indent="0">
              <a:buNone/>
            </a:pPr>
            <a:r>
              <a:rPr lang="en-GB" sz="2800" noProof="0" dirty="0">
                <a:solidFill>
                  <a:srgbClr val="002060"/>
                </a:solidFill>
              </a:rPr>
              <a:t>... </a:t>
            </a:r>
            <a:r>
              <a:rPr lang="en-GB" sz="2800" noProof="0" dirty="0" err="1">
                <a:solidFill>
                  <a:srgbClr val="002060"/>
                </a:solidFill>
              </a:rPr>
              <a:t>kommt</a:t>
            </a:r>
            <a:r>
              <a:rPr lang="en-GB" sz="2800" noProof="0" dirty="0">
                <a:solidFill>
                  <a:srgbClr val="002060"/>
                </a:solidFill>
              </a:rPr>
              <a:t> </a:t>
            </a:r>
            <a:r>
              <a:rPr lang="en-GB" sz="2800" noProof="0" dirty="0" err="1">
                <a:solidFill>
                  <a:srgbClr val="002060"/>
                </a:solidFill>
              </a:rPr>
              <a:t>vor</a:t>
            </a:r>
            <a:r>
              <a:rPr lang="en-GB" sz="2800" noProof="0" dirty="0">
                <a:solidFill>
                  <a:srgbClr val="002060"/>
                </a:solidFill>
              </a:rPr>
              <a:t> …</a:t>
            </a:r>
          </a:p>
          <a:p>
            <a:pPr marL="0" lvl="0" indent="0">
              <a:buNone/>
            </a:pPr>
            <a:r>
              <a:rPr lang="en-GB" sz="2800" noProof="0" dirty="0">
                <a:solidFill>
                  <a:schemeClr val="accent2"/>
                </a:solidFill>
              </a:rPr>
              <a:t>… comes before …</a:t>
            </a:r>
          </a:p>
          <a:p>
            <a:pPr lvl="0"/>
            <a:endParaRPr lang="en-GB" sz="2800" noProof="0" dirty="0">
              <a:solidFill>
                <a:srgbClr val="002060"/>
              </a:solidFill>
            </a:endParaRPr>
          </a:p>
          <a:p>
            <a:pPr marL="0" lvl="0" indent="0">
              <a:buNone/>
            </a:pPr>
            <a:r>
              <a:rPr lang="en-GB" sz="2800" noProof="0" dirty="0">
                <a:solidFill>
                  <a:srgbClr val="002060"/>
                </a:solidFill>
              </a:rPr>
              <a:t>… </a:t>
            </a:r>
            <a:r>
              <a:rPr lang="en-GB" sz="2800" noProof="0" dirty="0" err="1">
                <a:solidFill>
                  <a:srgbClr val="002060"/>
                </a:solidFill>
              </a:rPr>
              <a:t>kommt</a:t>
            </a:r>
            <a:r>
              <a:rPr lang="en-GB" sz="2800" noProof="0" dirty="0">
                <a:solidFill>
                  <a:srgbClr val="002060"/>
                </a:solidFill>
              </a:rPr>
              <a:t> </a:t>
            </a:r>
            <a:r>
              <a:rPr lang="en-GB" sz="2800" noProof="0" dirty="0" err="1">
                <a:solidFill>
                  <a:srgbClr val="002060"/>
                </a:solidFill>
              </a:rPr>
              <a:t>nach</a:t>
            </a:r>
            <a:r>
              <a:rPr lang="en-GB" sz="2800" noProof="0" dirty="0">
                <a:solidFill>
                  <a:srgbClr val="002060"/>
                </a:solidFill>
              </a:rPr>
              <a:t> …</a:t>
            </a:r>
          </a:p>
          <a:p>
            <a:pPr marL="0" lvl="0" indent="0">
              <a:buNone/>
            </a:pPr>
            <a:r>
              <a:rPr lang="en-GB" sz="2800" noProof="0" dirty="0">
                <a:solidFill>
                  <a:schemeClr val="accent2"/>
                </a:solidFill>
              </a:rPr>
              <a:t>… comes after …</a:t>
            </a:r>
          </a:p>
        </p:txBody>
      </p:sp>
      <p:pic>
        <p:nvPicPr>
          <p:cNvPr id="10" name="Grafik 9">
            <a:extLst>
              <a:ext uri="{FF2B5EF4-FFF2-40B4-BE49-F238E27FC236}">
                <a16:creationId xmlns:a16="http://schemas.microsoft.com/office/drawing/2014/main" id="{2F9652B6-7A31-46E9-9CB2-73905E75FC3D}"/>
              </a:ext>
            </a:extLst>
          </p:cNvPr>
          <p:cNvPicPr>
            <a:picLocks noChangeAspect="1"/>
          </p:cNvPicPr>
          <p:nvPr/>
        </p:nvPicPr>
        <p:blipFill>
          <a:blip r:embed="rId3"/>
          <a:stretch>
            <a:fillRect/>
          </a:stretch>
        </p:blipFill>
        <p:spPr>
          <a:xfrm>
            <a:off x="4419426" y="1906319"/>
            <a:ext cx="1152244" cy="335309"/>
          </a:xfrm>
          <a:prstGeom prst="rect">
            <a:avLst/>
          </a:prstGeom>
        </p:spPr>
      </p:pic>
      <p:pic>
        <p:nvPicPr>
          <p:cNvPr id="11" name="Grafik 10">
            <a:extLst>
              <a:ext uri="{FF2B5EF4-FFF2-40B4-BE49-F238E27FC236}">
                <a16:creationId xmlns:a16="http://schemas.microsoft.com/office/drawing/2014/main" id="{26E304EF-64E0-4ACB-A596-2A5ADA5E9E7F}"/>
              </a:ext>
            </a:extLst>
          </p:cNvPr>
          <p:cNvPicPr>
            <a:picLocks noChangeAspect="1"/>
          </p:cNvPicPr>
          <p:nvPr/>
        </p:nvPicPr>
        <p:blipFill>
          <a:blip r:embed="rId3"/>
          <a:stretch>
            <a:fillRect/>
          </a:stretch>
        </p:blipFill>
        <p:spPr>
          <a:xfrm>
            <a:off x="4418294" y="3496134"/>
            <a:ext cx="1152244" cy="335309"/>
          </a:xfrm>
          <a:prstGeom prst="rect">
            <a:avLst/>
          </a:prstGeom>
        </p:spPr>
      </p:pic>
      <p:pic>
        <p:nvPicPr>
          <p:cNvPr id="12" name="Grafik 11">
            <a:extLst>
              <a:ext uri="{FF2B5EF4-FFF2-40B4-BE49-F238E27FC236}">
                <a16:creationId xmlns:a16="http://schemas.microsoft.com/office/drawing/2014/main" id="{7DF0CA52-4D70-489E-B9C8-2DB6F1BB56A7}"/>
              </a:ext>
            </a:extLst>
          </p:cNvPr>
          <p:cNvPicPr>
            <a:picLocks noChangeAspect="1"/>
          </p:cNvPicPr>
          <p:nvPr/>
        </p:nvPicPr>
        <p:blipFill>
          <a:blip r:embed="rId3"/>
          <a:stretch>
            <a:fillRect/>
          </a:stretch>
        </p:blipFill>
        <p:spPr>
          <a:xfrm>
            <a:off x="3566795" y="5878671"/>
            <a:ext cx="1152244" cy="335309"/>
          </a:xfrm>
          <a:prstGeom prst="rect">
            <a:avLst/>
          </a:prstGeom>
        </p:spPr>
      </p:pic>
      <p:pic>
        <p:nvPicPr>
          <p:cNvPr id="13" name="Grafik 12">
            <a:extLst>
              <a:ext uri="{FF2B5EF4-FFF2-40B4-BE49-F238E27FC236}">
                <a16:creationId xmlns:a16="http://schemas.microsoft.com/office/drawing/2014/main" id="{E76E0FBC-A311-4679-8F75-58108A48D122}"/>
              </a:ext>
            </a:extLst>
          </p:cNvPr>
          <p:cNvPicPr>
            <a:picLocks noChangeAspect="1"/>
          </p:cNvPicPr>
          <p:nvPr/>
        </p:nvPicPr>
        <p:blipFill>
          <a:blip r:embed="rId3"/>
          <a:stretch>
            <a:fillRect/>
          </a:stretch>
        </p:blipFill>
        <p:spPr>
          <a:xfrm>
            <a:off x="3566795" y="6771613"/>
            <a:ext cx="1152244" cy="335309"/>
          </a:xfrm>
          <a:prstGeom prst="rect">
            <a:avLst/>
          </a:prstGeom>
        </p:spPr>
      </p:pic>
      <p:sp>
        <p:nvSpPr>
          <p:cNvPr id="16" name="Foliennummernplatzhalter 4">
            <a:extLst>
              <a:ext uri="{FF2B5EF4-FFF2-40B4-BE49-F238E27FC236}">
                <a16:creationId xmlns:a16="http://schemas.microsoft.com/office/drawing/2014/main" id="{B3D99DB0-24C0-43CA-92CA-9D90A719352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15" name="Fußzeilenplatzhalter 3">
            <a:extLst>
              <a:ext uri="{FF2B5EF4-FFF2-40B4-BE49-F238E27FC236}">
                <a16:creationId xmlns:a16="http://schemas.microsoft.com/office/drawing/2014/main" id="{8255A0F0-B3EA-469D-B3C1-E5FD73B2830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720527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F39BD-9EE3-46CD-9115-B7A131CC55F7}"/>
              </a:ext>
            </a:extLst>
          </p:cNvPr>
          <p:cNvSpPr>
            <a:spLocks noGrp="1"/>
          </p:cNvSpPr>
          <p:nvPr>
            <p:ph type="title"/>
          </p:nvPr>
        </p:nvSpPr>
        <p:spPr/>
        <p:txBody>
          <a:bodyPr/>
          <a:lstStyle/>
          <a:p>
            <a:r>
              <a:rPr lang="en-GB" b="1" noProof="0" dirty="0"/>
              <a:t>Calculating in German</a:t>
            </a:r>
          </a:p>
        </p:txBody>
      </p:sp>
      <p:sp>
        <p:nvSpPr>
          <p:cNvPr id="5" name="Textplatzhalter 4">
            <a:extLst>
              <a:ext uri="{FF2B5EF4-FFF2-40B4-BE49-F238E27FC236}">
                <a16:creationId xmlns:a16="http://schemas.microsoft.com/office/drawing/2014/main" id="{1EC8F3FA-D1F7-40B6-9D55-9BC3AE779FAE}"/>
              </a:ext>
            </a:extLst>
          </p:cNvPr>
          <p:cNvSpPr>
            <a:spLocks noGrp="1"/>
          </p:cNvSpPr>
          <p:nvPr>
            <p:ph type="body" sz="quarter" idx="3"/>
          </p:nvPr>
        </p:nvSpPr>
        <p:spPr>
          <a:xfrm>
            <a:off x="1207755" y="1829567"/>
            <a:ext cx="4614360" cy="4356100"/>
          </a:xfrm>
        </p:spPr>
        <p:txBody>
          <a:bodyPr>
            <a:noAutofit/>
          </a:bodyPr>
          <a:lstStyle/>
          <a:p>
            <a:r>
              <a:rPr lang="en-GB" sz="3000" b="0" dirty="0" err="1"/>
              <a:t>rechnen</a:t>
            </a:r>
            <a:r>
              <a:rPr lang="en-GB" sz="3000" b="0" dirty="0"/>
              <a:t> – </a:t>
            </a:r>
            <a:r>
              <a:rPr lang="en-GB" sz="3000" b="0" dirty="0">
                <a:solidFill>
                  <a:schemeClr val="accent2"/>
                </a:solidFill>
              </a:rPr>
              <a:t>calculate</a:t>
            </a:r>
          </a:p>
          <a:p>
            <a:r>
              <a:rPr lang="en-GB" sz="3000" b="0" dirty="0" err="1">
                <a:solidFill>
                  <a:schemeClr val="accent1"/>
                </a:solidFill>
              </a:rPr>
              <a:t>Ergebnis</a:t>
            </a:r>
            <a:r>
              <a:rPr lang="en-GB" sz="3000" b="0" dirty="0">
                <a:solidFill>
                  <a:schemeClr val="accent1"/>
                </a:solidFill>
              </a:rPr>
              <a:t> - </a:t>
            </a:r>
            <a:r>
              <a:rPr lang="en-GB" sz="3000" b="0" dirty="0">
                <a:solidFill>
                  <a:schemeClr val="accent2"/>
                </a:solidFill>
              </a:rPr>
              <a:t>solution</a:t>
            </a:r>
          </a:p>
          <a:p>
            <a:endParaRPr lang="en-GB" sz="3000" b="0" dirty="0"/>
          </a:p>
          <a:p>
            <a:r>
              <a:rPr lang="en-GB" sz="3000" b="0" noProof="0" dirty="0"/>
              <a:t>+ plus  </a:t>
            </a:r>
          </a:p>
          <a:p>
            <a:r>
              <a:rPr lang="en-GB" sz="3000" b="0" noProof="0" dirty="0"/>
              <a:t>         </a:t>
            </a:r>
          </a:p>
          <a:p>
            <a:pPr marL="457200" indent="-457200">
              <a:buFontTx/>
              <a:buChar char="-"/>
            </a:pPr>
            <a:r>
              <a:rPr lang="en-GB" sz="3000" b="0" noProof="0" dirty="0"/>
              <a:t>minus</a:t>
            </a:r>
          </a:p>
          <a:p>
            <a:pPr marL="457200" indent="-457200">
              <a:buFontTx/>
              <a:buChar char="-"/>
            </a:pPr>
            <a:endParaRPr lang="en-GB" sz="3000" b="0" noProof="0" dirty="0"/>
          </a:p>
          <a:p>
            <a:r>
              <a:rPr lang="en-GB" sz="3000" b="0" noProof="0" dirty="0"/>
              <a:t>= </a:t>
            </a:r>
            <a:r>
              <a:rPr lang="en-GB" sz="3000" b="0" noProof="0" dirty="0" err="1"/>
              <a:t>ist</a:t>
            </a:r>
            <a:r>
              <a:rPr lang="en-GB" sz="3000" b="0" noProof="0" dirty="0"/>
              <a:t> </a:t>
            </a:r>
            <a:r>
              <a:rPr lang="en-GB" sz="3000" b="0" noProof="0" dirty="0" err="1"/>
              <a:t>gleich</a:t>
            </a:r>
            <a:r>
              <a:rPr lang="en-GB" sz="3000" b="0" noProof="0" dirty="0"/>
              <a:t> </a:t>
            </a:r>
          </a:p>
        </p:txBody>
      </p:sp>
      <p:pic>
        <p:nvPicPr>
          <p:cNvPr id="9" name="Picture 7" descr="A picture containing drawing&#10;&#10;Description automatically generated">
            <a:extLst>
              <a:ext uri="{FF2B5EF4-FFF2-40B4-BE49-F238E27FC236}">
                <a16:creationId xmlns:a16="http://schemas.microsoft.com/office/drawing/2014/main" id="{1761EABA-5B1B-4574-9CC2-3137F960A41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14446" y="1829566"/>
            <a:ext cx="3064586" cy="4688799"/>
          </a:xfrm>
          <a:prstGeom prst="rect">
            <a:avLst/>
          </a:prstGeom>
        </p:spPr>
      </p:pic>
      <p:sp>
        <p:nvSpPr>
          <p:cNvPr id="11" name="Foliennummernplatzhalter 4">
            <a:extLst>
              <a:ext uri="{FF2B5EF4-FFF2-40B4-BE49-F238E27FC236}">
                <a16:creationId xmlns:a16="http://schemas.microsoft.com/office/drawing/2014/main" id="{D757EFBF-8278-4FF3-8FD1-987AB74468C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FC60093F-4C89-47EA-A737-8285D149F6C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43266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89150C-2591-439F-A98F-95A3BD72CA78}"/>
              </a:ext>
            </a:extLst>
          </p:cNvPr>
          <p:cNvSpPr>
            <a:spLocks noGrp="1"/>
          </p:cNvSpPr>
          <p:nvPr>
            <p:ph type="title"/>
          </p:nvPr>
        </p:nvSpPr>
        <p:spPr>
          <a:xfrm>
            <a:off x="605340" y="402753"/>
            <a:ext cx="9395460" cy="1259946"/>
          </a:xfrm>
        </p:spPr>
        <p:txBody>
          <a:bodyPr/>
          <a:lstStyle/>
          <a:p>
            <a:r>
              <a:rPr lang="en-GB" b="1" noProof="0" dirty="0"/>
              <a:t>Read the words out in German and give the English translation!</a:t>
            </a:r>
          </a:p>
        </p:txBody>
      </p:sp>
      <p:sp>
        <p:nvSpPr>
          <p:cNvPr id="4" name="Inhaltsplatzhalter 3">
            <a:extLst>
              <a:ext uri="{FF2B5EF4-FFF2-40B4-BE49-F238E27FC236}">
                <a16:creationId xmlns:a16="http://schemas.microsoft.com/office/drawing/2014/main" id="{BEDC593B-828F-444C-84AF-9F976BE26D56}"/>
              </a:ext>
            </a:extLst>
          </p:cNvPr>
          <p:cNvSpPr>
            <a:spLocks noGrp="1"/>
          </p:cNvSpPr>
          <p:nvPr>
            <p:ph sz="half" idx="2"/>
          </p:nvPr>
        </p:nvSpPr>
        <p:spPr>
          <a:xfrm>
            <a:off x="1424014" y="1866036"/>
            <a:ext cx="4612548" cy="4355563"/>
          </a:xfrm>
        </p:spPr>
        <p:txBody>
          <a:bodyPr>
            <a:noAutofit/>
          </a:bodyPr>
          <a:lstStyle/>
          <a:p>
            <a:pPr marL="0" indent="0">
              <a:buNone/>
            </a:pPr>
            <a:r>
              <a:rPr lang="en-GB" sz="2600" b="1" noProof="0" dirty="0" err="1"/>
              <a:t>zwei</a:t>
            </a:r>
            <a:r>
              <a:rPr lang="en-GB" sz="2600" b="1" noProof="0" dirty="0"/>
              <a:t> </a:t>
            </a:r>
          </a:p>
          <a:p>
            <a:pPr marL="0" indent="0">
              <a:buNone/>
            </a:pPr>
            <a:endParaRPr lang="en-GB" sz="2600" b="1" noProof="0" dirty="0"/>
          </a:p>
          <a:p>
            <a:pPr marL="0" indent="0">
              <a:buNone/>
            </a:pPr>
            <a:r>
              <a:rPr lang="en-GB" sz="2600" b="1" noProof="0" dirty="0" err="1"/>
              <a:t>sechs</a:t>
            </a:r>
            <a:endParaRPr lang="en-GB" sz="2600" b="1" noProof="0" dirty="0"/>
          </a:p>
          <a:p>
            <a:pPr marL="0" indent="0">
              <a:buNone/>
            </a:pPr>
            <a:endParaRPr lang="en-GB" sz="2600" b="1" noProof="0" dirty="0"/>
          </a:p>
          <a:p>
            <a:pPr marL="0" indent="0">
              <a:buNone/>
            </a:pPr>
            <a:r>
              <a:rPr lang="en-GB" sz="2600" b="1" noProof="0" dirty="0" err="1"/>
              <a:t>dreizehn</a:t>
            </a:r>
            <a:endParaRPr lang="en-GB" sz="2600" b="1" noProof="0" dirty="0"/>
          </a:p>
          <a:p>
            <a:pPr marL="0" indent="0">
              <a:buNone/>
            </a:pPr>
            <a:endParaRPr lang="en-GB" sz="2600" b="1" noProof="0" dirty="0"/>
          </a:p>
          <a:p>
            <a:pPr marL="0" indent="0">
              <a:buNone/>
            </a:pPr>
            <a:r>
              <a:rPr lang="en-GB" sz="2600" b="1" noProof="0" dirty="0" err="1"/>
              <a:t>sieben</a:t>
            </a:r>
            <a:endParaRPr lang="en-GB" sz="2600" b="1" noProof="0" dirty="0"/>
          </a:p>
          <a:p>
            <a:pPr marL="0" indent="0">
              <a:buNone/>
            </a:pPr>
            <a:endParaRPr lang="en-GB" sz="2600" b="1" noProof="0" dirty="0"/>
          </a:p>
          <a:p>
            <a:pPr marL="0" indent="0">
              <a:buNone/>
            </a:pPr>
            <a:r>
              <a:rPr lang="en-GB" sz="2600" b="1" noProof="0" dirty="0" err="1"/>
              <a:t>fünfzehn</a:t>
            </a:r>
            <a:endParaRPr lang="en-GB" sz="2600" b="1" noProof="0" dirty="0"/>
          </a:p>
          <a:p>
            <a:pPr marL="0" indent="0">
              <a:buNone/>
            </a:pPr>
            <a:endParaRPr lang="en-GB" sz="2600" b="1" noProof="0" dirty="0"/>
          </a:p>
          <a:p>
            <a:pPr marL="0" indent="0">
              <a:buNone/>
            </a:pPr>
            <a:r>
              <a:rPr lang="en-GB" sz="2600" b="1" noProof="0" dirty="0"/>
              <a:t>null</a:t>
            </a:r>
          </a:p>
        </p:txBody>
      </p:sp>
      <p:sp>
        <p:nvSpPr>
          <p:cNvPr id="6" name="Inhaltsplatzhalter 5">
            <a:extLst>
              <a:ext uri="{FF2B5EF4-FFF2-40B4-BE49-F238E27FC236}">
                <a16:creationId xmlns:a16="http://schemas.microsoft.com/office/drawing/2014/main" id="{0204D2F4-22CB-4E9A-B2C5-D756D8952897}"/>
              </a:ext>
            </a:extLst>
          </p:cNvPr>
          <p:cNvSpPr>
            <a:spLocks noGrp="1"/>
          </p:cNvSpPr>
          <p:nvPr>
            <p:ph sz="quarter" idx="4"/>
          </p:nvPr>
        </p:nvSpPr>
        <p:spPr>
          <a:xfrm>
            <a:off x="5303070" y="1866036"/>
            <a:ext cx="4614360" cy="4355563"/>
          </a:xfrm>
        </p:spPr>
        <p:txBody>
          <a:bodyPr>
            <a:noAutofit/>
          </a:bodyPr>
          <a:lstStyle/>
          <a:p>
            <a:pPr marL="0" indent="0">
              <a:buNone/>
            </a:pPr>
            <a:r>
              <a:rPr lang="en-GB" sz="2600" b="1" noProof="0" dirty="0" err="1"/>
              <a:t>eins</a:t>
            </a:r>
            <a:endParaRPr lang="en-GB" sz="2600" b="1" noProof="0" dirty="0"/>
          </a:p>
          <a:p>
            <a:pPr marL="0" indent="0">
              <a:buNone/>
            </a:pPr>
            <a:endParaRPr lang="en-GB" sz="2600" b="1" noProof="0" dirty="0"/>
          </a:p>
          <a:p>
            <a:pPr marL="0" indent="0">
              <a:buNone/>
            </a:pPr>
            <a:r>
              <a:rPr lang="en-GB" sz="2600" b="1" noProof="0" dirty="0" err="1"/>
              <a:t>acht</a:t>
            </a:r>
            <a:endParaRPr lang="en-GB" sz="2600" b="1" noProof="0" dirty="0"/>
          </a:p>
          <a:p>
            <a:pPr marL="0" indent="0">
              <a:buNone/>
            </a:pPr>
            <a:endParaRPr lang="en-GB" sz="2600" b="1" noProof="0" dirty="0"/>
          </a:p>
          <a:p>
            <a:pPr marL="0" indent="0">
              <a:buNone/>
            </a:pPr>
            <a:r>
              <a:rPr lang="en-GB" sz="2600" b="1" noProof="0" dirty="0" err="1"/>
              <a:t>zwanzig</a:t>
            </a:r>
            <a:endParaRPr lang="en-GB" sz="2600" b="1" noProof="0" dirty="0"/>
          </a:p>
          <a:p>
            <a:pPr marL="0" indent="0">
              <a:buNone/>
            </a:pPr>
            <a:endParaRPr lang="en-GB" sz="2600" b="1" noProof="0" dirty="0"/>
          </a:p>
          <a:p>
            <a:pPr marL="0" indent="0">
              <a:buNone/>
            </a:pPr>
            <a:r>
              <a:rPr lang="en-GB" sz="2600" b="1" noProof="0" dirty="0" err="1"/>
              <a:t>vier</a:t>
            </a:r>
            <a:endParaRPr lang="en-GB" sz="2600" b="1" noProof="0" dirty="0"/>
          </a:p>
          <a:p>
            <a:pPr marL="0" indent="0">
              <a:buNone/>
            </a:pPr>
            <a:endParaRPr lang="en-GB" sz="2600" b="1" noProof="0" dirty="0"/>
          </a:p>
          <a:p>
            <a:pPr marL="0" indent="0">
              <a:buNone/>
            </a:pPr>
            <a:r>
              <a:rPr lang="en-GB" sz="2600" b="1" noProof="0" dirty="0" err="1"/>
              <a:t>drei</a:t>
            </a:r>
            <a:endParaRPr lang="en-GB" sz="2600" b="1" noProof="0" dirty="0"/>
          </a:p>
          <a:p>
            <a:pPr marL="0" indent="0">
              <a:buNone/>
            </a:pPr>
            <a:endParaRPr lang="en-GB" sz="2600" b="1" noProof="0" dirty="0"/>
          </a:p>
          <a:p>
            <a:pPr marL="0" indent="0">
              <a:buNone/>
            </a:pPr>
            <a:r>
              <a:rPr lang="en-GB" sz="2600" b="1" noProof="0" dirty="0"/>
              <a:t>elf</a:t>
            </a:r>
          </a:p>
        </p:txBody>
      </p:sp>
      <p:pic>
        <p:nvPicPr>
          <p:cNvPr id="9" name="Grafik 8">
            <a:extLst>
              <a:ext uri="{FF2B5EF4-FFF2-40B4-BE49-F238E27FC236}">
                <a16:creationId xmlns:a16="http://schemas.microsoft.com/office/drawing/2014/main" id="{270BA824-DEDB-459B-9000-4AFD70B7985F}"/>
              </a:ext>
            </a:extLst>
          </p:cNvPr>
          <p:cNvPicPr>
            <a:picLocks noChangeAspect="1"/>
          </p:cNvPicPr>
          <p:nvPr/>
        </p:nvPicPr>
        <p:blipFill>
          <a:blip r:embed="rId2"/>
          <a:stretch>
            <a:fillRect/>
          </a:stretch>
        </p:blipFill>
        <p:spPr>
          <a:xfrm>
            <a:off x="7263767" y="2196569"/>
            <a:ext cx="2871465" cy="3694496"/>
          </a:xfrm>
          <a:prstGeom prst="rect">
            <a:avLst/>
          </a:prstGeom>
        </p:spPr>
      </p:pic>
      <p:sp>
        <p:nvSpPr>
          <p:cNvPr id="11" name="Foliennummernplatzhalter 4">
            <a:extLst>
              <a:ext uri="{FF2B5EF4-FFF2-40B4-BE49-F238E27FC236}">
                <a16:creationId xmlns:a16="http://schemas.microsoft.com/office/drawing/2014/main" id="{E894F515-3CC0-4272-9D76-12DAA0AA23D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63B794A0-7D22-48BE-8862-DE37F4C71F5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554422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8FA4D-A739-4A5A-8ED2-459ED4CE93E7}"/>
              </a:ext>
            </a:extLst>
          </p:cNvPr>
          <p:cNvSpPr>
            <a:spLocks noGrp="1"/>
          </p:cNvSpPr>
          <p:nvPr>
            <p:ph type="title"/>
          </p:nvPr>
        </p:nvSpPr>
        <p:spPr/>
        <p:txBody>
          <a:bodyPr/>
          <a:lstStyle/>
          <a:p>
            <a:r>
              <a:rPr lang="en-GB" b="1" noProof="0" dirty="0"/>
              <a:t>Let’s check if you were right!</a:t>
            </a:r>
          </a:p>
        </p:txBody>
      </p:sp>
      <p:sp>
        <p:nvSpPr>
          <p:cNvPr id="4" name="Inhaltsplatzhalter 3">
            <a:extLst>
              <a:ext uri="{FF2B5EF4-FFF2-40B4-BE49-F238E27FC236}">
                <a16:creationId xmlns:a16="http://schemas.microsoft.com/office/drawing/2014/main" id="{A69DD480-B360-4EB7-8DDF-6B8A4D0BCCDC}"/>
              </a:ext>
            </a:extLst>
          </p:cNvPr>
          <p:cNvSpPr>
            <a:spLocks noGrp="1"/>
          </p:cNvSpPr>
          <p:nvPr>
            <p:ph sz="half" idx="2"/>
          </p:nvPr>
        </p:nvSpPr>
        <p:spPr>
          <a:xfrm>
            <a:off x="1547578" y="1940195"/>
            <a:ext cx="4612548" cy="4355563"/>
          </a:xfrm>
        </p:spPr>
        <p:txBody>
          <a:bodyPr>
            <a:normAutofit fontScale="92500" lnSpcReduction="20000"/>
          </a:bodyPr>
          <a:lstStyle/>
          <a:p>
            <a:pPr marL="0" lvl="0" indent="0">
              <a:buNone/>
            </a:pPr>
            <a:r>
              <a:rPr lang="en-GB" sz="2600" b="1" noProof="0" dirty="0" err="1">
                <a:solidFill>
                  <a:srgbClr val="002060"/>
                </a:solidFill>
              </a:rPr>
              <a:t>zwei</a:t>
            </a:r>
            <a:r>
              <a:rPr lang="en-GB" sz="2600" b="1" noProof="0" dirty="0">
                <a:solidFill>
                  <a:srgbClr val="002060"/>
                </a:solidFill>
              </a:rPr>
              <a:t> – 2 </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sechs</a:t>
            </a:r>
            <a:r>
              <a:rPr lang="en-GB" sz="2600" b="1" noProof="0" dirty="0">
                <a:solidFill>
                  <a:srgbClr val="002060"/>
                </a:solidFill>
              </a:rPr>
              <a:t> – 6 </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dreizehn</a:t>
            </a:r>
            <a:r>
              <a:rPr lang="en-GB" sz="2600" b="1" noProof="0" dirty="0">
                <a:solidFill>
                  <a:srgbClr val="002060"/>
                </a:solidFill>
              </a:rPr>
              <a:t> – 13 </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sieben</a:t>
            </a:r>
            <a:r>
              <a:rPr lang="en-GB" sz="2600" b="1" noProof="0" dirty="0">
                <a:solidFill>
                  <a:srgbClr val="002060"/>
                </a:solidFill>
              </a:rPr>
              <a:t> – 7 </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fünfzehn</a:t>
            </a:r>
            <a:r>
              <a:rPr lang="en-GB" sz="2600" b="1" noProof="0" dirty="0">
                <a:solidFill>
                  <a:srgbClr val="002060"/>
                </a:solidFill>
              </a:rPr>
              <a:t> – 15 </a:t>
            </a:r>
          </a:p>
          <a:p>
            <a:pPr marL="0" lvl="0" indent="0">
              <a:buNone/>
            </a:pPr>
            <a:endParaRPr lang="en-GB" sz="2600" b="1" noProof="0" dirty="0">
              <a:solidFill>
                <a:srgbClr val="002060"/>
              </a:solidFill>
            </a:endParaRPr>
          </a:p>
          <a:p>
            <a:pPr marL="0" lvl="0" indent="0">
              <a:buNone/>
            </a:pPr>
            <a:r>
              <a:rPr lang="en-GB" sz="2600" b="1" noProof="0" dirty="0">
                <a:solidFill>
                  <a:srgbClr val="002060"/>
                </a:solidFill>
              </a:rPr>
              <a:t>null – 0 </a:t>
            </a:r>
          </a:p>
          <a:p>
            <a:pPr marL="0" indent="0">
              <a:buNone/>
            </a:pPr>
            <a:endParaRPr lang="en-GB" noProof="0" dirty="0"/>
          </a:p>
        </p:txBody>
      </p:sp>
      <p:sp>
        <p:nvSpPr>
          <p:cNvPr id="6" name="Inhaltsplatzhalter 5">
            <a:extLst>
              <a:ext uri="{FF2B5EF4-FFF2-40B4-BE49-F238E27FC236}">
                <a16:creationId xmlns:a16="http://schemas.microsoft.com/office/drawing/2014/main" id="{DEF32C2A-96F6-435E-814C-7D16056FE951}"/>
              </a:ext>
            </a:extLst>
          </p:cNvPr>
          <p:cNvSpPr>
            <a:spLocks noGrp="1"/>
          </p:cNvSpPr>
          <p:nvPr>
            <p:ph sz="quarter" idx="4"/>
          </p:nvPr>
        </p:nvSpPr>
        <p:spPr>
          <a:xfrm>
            <a:off x="5624349" y="1940195"/>
            <a:ext cx="4614360" cy="4355563"/>
          </a:xfrm>
        </p:spPr>
        <p:txBody>
          <a:bodyPr>
            <a:normAutofit fontScale="92500" lnSpcReduction="20000"/>
          </a:bodyPr>
          <a:lstStyle/>
          <a:p>
            <a:pPr marL="0" lvl="0" indent="0">
              <a:buNone/>
            </a:pPr>
            <a:r>
              <a:rPr lang="en-GB" sz="2600" b="1" noProof="0" dirty="0" err="1">
                <a:solidFill>
                  <a:srgbClr val="002060"/>
                </a:solidFill>
              </a:rPr>
              <a:t>eins</a:t>
            </a:r>
            <a:r>
              <a:rPr lang="en-GB" sz="2600" b="1" noProof="0" dirty="0">
                <a:solidFill>
                  <a:srgbClr val="002060"/>
                </a:solidFill>
              </a:rPr>
              <a:t> – 1</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acht</a:t>
            </a:r>
            <a:r>
              <a:rPr lang="en-GB" sz="2600" b="1" noProof="0" dirty="0">
                <a:solidFill>
                  <a:srgbClr val="002060"/>
                </a:solidFill>
              </a:rPr>
              <a:t> - 8</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zwanzig</a:t>
            </a:r>
            <a:r>
              <a:rPr lang="en-GB" sz="2600" b="1" noProof="0" dirty="0">
                <a:solidFill>
                  <a:srgbClr val="002060"/>
                </a:solidFill>
              </a:rPr>
              <a:t> – 20 </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vier</a:t>
            </a:r>
            <a:r>
              <a:rPr lang="en-GB" sz="2600" b="1" noProof="0" dirty="0">
                <a:solidFill>
                  <a:srgbClr val="002060"/>
                </a:solidFill>
              </a:rPr>
              <a:t> - 4</a:t>
            </a:r>
          </a:p>
          <a:p>
            <a:pPr marL="0" lvl="0" indent="0">
              <a:buNone/>
            </a:pPr>
            <a:endParaRPr lang="en-GB" sz="2600" b="1" noProof="0" dirty="0">
              <a:solidFill>
                <a:srgbClr val="002060"/>
              </a:solidFill>
            </a:endParaRPr>
          </a:p>
          <a:p>
            <a:pPr marL="0" lvl="0" indent="0">
              <a:buNone/>
            </a:pPr>
            <a:r>
              <a:rPr lang="en-GB" sz="2600" b="1" noProof="0" dirty="0" err="1">
                <a:solidFill>
                  <a:srgbClr val="002060"/>
                </a:solidFill>
              </a:rPr>
              <a:t>drei</a:t>
            </a:r>
            <a:r>
              <a:rPr lang="en-GB" sz="2600" b="1" noProof="0" dirty="0">
                <a:solidFill>
                  <a:srgbClr val="002060"/>
                </a:solidFill>
              </a:rPr>
              <a:t> - 3</a:t>
            </a:r>
          </a:p>
          <a:p>
            <a:pPr marL="0" lvl="0" indent="0">
              <a:buNone/>
            </a:pPr>
            <a:endParaRPr lang="en-GB" sz="2600" b="1" noProof="0" dirty="0">
              <a:solidFill>
                <a:srgbClr val="002060"/>
              </a:solidFill>
            </a:endParaRPr>
          </a:p>
          <a:p>
            <a:pPr marL="0" lvl="0" indent="0">
              <a:buNone/>
            </a:pPr>
            <a:r>
              <a:rPr lang="en-GB" sz="2600" b="1" noProof="0" dirty="0">
                <a:solidFill>
                  <a:srgbClr val="002060"/>
                </a:solidFill>
              </a:rPr>
              <a:t>elf - 11</a:t>
            </a:r>
          </a:p>
        </p:txBody>
      </p:sp>
      <p:pic>
        <p:nvPicPr>
          <p:cNvPr id="9" name="Grafik 8">
            <a:extLst>
              <a:ext uri="{FF2B5EF4-FFF2-40B4-BE49-F238E27FC236}">
                <a16:creationId xmlns:a16="http://schemas.microsoft.com/office/drawing/2014/main" id="{F788FDA6-43D9-44E8-8329-F094D71C77F7}"/>
              </a:ext>
            </a:extLst>
          </p:cNvPr>
          <p:cNvPicPr>
            <a:picLocks noChangeAspect="1"/>
          </p:cNvPicPr>
          <p:nvPr/>
        </p:nvPicPr>
        <p:blipFill>
          <a:blip r:embed="rId2"/>
          <a:stretch>
            <a:fillRect/>
          </a:stretch>
        </p:blipFill>
        <p:spPr>
          <a:xfrm>
            <a:off x="7809470" y="1845233"/>
            <a:ext cx="1978341" cy="4986063"/>
          </a:xfrm>
          <a:prstGeom prst="rect">
            <a:avLst/>
          </a:prstGeom>
        </p:spPr>
      </p:pic>
      <p:sp>
        <p:nvSpPr>
          <p:cNvPr id="11" name="Foliennummernplatzhalter 4">
            <a:extLst>
              <a:ext uri="{FF2B5EF4-FFF2-40B4-BE49-F238E27FC236}">
                <a16:creationId xmlns:a16="http://schemas.microsoft.com/office/drawing/2014/main" id="{9AD7D268-38AF-4AFB-B850-65D5550E7F8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6CEF7942-6CA3-42DA-99B5-7F9B2393216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94547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D702C9-94BD-4490-945A-450EDFD5E28D}"/>
              </a:ext>
            </a:extLst>
          </p:cNvPr>
          <p:cNvSpPr>
            <a:spLocks noGrp="1"/>
          </p:cNvSpPr>
          <p:nvPr>
            <p:ph type="title"/>
          </p:nvPr>
        </p:nvSpPr>
        <p:spPr/>
        <p:txBody>
          <a:bodyPr/>
          <a:lstStyle/>
          <a:p>
            <a:r>
              <a:rPr lang="en-GB" b="1" noProof="0" dirty="0"/>
              <a:t>What</a:t>
            </a:r>
            <a:r>
              <a:rPr lang="en-GB" b="1" dirty="0"/>
              <a:t>’</a:t>
            </a:r>
            <a:r>
              <a:rPr lang="en-GB" b="1" noProof="0" dirty="0"/>
              <a:t>s the solution?</a:t>
            </a:r>
            <a:endParaRPr lang="en-GB" noProof="0" dirty="0"/>
          </a:p>
        </p:txBody>
      </p:sp>
      <p:sp>
        <p:nvSpPr>
          <p:cNvPr id="4" name="Inhaltsplatzhalter 3">
            <a:extLst>
              <a:ext uri="{FF2B5EF4-FFF2-40B4-BE49-F238E27FC236}">
                <a16:creationId xmlns:a16="http://schemas.microsoft.com/office/drawing/2014/main" id="{26111036-FB2C-47D7-8E30-6B1CAEDB4D4B}"/>
              </a:ext>
            </a:extLst>
          </p:cNvPr>
          <p:cNvSpPr>
            <a:spLocks noGrp="1"/>
          </p:cNvSpPr>
          <p:nvPr>
            <p:ph sz="half" idx="2"/>
          </p:nvPr>
        </p:nvSpPr>
        <p:spPr>
          <a:xfrm>
            <a:off x="607282" y="1952553"/>
            <a:ext cx="4612548" cy="5054148"/>
          </a:xfrm>
        </p:spPr>
        <p:txBody>
          <a:bodyPr>
            <a:normAutofit/>
          </a:bodyPr>
          <a:lstStyle/>
          <a:p>
            <a:pPr marL="0" lvl="0" indent="0">
              <a:buNone/>
            </a:pPr>
            <a:r>
              <a:rPr lang="en-GB" sz="2800" noProof="0" dirty="0">
                <a:solidFill>
                  <a:srgbClr val="002060"/>
                </a:solidFill>
              </a:rPr>
              <a:t>elf + </a:t>
            </a:r>
            <a:r>
              <a:rPr lang="en-GB" sz="2800" noProof="0" dirty="0" err="1">
                <a:solidFill>
                  <a:srgbClr val="002060"/>
                </a:solidFill>
              </a:rPr>
              <a:t>sieben</a:t>
            </a:r>
            <a:r>
              <a:rPr lang="en-GB" sz="2800" noProof="0" dirty="0">
                <a:solidFill>
                  <a:srgbClr val="002060"/>
                </a:solidFill>
              </a:rPr>
              <a:t> = </a:t>
            </a:r>
          </a:p>
          <a:p>
            <a:pPr marL="0" lvl="0" indent="0">
              <a:buNone/>
            </a:pPr>
            <a:endParaRPr lang="en-GB" sz="2800" noProof="0" dirty="0">
              <a:solidFill>
                <a:srgbClr val="002060"/>
              </a:solidFill>
            </a:endParaRPr>
          </a:p>
          <a:p>
            <a:pPr marL="0" lvl="0" indent="0">
              <a:buNone/>
            </a:pPr>
            <a:r>
              <a:rPr lang="en-GB" sz="2800" noProof="0" dirty="0" err="1">
                <a:solidFill>
                  <a:srgbClr val="002060"/>
                </a:solidFill>
              </a:rPr>
              <a:t>neun</a:t>
            </a:r>
            <a:r>
              <a:rPr lang="en-GB" sz="2800" noProof="0" dirty="0">
                <a:solidFill>
                  <a:srgbClr val="002060"/>
                </a:solidFill>
              </a:rPr>
              <a:t> – </a:t>
            </a:r>
            <a:r>
              <a:rPr lang="en-GB" sz="2800" noProof="0" dirty="0" err="1">
                <a:solidFill>
                  <a:srgbClr val="002060"/>
                </a:solidFill>
              </a:rPr>
              <a:t>drei</a:t>
            </a:r>
            <a:r>
              <a:rPr lang="en-GB" sz="2800" noProof="0" dirty="0">
                <a:solidFill>
                  <a:srgbClr val="002060"/>
                </a:solidFill>
              </a:rPr>
              <a:t> = </a:t>
            </a:r>
          </a:p>
          <a:p>
            <a:pPr marL="0" lvl="0" indent="0">
              <a:buNone/>
            </a:pPr>
            <a:endParaRPr lang="en-GB" sz="2800" noProof="0" dirty="0">
              <a:solidFill>
                <a:srgbClr val="002060"/>
              </a:solidFill>
            </a:endParaRPr>
          </a:p>
          <a:p>
            <a:pPr marL="0" lvl="0" indent="0">
              <a:buNone/>
            </a:pPr>
            <a:r>
              <a:rPr lang="en-GB" sz="2800" noProof="0" dirty="0" err="1">
                <a:solidFill>
                  <a:srgbClr val="002060"/>
                </a:solidFill>
              </a:rPr>
              <a:t>acht</a:t>
            </a:r>
            <a:r>
              <a:rPr lang="en-GB" sz="2800" noProof="0" dirty="0">
                <a:solidFill>
                  <a:srgbClr val="002060"/>
                </a:solidFill>
              </a:rPr>
              <a:t> + </a:t>
            </a:r>
            <a:r>
              <a:rPr lang="en-GB" sz="2800" noProof="0" dirty="0" err="1">
                <a:solidFill>
                  <a:srgbClr val="002060"/>
                </a:solidFill>
              </a:rPr>
              <a:t>fünf</a:t>
            </a:r>
            <a:r>
              <a:rPr lang="en-GB" sz="2800" noProof="0" dirty="0">
                <a:solidFill>
                  <a:srgbClr val="002060"/>
                </a:solidFill>
              </a:rPr>
              <a:t> = </a:t>
            </a:r>
          </a:p>
          <a:p>
            <a:pPr marL="0" lvl="0" indent="0">
              <a:buNone/>
            </a:pPr>
            <a:endParaRPr lang="en-GB" sz="2800" noProof="0" dirty="0">
              <a:solidFill>
                <a:srgbClr val="002060"/>
              </a:solidFill>
            </a:endParaRPr>
          </a:p>
          <a:p>
            <a:pPr marL="0" lvl="0" indent="0">
              <a:buNone/>
            </a:pPr>
            <a:r>
              <a:rPr lang="en-GB" sz="2800" noProof="0" dirty="0" err="1">
                <a:solidFill>
                  <a:srgbClr val="002060"/>
                </a:solidFill>
              </a:rPr>
              <a:t>Drei</a:t>
            </a:r>
            <a:r>
              <a:rPr lang="en-GB" sz="2800" noProof="0" dirty="0">
                <a:solidFill>
                  <a:srgbClr val="002060"/>
                </a:solidFill>
              </a:rPr>
              <a:t> – </a:t>
            </a:r>
            <a:r>
              <a:rPr lang="en-GB" sz="2800" noProof="0" dirty="0" err="1">
                <a:solidFill>
                  <a:srgbClr val="002060"/>
                </a:solidFill>
              </a:rPr>
              <a:t>zwei</a:t>
            </a:r>
            <a:r>
              <a:rPr lang="en-GB" sz="2800" noProof="0" dirty="0">
                <a:solidFill>
                  <a:srgbClr val="002060"/>
                </a:solidFill>
              </a:rPr>
              <a:t> =</a:t>
            </a:r>
          </a:p>
          <a:p>
            <a:pPr marL="0" lvl="0" indent="0">
              <a:buNone/>
            </a:pPr>
            <a:endParaRPr lang="en-GB" sz="2800" noProof="0" dirty="0">
              <a:solidFill>
                <a:srgbClr val="002060"/>
              </a:solidFill>
            </a:endParaRPr>
          </a:p>
          <a:p>
            <a:pPr marL="0" lvl="0" indent="0">
              <a:buNone/>
            </a:pPr>
            <a:r>
              <a:rPr lang="en-GB" sz="2200" noProof="0" dirty="0">
                <a:solidFill>
                  <a:srgbClr val="002060"/>
                </a:solidFill>
              </a:rPr>
              <a:t>+ plus            = </a:t>
            </a:r>
            <a:r>
              <a:rPr lang="en-GB" sz="2200" noProof="0" dirty="0" err="1">
                <a:solidFill>
                  <a:srgbClr val="002060"/>
                </a:solidFill>
              </a:rPr>
              <a:t>ist</a:t>
            </a:r>
            <a:r>
              <a:rPr lang="en-GB" sz="2200" noProof="0" dirty="0">
                <a:solidFill>
                  <a:srgbClr val="002060"/>
                </a:solidFill>
              </a:rPr>
              <a:t> </a:t>
            </a:r>
            <a:r>
              <a:rPr lang="en-GB" sz="2200" noProof="0" dirty="0" err="1">
                <a:solidFill>
                  <a:srgbClr val="002060"/>
                </a:solidFill>
              </a:rPr>
              <a:t>gleich</a:t>
            </a:r>
            <a:endParaRPr lang="en-GB" sz="2200" noProof="0" dirty="0">
              <a:solidFill>
                <a:srgbClr val="002060"/>
              </a:solidFill>
            </a:endParaRPr>
          </a:p>
          <a:p>
            <a:pPr marL="0" lvl="0" indent="0">
              <a:buNone/>
            </a:pPr>
            <a:r>
              <a:rPr lang="en-GB" sz="2200" noProof="0" dirty="0">
                <a:solidFill>
                  <a:srgbClr val="002060"/>
                </a:solidFill>
              </a:rPr>
              <a:t>- minus</a:t>
            </a:r>
          </a:p>
        </p:txBody>
      </p:sp>
      <p:sp>
        <p:nvSpPr>
          <p:cNvPr id="6" name="Inhaltsplatzhalter 5">
            <a:extLst>
              <a:ext uri="{FF2B5EF4-FFF2-40B4-BE49-F238E27FC236}">
                <a16:creationId xmlns:a16="http://schemas.microsoft.com/office/drawing/2014/main" id="{F48FB830-4E4D-4270-9150-4B907C830EEA}"/>
              </a:ext>
            </a:extLst>
          </p:cNvPr>
          <p:cNvSpPr>
            <a:spLocks noGrp="1"/>
          </p:cNvSpPr>
          <p:nvPr>
            <p:ph sz="quarter" idx="4"/>
          </p:nvPr>
        </p:nvSpPr>
        <p:spPr>
          <a:xfrm>
            <a:off x="4997218" y="1952553"/>
            <a:ext cx="4614360" cy="4355563"/>
          </a:xfrm>
        </p:spPr>
        <p:txBody>
          <a:bodyPr>
            <a:normAutofit/>
          </a:bodyPr>
          <a:lstStyle/>
          <a:p>
            <a:pPr marL="0" lvl="0" indent="0">
              <a:buNone/>
            </a:pPr>
            <a:r>
              <a:rPr lang="en-GB" sz="2800" noProof="0" dirty="0" err="1">
                <a:solidFill>
                  <a:srgbClr val="002060"/>
                </a:solidFill>
              </a:rPr>
              <a:t>sechs</a:t>
            </a:r>
            <a:r>
              <a:rPr lang="en-GB" sz="2800" noProof="0" dirty="0">
                <a:solidFill>
                  <a:srgbClr val="002060"/>
                </a:solidFill>
              </a:rPr>
              <a:t> – </a:t>
            </a:r>
            <a:r>
              <a:rPr lang="en-GB" sz="2800" noProof="0" dirty="0" err="1">
                <a:solidFill>
                  <a:srgbClr val="002060"/>
                </a:solidFill>
              </a:rPr>
              <a:t>drei</a:t>
            </a:r>
            <a:r>
              <a:rPr lang="en-GB" sz="2800" noProof="0" dirty="0">
                <a:solidFill>
                  <a:srgbClr val="002060"/>
                </a:solidFill>
              </a:rPr>
              <a:t> = </a:t>
            </a:r>
          </a:p>
          <a:p>
            <a:pPr lvl="0"/>
            <a:endParaRPr lang="en-GB" sz="2800" noProof="0" dirty="0">
              <a:solidFill>
                <a:srgbClr val="002060"/>
              </a:solidFill>
            </a:endParaRPr>
          </a:p>
          <a:p>
            <a:pPr marL="0" lvl="0" indent="0">
              <a:buNone/>
            </a:pPr>
            <a:r>
              <a:rPr lang="en-GB" sz="2800" noProof="0" dirty="0" err="1">
                <a:solidFill>
                  <a:srgbClr val="002060"/>
                </a:solidFill>
              </a:rPr>
              <a:t>zehn</a:t>
            </a:r>
            <a:r>
              <a:rPr lang="en-GB" sz="2800" noProof="0" dirty="0">
                <a:solidFill>
                  <a:srgbClr val="002060"/>
                </a:solidFill>
              </a:rPr>
              <a:t> + </a:t>
            </a:r>
            <a:r>
              <a:rPr lang="en-GB" sz="2800" noProof="0" dirty="0" err="1">
                <a:solidFill>
                  <a:srgbClr val="002060"/>
                </a:solidFill>
              </a:rPr>
              <a:t>vier</a:t>
            </a:r>
            <a:r>
              <a:rPr lang="en-GB" sz="2800" noProof="0" dirty="0">
                <a:solidFill>
                  <a:srgbClr val="002060"/>
                </a:solidFill>
              </a:rPr>
              <a:t> = </a:t>
            </a:r>
          </a:p>
          <a:p>
            <a:pPr lvl="0"/>
            <a:endParaRPr lang="en-GB" sz="2800" noProof="0" dirty="0">
              <a:solidFill>
                <a:srgbClr val="002060"/>
              </a:solidFill>
            </a:endParaRPr>
          </a:p>
          <a:p>
            <a:pPr marL="0" lvl="0" indent="0">
              <a:buNone/>
            </a:pPr>
            <a:r>
              <a:rPr lang="en-GB" sz="2800" noProof="0" dirty="0" err="1">
                <a:solidFill>
                  <a:srgbClr val="002060"/>
                </a:solidFill>
              </a:rPr>
              <a:t>dreizehn</a:t>
            </a:r>
            <a:r>
              <a:rPr lang="en-GB" sz="2800" noProof="0" dirty="0">
                <a:solidFill>
                  <a:srgbClr val="002060"/>
                </a:solidFill>
              </a:rPr>
              <a:t> + </a:t>
            </a:r>
            <a:r>
              <a:rPr lang="en-GB" sz="2800" noProof="0" dirty="0" err="1">
                <a:solidFill>
                  <a:srgbClr val="002060"/>
                </a:solidFill>
              </a:rPr>
              <a:t>zwei</a:t>
            </a:r>
            <a:r>
              <a:rPr lang="en-GB" sz="2800" noProof="0" dirty="0">
                <a:solidFill>
                  <a:srgbClr val="002060"/>
                </a:solidFill>
              </a:rPr>
              <a:t> = </a:t>
            </a:r>
          </a:p>
          <a:p>
            <a:pPr lvl="0"/>
            <a:endParaRPr lang="en-GB" sz="2800" noProof="0" dirty="0">
              <a:solidFill>
                <a:srgbClr val="002060"/>
              </a:solidFill>
            </a:endParaRPr>
          </a:p>
          <a:p>
            <a:pPr marL="0" lvl="0" indent="0">
              <a:buNone/>
            </a:pPr>
            <a:r>
              <a:rPr lang="en-GB" sz="2800" noProof="0" dirty="0" err="1">
                <a:solidFill>
                  <a:srgbClr val="002060"/>
                </a:solidFill>
              </a:rPr>
              <a:t>achtzehn</a:t>
            </a:r>
            <a:r>
              <a:rPr lang="en-GB" sz="2800" noProof="0" dirty="0">
                <a:solidFill>
                  <a:srgbClr val="002060"/>
                </a:solidFill>
              </a:rPr>
              <a:t> + </a:t>
            </a:r>
            <a:r>
              <a:rPr lang="en-GB" sz="2800" noProof="0" dirty="0" err="1">
                <a:solidFill>
                  <a:srgbClr val="002060"/>
                </a:solidFill>
              </a:rPr>
              <a:t>eins</a:t>
            </a:r>
            <a:r>
              <a:rPr lang="en-GB" sz="2800" noProof="0" dirty="0">
                <a:solidFill>
                  <a:srgbClr val="002060"/>
                </a:solidFill>
              </a:rPr>
              <a:t> =</a:t>
            </a:r>
          </a:p>
        </p:txBody>
      </p:sp>
      <p:sp>
        <p:nvSpPr>
          <p:cNvPr id="11" name="Foliennummernplatzhalter 4">
            <a:extLst>
              <a:ext uri="{FF2B5EF4-FFF2-40B4-BE49-F238E27FC236}">
                <a16:creationId xmlns:a16="http://schemas.microsoft.com/office/drawing/2014/main" id="{3C7A0A32-B4F6-45BF-A890-ED9AF4E6CBA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pic>
        <p:nvPicPr>
          <p:cNvPr id="12" name="Grafik 11">
            <a:extLst>
              <a:ext uri="{FF2B5EF4-FFF2-40B4-BE49-F238E27FC236}">
                <a16:creationId xmlns:a16="http://schemas.microsoft.com/office/drawing/2014/main" id="{DC6AA405-C88B-446E-A0C3-B163F4A46D2E}"/>
              </a:ext>
            </a:extLst>
          </p:cNvPr>
          <p:cNvPicPr>
            <a:picLocks noChangeAspect="1"/>
          </p:cNvPicPr>
          <p:nvPr/>
        </p:nvPicPr>
        <p:blipFill>
          <a:blip r:embed="rId2"/>
          <a:stretch>
            <a:fillRect/>
          </a:stretch>
        </p:blipFill>
        <p:spPr>
          <a:xfrm flipH="1">
            <a:off x="8022989" y="123897"/>
            <a:ext cx="2236529" cy="2877572"/>
          </a:xfrm>
          <a:prstGeom prst="rect">
            <a:avLst/>
          </a:prstGeom>
        </p:spPr>
      </p:pic>
      <p:sp>
        <p:nvSpPr>
          <p:cNvPr id="8" name="Fußzeilenplatzhalter 3">
            <a:extLst>
              <a:ext uri="{FF2B5EF4-FFF2-40B4-BE49-F238E27FC236}">
                <a16:creationId xmlns:a16="http://schemas.microsoft.com/office/drawing/2014/main" id="{0EB6A4EB-C86F-46C3-AEF3-1C9A29571DD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130933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F86B1EA-0F00-4311-8418-A9648DE2F6D3}"/>
              </a:ext>
            </a:extLst>
          </p:cNvPr>
          <p:cNvPicPr>
            <a:picLocks noChangeAspect="1"/>
          </p:cNvPicPr>
          <p:nvPr/>
        </p:nvPicPr>
        <p:blipFill>
          <a:blip r:embed="rId2"/>
          <a:stretch>
            <a:fillRect/>
          </a:stretch>
        </p:blipFill>
        <p:spPr>
          <a:xfrm>
            <a:off x="8931948" y="3099984"/>
            <a:ext cx="1499746" cy="3779848"/>
          </a:xfrm>
          <a:prstGeom prst="rect">
            <a:avLst/>
          </a:prstGeom>
        </p:spPr>
      </p:pic>
      <p:sp>
        <p:nvSpPr>
          <p:cNvPr id="2" name="Titel 1">
            <a:extLst>
              <a:ext uri="{FF2B5EF4-FFF2-40B4-BE49-F238E27FC236}">
                <a16:creationId xmlns:a16="http://schemas.microsoft.com/office/drawing/2014/main" id="{3E04DB29-12A2-48EF-ADA2-9A9C741387B1}"/>
              </a:ext>
            </a:extLst>
          </p:cNvPr>
          <p:cNvSpPr>
            <a:spLocks noGrp="1"/>
          </p:cNvSpPr>
          <p:nvPr>
            <p:ph type="title"/>
          </p:nvPr>
        </p:nvSpPr>
        <p:spPr/>
        <p:txBody>
          <a:bodyPr>
            <a:normAutofit/>
          </a:bodyPr>
          <a:lstStyle/>
          <a:p>
            <a:r>
              <a:rPr lang="en-GB" b="1" noProof="0" dirty="0"/>
              <a:t>Solution</a:t>
            </a:r>
          </a:p>
        </p:txBody>
      </p:sp>
      <p:sp>
        <p:nvSpPr>
          <p:cNvPr id="3" name="Inhaltsplatzhalter 2">
            <a:extLst>
              <a:ext uri="{FF2B5EF4-FFF2-40B4-BE49-F238E27FC236}">
                <a16:creationId xmlns:a16="http://schemas.microsoft.com/office/drawing/2014/main" id="{33228A41-8B63-42DE-BBF3-AAB427883E58}"/>
              </a:ext>
            </a:extLst>
          </p:cNvPr>
          <p:cNvSpPr>
            <a:spLocks noGrp="1"/>
          </p:cNvSpPr>
          <p:nvPr>
            <p:ph sz="half" idx="1"/>
          </p:nvPr>
        </p:nvSpPr>
        <p:spPr/>
        <p:txBody>
          <a:bodyPr/>
          <a:lstStyle/>
          <a:p>
            <a:pPr marL="0" lvl="0" indent="0">
              <a:buNone/>
            </a:pPr>
            <a:r>
              <a:rPr lang="en-GB" sz="2800" noProof="0" dirty="0">
                <a:solidFill>
                  <a:srgbClr val="002060"/>
                </a:solidFill>
              </a:rPr>
              <a:t>elf + </a:t>
            </a:r>
            <a:r>
              <a:rPr lang="en-GB" sz="2800" noProof="0" dirty="0" err="1">
                <a:solidFill>
                  <a:srgbClr val="002060"/>
                </a:solidFill>
              </a:rPr>
              <a:t>sieben</a:t>
            </a:r>
            <a:r>
              <a:rPr lang="en-GB" sz="2800" noProof="0" dirty="0">
                <a:solidFill>
                  <a:srgbClr val="002060"/>
                </a:solidFill>
              </a:rPr>
              <a:t> = </a:t>
            </a:r>
            <a:r>
              <a:rPr lang="en-GB" sz="2800" b="1" noProof="0" dirty="0" err="1">
                <a:solidFill>
                  <a:schemeClr val="accent1"/>
                </a:solidFill>
              </a:rPr>
              <a:t>achtzehn</a:t>
            </a:r>
            <a:endParaRPr lang="en-GB" sz="2800" b="1" noProof="0" dirty="0">
              <a:solidFill>
                <a:schemeClr val="accent1"/>
              </a:solidFill>
            </a:endParaRPr>
          </a:p>
          <a:p>
            <a:pPr marL="0" lvl="0" indent="0">
              <a:buNone/>
            </a:pPr>
            <a:endParaRPr lang="en-GB" sz="2800" noProof="0" dirty="0">
              <a:solidFill>
                <a:srgbClr val="002060"/>
              </a:solidFill>
            </a:endParaRPr>
          </a:p>
          <a:p>
            <a:pPr marL="0" lvl="0" indent="0">
              <a:buNone/>
            </a:pPr>
            <a:r>
              <a:rPr lang="en-GB" sz="2800" noProof="0" dirty="0" err="1">
                <a:solidFill>
                  <a:srgbClr val="002060"/>
                </a:solidFill>
              </a:rPr>
              <a:t>neun</a:t>
            </a:r>
            <a:r>
              <a:rPr lang="en-GB" sz="2800" noProof="0" dirty="0">
                <a:solidFill>
                  <a:srgbClr val="002060"/>
                </a:solidFill>
              </a:rPr>
              <a:t> – </a:t>
            </a:r>
            <a:r>
              <a:rPr lang="en-GB" sz="2800" noProof="0" dirty="0" err="1">
                <a:solidFill>
                  <a:srgbClr val="002060"/>
                </a:solidFill>
              </a:rPr>
              <a:t>drei</a:t>
            </a:r>
            <a:r>
              <a:rPr lang="en-GB" sz="2800" noProof="0" dirty="0">
                <a:solidFill>
                  <a:srgbClr val="002060"/>
                </a:solidFill>
              </a:rPr>
              <a:t> = </a:t>
            </a:r>
            <a:r>
              <a:rPr lang="en-GB" sz="2800" b="1" noProof="0" dirty="0" err="1">
                <a:solidFill>
                  <a:schemeClr val="accent1"/>
                </a:solidFill>
              </a:rPr>
              <a:t>sechs</a:t>
            </a:r>
            <a:endParaRPr lang="en-GB" sz="2800" b="1" noProof="0" dirty="0">
              <a:solidFill>
                <a:schemeClr val="accent1"/>
              </a:solidFill>
            </a:endParaRPr>
          </a:p>
          <a:p>
            <a:pPr marL="0" lvl="0" indent="0">
              <a:buNone/>
            </a:pPr>
            <a:endParaRPr lang="en-GB" sz="2800" noProof="0" dirty="0">
              <a:solidFill>
                <a:srgbClr val="002060"/>
              </a:solidFill>
            </a:endParaRPr>
          </a:p>
          <a:p>
            <a:pPr marL="0" lvl="0" indent="0">
              <a:buNone/>
            </a:pPr>
            <a:r>
              <a:rPr lang="en-GB" sz="2800" noProof="0" dirty="0" err="1">
                <a:solidFill>
                  <a:srgbClr val="002060"/>
                </a:solidFill>
              </a:rPr>
              <a:t>acht</a:t>
            </a:r>
            <a:r>
              <a:rPr lang="en-GB" sz="2800" noProof="0" dirty="0">
                <a:solidFill>
                  <a:srgbClr val="002060"/>
                </a:solidFill>
              </a:rPr>
              <a:t> + </a:t>
            </a:r>
            <a:r>
              <a:rPr lang="en-GB" sz="2800" noProof="0" dirty="0" err="1">
                <a:solidFill>
                  <a:srgbClr val="002060"/>
                </a:solidFill>
              </a:rPr>
              <a:t>fünf</a:t>
            </a:r>
            <a:r>
              <a:rPr lang="en-GB" sz="2800" noProof="0" dirty="0">
                <a:solidFill>
                  <a:srgbClr val="002060"/>
                </a:solidFill>
              </a:rPr>
              <a:t> = </a:t>
            </a:r>
            <a:r>
              <a:rPr lang="en-GB" sz="2800" b="1" noProof="0" dirty="0" err="1">
                <a:solidFill>
                  <a:schemeClr val="accent1"/>
                </a:solidFill>
              </a:rPr>
              <a:t>dreizehn</a:t>
            </a:r>
            <a:endParaRPr lang="en-GB" sz="2800" b="1" noProof="0" dirty="0">
              <a:solidFill>
                <a:schemeClr val="accent1"/>
              </a:solidFill>
            </a:endParaRPr>
          </a:p>
          <a:p>
            <a:pPr marL="0" lvl="0" indent="0">
              <a:buNone/>
            </a:pPr>
            <a:endParaRPr lang="en-GB" sz="2800" noProof="0" dirty="0">
              <a:solidFill>
                <a:srgbClr val="FF0000"/>
              </a:solidFill>
            </a:endParaRPr>
          </a:p>
          <a:p>
            <a:pPr marL="0" lvl="0" indent="0">
              <a:buNone/>
            </a:pPr>
            <a:r>
              <a:rPr lang="en-GB" sz="2800" noProof="0" dirty="0" err="1">
                <a:solidFill>
                  <a:srgbClr val="002060"/>
                </a:solidFill>
              </a:rPr>
              <a:t>drei</a:t>
            </a:r>
            <a:r>
              <a:rPr lang="en-GB" sz="2800" noProof="0" dirty="0">
                <a:solidFill>
                  <a:srgbClr val="002060"/>
                </a:solidFill>
              </a:rPr>
              <a:t> – </a:t>
            </a:r>
            <a:r>
              <a:rPr lang="en-GB" sz="2800" noProof="0" dirty="0" err="1">
                <a:solidFill>
                  <a:srgbClr val="002060"/>
                </a:solidFill>
              </a:rPr>
              <a:t>zwei</a:t>
            </a:r>
            <a:r>
              <a:rPr lang="en-GB" sz="2800" noProof="0" dirty="0">
                <a:solidFill>
                  <a:srgbClr val="002060"/>
                </a:solidFill>
              </a:rPr>
              <a:t> = </a:t>
            </a:r>
            <a:r>
              <a:rPr lang="en-GB" sz="2800" b="1" noProof="0" dirty="0" err="1">
                <a:solidFill>
                  <a:schemeClr val="accent1"/>
                </a:solidFill>
              </a:rPr>
              <a:t>eins</a:t>
            </a:r>
            <a:r>
              <a:rPr lang="en-GB" sz="2800" b="1" noProof="0" dirty="0">
                <a:solidFill>
                  <a:schemeClr val="accent1"/>
                </a:solidFill>
              </a:rPr>
              <a:t> </a:t>
            </a:r>
          </a:p>
          <a:p>
            <a:endParaRPr lang="en-GB" noProof="0" dirty="0"/>
          </a:p>
        </p:txBody>
      </p:sp>
      <p:sp>
        <p:nvSpPr>
          <p:cNvPr id="4" name="Inhaltsplatzhalter 3">
            <a:extLst>
              <a:ext uri="{FF2B5EF4-FFF2-40B4-BE49-F238E27FC236}">
                <a16:creationId xmlns:a16="http://schemas.microsoft.com/office/drawing/2014/main" id="{8C0A7D4B-2C8C-4A48-AF3E-12DD774CC924}"/>
              </a:ext>
            </a:extLst>
          </p:cNvPr>
          <p:cNvSpPr>
            <a:spLocks noGrp="1"/>
          </p:cNvSpPr>
          <p:nvPr>
            <p:ph sz="half" idx="2"/>
          </p:nvPr>
        </p:nvSpPr>
        <p:spPr/>
        <p:txBody>
          <a:bodyPr/>
          <a:lstStyle/>
          <a:p>
            <a:pPr marL="0" lvl="0" indent="0">
              <a:buNone/>
              <a:defRPr/>
            </a:pPr>
            <a:r>
              <a:rPr lang="en-GB" sz="2800" noProof="0" dirty="0" err="1">
                <a:solidFill>
                  <a:srgbClr val="002060"/>
                </a:solidFill>
              </a:rPr>
              <a:t>sechs</a:t>
            </a:r>
            <a:r>
              <a:rPr lang="en-GB" sz="2800" noProof="0" dirty="0">
                <a:solidFill>
                  <a:srgbClr val="002060"/>
                </a:solidFill>
              </a:rPr>
              <a:t> – </a:t>
            </a:r>
            <a:r>
              <a:rPr lang="en-GB" sz="2800" noProof="0" dirty="0" err="1">
                <a:solidFill>
                  <a:srgbClr val="002060"/>
                </a:solidFill>
              </a:rPr>
              <a:t>drei</a:t>
            </a:r>
            <a:r>
              <a:rPr lang="en-GB" sz="2800" noProof="0" dirty="0">
                <a:solidFill>
                  <a:srgbClr val="002060"/>
                </a:solidFill>
              </a:rPr>
              <a:t> = </a:t>
            </a:r>
            <a:r>
              <a:rPr lang="en-GB" sz="2800" b="1" noProof="0" dirty="0" err="1">
                <a:solidFill>
                  <a:schemeClr val="accent1"/>
                </a:solidFill>
              </a:rPr>
              <a:t>drei</a:t>
            </a:r>
            <a:endParaRPr lang="en-GB" sz="2800" b="1" noProof="0" dirty="0">
              <a:solidFill>
                <a:schemeClr val="accent1"/>
              </a:solidFill>
            </a:endParaRPr>
          </a:p>
          <a:p>
            <a:pPr marL="0" lvl="0" indent="0">
              <a:buNone/>
              <a:defRPr/>
            </a:pPr>
            <a:endParaRPr lang="en-GB" sz="2800" noProof="0" dirty="0">
              <a:solidFill>
                <a:srgbClr val="002060"/>
              </a:solidFill>
            </a:endParaRPr>
          </a:p>
          <a:p>
            <a:pPr marL="0" lvl="0" indent="0">
              <a:buNone/>
              <a:defRPr/>
            </a:pPr>
            <a:r>
              <a:rPr lang="en-GB" sz="2800" noProof="0" dirty="0" err="1">
                <a:solidFill>
                  <a:srgbClr val="002060"/>
                </a:solidFill>
              </a:rPr>
              <a:t>zehn</a:t>
            </a:r>
            <a:r>
              <a:rPr lang="en-GB" sz="2800" noProof="0" dirty="0">
                <a:solidFill>
                  <a:srgbClr val="002060"/>
                </a:solidFill>
              </a:rPr>
              <a:t> + </a:t>
            </a:r>
            <a:r>
              <a:rPr lang="en-GB" sz="2800" noProof="0" dirty="0" err="1">
                <a:solidFill>
                  <a:srgbClr val="002060"/>
                </a:solidFill>
              </a:rPr>
              <a:t>vier</a:t>
            </a:r>
            <a:r>
              <a:rPr lang="en-GB" sz="2800" noProof="0" dirty="0">
                <a:solidFill>
                  <a:srgbClr val="002060"/>
                </a:solidFill>
              </a:rPr>
              <a:t> = </a:t>
            </a:r>
            <a:r>
              <a:rPr lang="en-GB" sz="2800" b="1" noProof="0" dirty="0" err="1">
                <a:solidFill>
                  <a:schemeClr val="accent1"/>
                </a:solidFill>
              </a:rPr>
              <a:t>vierzehn</a:t>
            </a:r>
            <a:endParaRPr lang="en-GB" sz="2800" b="1" noProof="0" dirty="0">
              <a:solidFill>
                <a:schemeClr val="accent1"/>
              </a:solidFill>
            </a:endParaRPr>
          </a:p>
          <a:p>
            <a:pPr marL="0" lvl="0" indent="0">
              <a:buNone/>
              <a:defRPr/>
            </a:pPr>
            <a:endParaRPr lang="en-GB" sz="2800" noProof="0" dirty="0">
              <a:solidFill>
                <a:srgbClr val="002060"/>
              </a:solidFill>
            </a:endParaRPr>
          </a:p>
          <a:p>
            <a:pPr marL="0" lvl="0" indent="0">
              <a:buNone/>
              <a:defRPr/>
            </a:pPr>
            <a:r>
              <a:rPr lang="en-GB" sz="2800" noProof="0" dirty="0" err="1">
                <a:solidFill>
                  <a:srgbClr val="002060"/>
                </a:solidFill>
              </a:rPr>
              <a:t>dreizehn</a:t>
            </a:r>
            <a:r>
              <a:rPr lang="en-GB" sz="2800" noProof="0" dirty="0">
                <a:solidFill>
                  <a:srgbClr val="002060"/>
                </a:solidFill>
              </a:rPr>
              <a:t> + </a:t>
            </a:r>
            <a:r>
              <a:rPr lang="en-GB" sz="2800" noProof="0" dirty="0" err="1">
                <a:solidFill>
                  <a:srgbClr val="002060"/>
                </a:solidFill>
              </a:rPr>
              <a:t>zwei</a:t>
            </a:r>
            <a:r>
              <a:rPr lang="en-GB" sz="2800" noProof="0" dirty="0">
                <a:solidFill>
                  <a:srgbClr val="002060"/>
                </a:solidFill>
              </a:rPr>
              <a:t> = </a:t>
            </a:r>
            <a:r>
              <a:rPr lang="en-GB" sz="2800" b="1" noProof="0" dirty="0" err="1">
                <a:solidFill>
                  <a:schemeClr val="accent1"/>
                </a:solidFill>
              </a:rPr>
              <a:t>fünfzehn</a:t>
            </a:r>
            <a:endParaRPr lang="en-GB" sz="2800" b="1" noProof="0" dirty="0">
              <a:solidFill>
                <a:schemeClr val="accent1"/>
              </a:solidFill>
            </a:endParaRPr>
          </a:p>
          <a:p>
            <a:pPr marL="0" lvl="0" indent="0">
              <a:buNone/>
              <a:defRPr/>
            </a:pPr>
            <a:endParaRPr lang="en-GB" sz="2800" noProof="0" dirty="0">
              <a:solidFill>
                <a:srgbClr val="002060"/>
              </a:solidFill>
            </a:endParaRPr>
          </a:p>
          <a:p>
            <a:pPr marL="0" lvl="0" indent="0">
              <a:buNone/>
              <a:defRPr/>
            </a:pPr>
            <a:r>
              <a:rPr lang="en-GB" sz="2800" noProof="0" dirty="0" err="1">
                <a:solidFill>
                  <a:srgbClr val="002060"/>
                </a:solidFill>
              </a:rPr>
              <a:t>achtzehn</a:t>
            </a:r>
            <a:r>
              <a:rPr lang="en-GB" sz="2800" noProof="0" dirty="0">
                <a:solidFill>
                  <a:srgbClr val="002060"/>
                </a:solidFill>
              </a:rPr>
              <a:t> + </a:t>
            </a:r>
            <a:r>
              <a:rPr lang="en-GB" sz="2800" noProof="0" dirty="0" err="1">
                <a:solidFill>
                  <a:srgbClr val="002060"/>
                </a:solidFill>
              </a:rPr>
              <a:t>eins</a:t>
            </a:r>
            <a:r>
              <a:rPr lang="en-GB" sz="2800" noProof="0" dirty="0">
                <a:solidFill>
                  <a:srgbClr val="002060"/>
                </a:solidFill>
              </a:rPr>
              <a:t> = </a:t>
            </a:r>
            <a:r>
              <a:rPr lang="en-GB" sz="2800" b="1" noProof="0" dirty="0" err="1">
                <a:solidFill>
                  <a:schemeClr val="accent1"/>
                </a:solidFill>
              </a:rPr>
              <a:t>neunzehn</a:t>
            </a:r>
            <a:endParaRPr lang="en-GB" sz="2800" b="1" noProof="0" dirty="0">
              <a:solidFill>
                <a:schemeClr val="accent1"/>
              </a:solidFill>
            </a:endParaRPr>
          </a:p>
        </p:txBody>
      </p:sp>
      <p:sp>
        <p:nvSpPr>
          <p:cNvPr id="9" name="Foliennummernplatzhalter 4">
            <a:extLst>
              <a:ext uri="{FF2B5EF4-FFF2-40B4-BE49-F238E27FC236}">
                <a16:creationId xmlns:a16="http://schemas.microsoft.com/office/drawing/2014/main" id="{31CDABE3-30C0-4CF1-BD8E-147A56103CF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DCD7243B-1BB6-49C6-971F-88518CEF5EE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78547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D149D7-3D6D-4342-BE45-CD20C3393D53}"/>
              </a:ext>
            </a:extLst>
          </p:cNvPr>
          <p:cNvSpPr>
            <a:spLocks noGrp="1"/>
          </p:cNvSpPr>
          <p:nvPr>
            <p:ph type="title"/>
          </p:nvPr>
        </p:nvSpPr>
        <p:spPr/>
        <p:txBody>
          <a:bodyPr/>
          <a:lstStyle/>
          <a:p>
            <a:r>
              <a:rPr lang="en-GB" b="1" noProof="0" dirty="0"/>
              <a:t>What did you learn today?</a:t>
            </a:r>
          </a:p>
        </p:txBody>
      </p:sp>
      <p:sp>
        <p:nvSpPr>
          <p:cNvPr id="3" name="Inhaltsplatzhalter 2">
            <a:extLst>
              <a:ext uri="{FF2B5EF4-FFF2-40B4-BE49-F238E27FC236}">
                <a16:creationId xmlns:a16="http://schemas.microsoft.com/office/drawing/2014/main" id="{8B5FA4A2-7568-413D-AB70-A564965137BB}"/>
              </a:ext>
            </a:extLst>
          </p:cNvPr>
          <p:cNvSpPr>
            <a:spLocks noGrp="1"/>
          </p:cNvSpPr>
          <p:nvPr>
            <p:ph sz="half" idx="1"/>
          </p:nvPr>
        </p:nvSpPr>
        <p:spPr>
          <a:xfrm>
            <a:off x="781462" y="2771882"/>
            <a:ext cx="4731064" cy="2414072"/>
          </a:xfrm>
        </p:spPr>
        <p:txBody>
          <a:bodyPr>
            <a:normAutofit/>
          </a:bodyPr>
          <a:lstStyle/>
          <a:p>
            <a:pPr marL="0" indent="0">
              <a:buNone/>
            </a:pPr>
            <a:r>
              <a:rPr lang="en-GB" sz="2800" noProof="0" dirty="0"/>
              <a:t>Today I learned … </a:t>
            </a:r>
          </a:p>
          <a:p>
            <a:pPr marL="0" indent="0">
              <a:buNone/>
            </a:pPr>
            <a:endParaRPr lang="en-GB" sz="2800" noProof="0" dirty="0"/>
          </a:p>
          <a:p>
            <a:pPr marL="0" indent="0">
              <a:buNone/>
            </a:pPr>
            <a:r>
              <a:rPr lang="en-GB" sz="2800" noProof="0" dirty="0"/>
              <a:t>I can … </a:t>
            </a:r>
          </a:p>
        </p:txBody>
      </p:sp>
      <p:pic>
        <p:nvPicPr>
          <p:cNvPr id="7" name="Picture 1" descr="A picture containing drawing&#10;&#10;Description automatically generated">
            <a:extLst>
              <a:ext uri="{FF2B5EF4-FFF2-40B4-BE49-F238E27FC236}">
                <a16:creationId xmlns:a16="http://schemas.microsoft.com/office/drawing/2014/main" id="{09CC5296-7D01-4D69-912E-9D7880244FB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81497" y="1763713"/>
            <a:ext cx="3261132" cy="4989512"/>
          </a:xfrm>
          <a:prstGeom prst="rect">
            <a:avLst/>
          </a:prstGeom>
          <a:noFill/>
        </p:spPr>
      </p:pic>
      <p:sp>
        <p:nvSpPr>
          <p:cNvPr id="9" name="Foliennummernplatzhalter 4">
            <a:extLst>
              <a:ext uri="{FF2B5EF4-FFF2-40B4-BE49-F238E27FC236}">
                <a16:creationId xmlns:a16="http://schemas.microsoft.com/office/drawing/2014/main" id="{E38FA407-AFD5-4BC9-AF18-8264E47D892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EDCFA9A0-33A5-4BE4-8920-D15C7CFFC73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984671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9.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648</Words>
  <Application>Microsoft Office PowerPoint</Application>
  <PresentationFormat>Benutzerdefiniert</PresentationFormat>
  <Paragraphs>209</Paragraphs>
  <Slides>15</Slides>
  <Notes>0</Notes>
  <HiddenSlides>0</HiddenSlides>
  <MMClips>2</MMClips>
  <ScaleCrop>false</ScaleCrop>
  <HeadingPairs>
    <vt:vector size="6" baseType="variant">
      <vt:variant>
        <vt:lpstr>Verwendete Schriftarten</vt:lpstr>
      </vt:variant>
      <vt:variant>
        <vt:i4>7</vt:i4>
      </vt:variant>
      <vt:variant>
        <vt:lpstr>Design</vt:lpstr>
      </vt:variant>
      <vt:variant>
        <vt:i4>9</vt:i4>
      </vt:variant>
      <vt:variant>
        <vt:lpstr>Folientitel</vt:lpstr>
      </vt:variant>
      <vt:variant>
        <vt:i4>15</vt:i4>
      </vt:variant>
    </vt:vector>
  </HeadingPairs>
  <TitlesOfParts>
    <vt:vector size="31" baseType="lpstr">
      <vt:lpstr>Arial</vt:lpstr>
      <vt:lpstr>Calibri</vt:lpstr>
      <vt:lpstr>Calibri Light</vt:lpstr>
      <vt:lpstr>Comic Sans MS</vt:lpstr>
      <vt:lpstr>Perpetua</vt:lpstr>
      <vt:lpstr>Tahoma</vt:lpstr>
      <vt:lpstr>Times New Roman</vt:lpstr>
      <vt:lpstr>GET-Buddied-UP Master1</vt:lpstr>
      <vt:lpstr>GET-Buddied-UP Master2</vt:lpstr>
      <vt:lpstr>GET-Buddied-UP Master3_Schluss</vt:lpstr>
      <vt:lpstr>GET-Buddied-UP Master4_SR</vt:lpstr>
      <vt:lpstr>Benutzerdefiniertes Design</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Welcome!</vt:lpstr>
      <vt:lpstr> The numbers in German </vt:lpstr>
      <vt:lpstr>The numbers in German </vt:lpstr>
      <vt:lpstr>Task: Match the numbers!</vt:lpstr>
      <vt:lpstr>Did you know the answer?</vt:lpstr>
      <vt:lpstr>Speaking activity –  Talk to your neighbour!</vt:lpstr>
      <vt:lpstr>Calculating in German</vt:lpstr>
      <vt:lpstr>Read the words out in German and give the English translation!</vt:lpstr>
      <vt:lpstr>Let’s check if you were right!</vt:lpstr>
      <vt:lpstr>What’s the solution?</vt:lpstr>
      <vt:lpstr>Solution</vt:lpstr>
      <vt:lpstr>What did you learn today?</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488</cp:revision>
  <cp:lastPrinted>2020-09-10T09:50:33Z</cp:lastPrinted>
  <dcterms:created xsi:type="dcterms:W3CDTF">2001-06-14T15:13:50Z</dcterms:created>
  <dcterms:modified xsi:type="dcterms:W3CDTF">2021-03-14T19:36:22Z</dcterms:modified>
</cp:coreProperties>
</file>