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6.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7.xml" ContentType="application/vnd.openxmlformats-officedocument.theme+xml"/>
  <Override PartName="/ppt/slideLayouts/slideLayout57.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5947" r:id="rId1"/>
    <p:sldMasterId id="2147486043" r:id="rId2"/>
    <p:sldMasterId id="2147486085" r:id="rId3"/>
    <p:sldMasterId id="2147486086" r:id="rId4"/>
    <p:sldMasterId id="2147486099" r:id="rId5"/>
    <p:sldMasterId id="2147486111" r:id="rId6"/>
    <p:sldMasterId id="2147486126" r:id="rId7"/>
    <p:sldMasterId id="2147486138" r:id="rId8"/>
  </p:sldMasterIdLst>
  <p:notesMasterIdLst>
    <p:notesMasterId r:id="rId24"/>
  </p:notesMasterIdLst>
  <p:handoutMasterIdLst>
    <p:handoutMasterId r:id="rId25"/>
  </p:handoutMasterIdLst>
  <p:sldIdLst>
    <p:sldId id="256" r:id="rId9"/>
    <p:sldId id="257" r:id="rId10"/>
    <p:sldId id="1405" r:id="rId11"/>
    <p:sldId id="1401" r:id="rId12"/>
    <p:sldId id="1411" r:id="rId13"/>
    <p:sldId id="1406" r:id="rId14"/>
    <p:sldId id="1407" r:id="rId15"/>
    <p:sldId id="1408" r:id="rId16"/>
    <p:sldId id="1409" r:id="rId17"/>
    <p:sldId id="1410" r:id="rId18"/>
    <p:sldId id="1397" r:id="rId19"/>
    <p:sldId id="1402" r:id="rId20"/>
    <p:sldId id="1403" r:id="rId21"/>
    <p:sldId id="1414" r:id="rId22"/>
    <p:sldId id="264" r:id="rId23"/>
  </p:sldIdLst>
  <p:sldSz cx="10439400" cy="7559675"/>
  <p:notesSz cx="6662738" cy="9866313"/>
  <p:defaultTextStyle>
    <a:defPPr>
      <a:defRPr lang="de-DE"/>
    </a:defPPr>
    <a:lvl1pPr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1258">
          <p15:clr>
            <a:srgbClr val="A4A3A4"/>
          </p15:clr>
        </p15:guide>
        <p15:guide id="2" pos="640">
          <p15:clr>
            <a:srgbClr val="A4A3A4"/>
          </p15:clr>
        </p15:guide>
      </p15:sldGuideLst>
    </p:ext>
    <p:ext uri="{2D200454-40CA-4A62-9FC3-DE9A4176ACB9}">
      <p15:notesGuideLst xmlns:p15="http://schemas.microsoft.com/office/powerpoint/2012/main">
        <p15:guide id="1" orient="horz" pos="3107">
          <p15:clr>
            <a:srgbClr val="A4A3A4"/>
          </p15:clr>
        </p15:guide>
        <p15:guide id="2" pos="209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66"/>
    <a:srgbClr val="FF9900"/>
    <a:srgbClr val="333399"/>
    <a:srgbClr val="FF0000"/>
    <a:srgbClr val="E2E2F6"/>
    <a:srgbClr val="FF9999"/>
    <a:srgbClr val="FFFF00"/>
    <a:srgbClr val="6B6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8F0213C-6F75-4B55-AC1F-FC4C4B0BC33A}" v="67" dt="2021-03-14T19:12:25.823"/>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ittlere Formatvorlag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03" autoAdjust="0"/>
    <p:restoredTop sz="86471" autoAdjust="0"/>
  </p:normalViewPr>
  <p:slideViewPr>
    <p:cSldViewPr snapToGrid="0">
      <p:cViewPr varScale="1">
        <p:scale>
          <a:sx n="45" d="100"/>
          <a:sy n="45" d="100"/>
        </p:scale>
        <p:origin x="920" y="48"/>
      </p:cViewPr>
      <p:guideLst>
        <p:guide orient="horz" pos="1258"/>
        <p:guide pos="640"/>
      </p:guideLst>
    </p:cSldViewPr>
  </p:slideViewPr>
  <p:outlineViewPr>
    <p:cViewPr>
      <p:scale>
        <a:sx n="33" d="100"/>
        <a:sy n="33" d="100"/>
      </p:scale>
      <p:origin x="0" y="-14516"/>
    </p:cViewPr>
  </p:outlineViewPr>
  <p:notesTextViewPr>
    <p:cViewPr>
      <p:scale>
        <a:sx n="1" d="1"/>
        <a:sy n="1" d="1"/>
      </p:scale>
      <p:origin x="0" y="0"/>
    </p:cViewPr>
  </p:notesTextViewPr>
  <p:notesViewPr>
    <p:cSldViewPr snapToGrid="0">
      <p:cViewPr varScale="1">
        <p:scale>
          <a:sx n="66" d="100"/>
          <a:sy n="66" d="100"/>
        </p:scale>
        <p:origin x="0" y="0"/>
      </p:cViewPr>
      <p:guideLst>
        <p:guide orient="horz" pos="3107"/>
        <p:guide pos="209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31"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chmann, Hannah Ruth" userId="e7c09bfb-72c2-42e5-912c-bd6874d853db" providerId="ADAL" clId="{78F0213C-6F75-4B55-AC1F-FC4C4B0BC33A}"/>
    <pc:docChg chg="modSld">
      <pc:chgData name="Bachmann, Hannah Ruth" userId="e7c09bfb-72c2-42e5-912c-bd6874d853db" providerId="ADAL" clId="{78F0213C-6F75-4B55-AC1F-FC4C4B0BC33A}" dt="2021-03-14T19:12:35.117" v="186" actId="1076"/>
      <pc:docMkLst>
        <pc:docMk/>
      </pc:docMkLst>
      <pc:sldChg chg="modSp mod modAnim">
        <pc:chgData name="Bachmann, Hannah Ruth" userId="e7c09bfb-72c2-42e5-912c-bd6874d853db" providerId="ADAL" clId="{78F0213C-6F75-4B55-AC1F-FC4C4B0BC33A}" dt="2021-03-08T17:26:44.060" v="158"/>
        <pc:sldMkLst>
          <pc:docMk/>
          <pc:sldMk cId="2461512244" sldId="1401"/>
        </pc:sldMkLst>
        <pc:spChg chg="mod">
          <ac:chgData name="Bachmann, Hannah Ruth" userId="e7c09bfb-72c2-42e5-912c-bd6874d853db" providerId="ADAL" clId="{78F0213C-6F75-4B55-AC1F-FC4C4B0BC33A}" dt="2021-03-08T17:22:04.212" v="56" actId="20577"/>
          <ac:spMkLst>
            <pc:docMk/>
            <pc:sldMk cId="2461512244" sldId="1401"/>
            <ac:spMk id="2" creationId="{AC284810-2428-466D-B869-22185656E3A7}"/>
          </ac:spMkLst>
        </pc:spChg>
        <pc:spChg chg="mod">
          <ac:chgData name="Bachmann, Hannah Ruth" userId="e7c09bfb-72c2-42e5-912c-bd6874d853db" providerId="ADAL" clId="{78F0213C-6F75-4B55-AC1F-FC4C4B0BC33A}" dt="2021-03-08T17:25:16.857" v="141" actId="207"/>
          <ac:spMkLst>
            <pc:docMk/>
            <pc:sldMk cId="2461512244" sldId="1401"/>
            <ac:spMk id="10" creationId="{74E34081-1D09-4321-B267-828C43CF2CB8}"/>
          </ac:spMkLst>
        </pc:spChg>
        <pc:picChg chg="mod">
          <ac:chgData name="Bachmann, Hannah Ruth" userId="e7c09bfb-72c2-42e5-912c-bd6874d853db" providerId="ADAL" clId="{78F0213C-6F75-4B55-AC1F-FC4C4B0BC33A}" dt="2021-03-08T17:26:31.255" v="155" actId="1076"/>
          <ac:picMkLst>
            <pc:docMk/>
            <pc:sldMk cId="2461512244" sldId="1401"/>
            <ac:picMk id="26" creationId="{4F6268F9-65DF-41A9-92C5-18C5110D8125}"/>
          </ac:picMkLst>
        </pc:picChg>
        <pc:picChg chg="mod">
          <ac:chgData name="Bachmann, Hannah Ruth" userId="e7c09bfb-72c2-42e5-912c-bd6874d853db" providerId="ADAL" clId="{78F0213C-6F75-4B55-AC1F-FC4C4B0BC33A}" dt="2021-03-08T17:26:27.442" v="154" actId="1076"/>
          <ac:picMkLst>
            <pc:docMk/>
            <pc:sldMk cId="2461512244" sldId="1401"/>
            <ac:picMk id="27" creationId="{2A8699AA-EF9D-4D40-A735-4FE1ADA47A4E}"/>
          </ac:picMkLst>
        </pc:picChg>
        <pc:picChg chg="mod">
          <ac:chgData name="Bachmann, Hannah Ruth" userId="e7c09bfb-72c2-42e5-912c-bd6874d853db" providerId="ADAL" clId="{78F0213C-6F75-4B55-AC1F-FC4C4B0BC33A}" dt="2021-03-08T17:26:37.259" v="156" actId="1076"/>
          <ac:picMkLst>
            <pc:docMk/>
            <pc:sldMk cId="2461512244" sldId="1401"/>
            <ac:picMk id="28" creationId="{84F2FFBD-53D7-4C12-9CFA-5FFB17B46A7C}"/>
          </ac:picMkLst>
        </pc:picChg>
      </pc:sldChg>
      <pc:sldChg chg="modSp mod">
        <pc:chgData name="Bachmann, Hannah Ruth" userId="e7c09bfb-72c2-42e5-912c-bd6874d853db" providerId="ADAL" clId="{78F0213C-6F75-4B55-AC1F-FC4C4B0BC33A}" dt="2021-03-14T19:12:00.652" v="177" actId="1076"/>
        <pc:sldMkLst>
          <pc:docMk/>
          <pc:sldMk cId="350743983" sldId="1402"/>
        </pc:sldMkLst>
        <pc:spChg chg="mod">
          <ac:chgData name="Bachmann, Hannah Ruth" userId="e7c09bfb-72c2-42e5-912c-bd6874d853db" providerId="ADAL" clId="{78F0213C-6F75-4B55-AC1F-FC4C4B0BC33A}" dt="2021-03-08T17:19:26.622" v="3" actId="20577"/>
          <ac:spMkLst>
            <pc:docMk/>
            <pc:sldMk cId="350743983" sldId="1402"/>
            <ac:spMk id="2" creationId="{3A6FBB9E-0954-4624-A16E-843F49616589}"/>
          </ac:spMkLst>
        </pc:spChg>
        <pc:spChg chg="mod">
          <ac:chgData name="Bachmann, Hannah Ruth" userId="e7c09bfb-72c2-42e5-912c-bd6874d853db" providerId="ADAL" clId="{78F0213C-6F75-4B55-AC1F-FC4C4B0BC33A}" dt="2021-03-14T19:11:55.972" v="176" actId="14100"/>
          <ac:spMkLst>
            <pc:docMk/>
            <pc:sldMk cId="350743983" sldId="1402"/>
            <ac:spMk id="3" creationId="{CCB2B197-AB8F-4412-AAAA-DAB853959493}"/>
          </ac:spMkLst>
        </pc:spChg>
        <pc:spChg chg="mod">
          <ac:chgData name="Bachmann, Hannah Ruth" userId="e7c09bfb-72c2-42e5-912c-bd6874d853db" providerId="ADAL" clId="{78F0213C-6F75-4B55-AC1F-FC4C4B0BC33A}" dt="2021-03-14T19:12:00.652" v="177" actId="1076"/>
          <ac:spMkLst>
            <pc:docMk/>
            <pc:sldMk cId="350743983" sldId="1402"/>
            <ac:spMk id="4" creationId="{4CB02E9D-70DA-477D-9F6A-EAB4CE7C2C2A}"/>
          </ac:spMkLst>
        </pc:spChg>
      </pc:sldChg>
      <pc:sldChg chg="modSp mod">
        <pc:chgData name="Bachmann, Hannah Ruth" userId="e7c09bfb-72c2-42e5-912c-bd6874d853db" providerId="ADAL" clId="{78F0213C-6F75-4B55-AC1F-FC4C4B0BC33A}" dt="2021-03-14T19:12:35.117" v="186" actId="1076"/>
        <pc:sldMkLst>
          <pc:docMk/>
          <pc:sldMk cId="4125363376" sldId="1403"/>
        </pc:sldMkLst>
        <pc:spChg chg="mod">
          <ac:chgData name="Bachmann, Hannah Ruth" userId="e7c09bfb-72c2-42e5-912c-bd6874d853db" providerId="ADAL" clId="{78F0213C-6F75-4B55-AC1F-FC4C4B0BC33A}" dt="2021-03-08T17:19:30.277" v="4" actId="20577"/>
          <ac:spMkLst>
            <pc:docMk/>
            <pc:sldMk cId="4125363376" sldId="1403"/>
            <ac:spMk id="2" creationId="{4D2DFF00-9D47-43B8-AC13-C04B2946AD74}"/>
          </ac:spMkLst>
        </pc:spChg>
        <pc:spChg chg="mod">
          <ac:chgData name="Bachmann, Hannah Ruth" userId="e7c09bfb-72c2-42e5-912c-bd6874d853db" providerId="ADAL" clId="{78F0213C-6F75-4B55-AC1F-FC4C4B0BC33A}" dt="2021-03-14T19:12:18.379" v="184" actId="1076"/>
          <ac:spMkLst>
            <pc:docMk/>
            <pc:sldMk cId="4125363376" sldId="1403"/>
            <ac:spMk id="3" creationId="{B9D455E3-0828-4AD8-9BE3-D2BE8D3458FD}"/>
          </ac:spMkLst>
        </pc:spChg>
        <pc:spChg chg="mod">
          <ac:chgData name="Bachmann, Hannah Ruth" userId="e7c09bfb-72c2-42e5-912c-bd6874d853db" providerId="ADAL" clId="{78F0213C-6F75-4B55-AC1F-FC4C4B0BC33A}" dt="2021-03-14T19:12:25.823" v="185" actId="1076"/>
          <ac:spMkLst>
            <pc:docMk/>
            <pc:sldMk cId="4125363376" sldId="1403"/>
            <ac:spMk id="4" creationId="{79622EE0-B630-4F86-A585-ED9F32C4FDFF}"/>
          </ac:spMkLst>
        </pc:spChg>
        <pc:picChg chg="mod">
          <ac:chgData name="Bachmann, Hannah Ruth" userId="e7c09bfb-72c2-42e5-912c-bd6874d853db" providerId="ADAL" clId="{78F0213C-6F75-4B55-AC1F-FC4C4B0BC33A}" dt="2021-03-14T19:12:35.117" v="186" actId="1076"/>
          <ac:picMkLst>
            <pc:docMk/>
            <pc:sldMk cId="4125363376" sldId="1403"/>
            <ac:picMk id="7" creationId="{EC8F70FF-9214-4277-9C1F-DB17C215ED91}"/>
          </ac:picMkLst>
        </pc:picChg>
      </pc:sldChg>
      <pc:sldChg chg="modSp mod">
        <pc:chgData name="Bachmann, Hannah Ruth" userId="e7c09bfb-72c2-42e5-912c-bd6874d853db" providerId="ADAL" clId="{78F0213C-6F75-4B55-AC1F-FC4C4B0BC33A}" dt="2021-03-14T19:11:01.792" v="172" actId="255"/>
        <pc:sldMkLst>
          <pc:docMk/>
          <pc:sldMk cId="2739182713" sldId="1405"/>
        </pc:sldMkLst>
        <pc:spChg chg="mod">
          <ac:chgData name="Bachmann, Hannah Ruth" userId="e7c09bfb-72c2-42e5-912c-bd6874d853db" providerId="ADAL" clId="{78F0213C-6F75-4B55-AC1F-FC4C4B0BC33A}" dt="2021-03-08T17:22:12.094" v="66" actId="20577"/>
          <ac:spMkLst>
            <pc:docMk/>
            <pc:sldMk cId="2739182713" sldId="1405"/>
            <ac:spMk id="2" creationId="{BF15667D-726E-439E-B151-DF46D201C36D}"/>
          </ac:spMkLst>
        </pc:spChg>
        <pc:spChg chg="mod">
          <ac:chgData name="Bachmann, Hannah Ruth" userId="e7c09bfb-72c2-42e5-912c-bd6874d853db" providerId="ADAL" clId="{78F0213C-6F75-4B55-AC1F-FC4C4B0BC33A}" dt="2021-03-14T19:11:01.792" v="172" actId="255"/>
          <ac:spMkLst>
            <pc:docMk/>
            <pc:sldMk cId="2739182713" sldId="1405"/>
            <ac:spMk id="3" creationId="{8FD29EA4-607F-4420-8252-7BF95006F9B7}"/>
          </ac:spMkLst>
        </pc:spChg>
      </pc:sldChg>
      <pc:sldChg chg="modSp mod modAnim">
        <pc:chgData name="Bachmann, Hannah Ruth" userId="e7c09bfb-72c2-42e5-912c-bd6874d853db" providerId="ADAL" clId="{78F0213C-6F75-4B55-AC1F-FC4C4B0BC33A}" dt="2021-03-08T17:29:33.073" v="166"/>
        <pc:sldMkLst>
          <pc:docMk/>
          <pc:sldMk cId="1465768624" sldId="1406"/>
        </pc:sldMkLst>
        <pc:spChg chg="mod">
          <ac:chgData name="Bachmann, Hannah Ruth" userId="e7c09bfb-72c2-42e5-912c-bd6874d853db" providerId="ADAL" clId="{78F0213C-6F75-4B55-AC1F-FC4C4B0BC33A}" dt="2021-03-08T17:21:27.631" v="35" actId="113"/>
          <ac:spMkLst>
            <pc:docMk/>
            <pc:sldMk cId="1465768624" sldId="1406"/>
            <ac:spMk id="3" creationId="{99CD887B-95A6-4D56-A873-08800AEF9272}"/>
          </ac:spMkLst>
        </pc:spChg>
        <pc:spChg chg="mod">
          <ac:chgData name="Bachmann, Hannah Ruth" userId="e7c09bfb-72c2-42e5-912c-bd6874d853db" providerId="ADAL" clId="{78F0213C-6F75-4B55-AC1F-FC4C4B0BC33A}" dt="2021-03-08T17:24:26.845" v="129" actId="1076"/>
          <ac:spMkLst>
            <pc:docMk/>
            <pc:sldMk cId="1465768624" sldId="1406"/>
            <ac:spMk id="4" creationId="{EE78B42B-6349-4E2E-8F90-E3AC77912A89}"/>
          </ac:spMkLst>
        </pc:spChg>
        <pc:picChg chg="mod">
          <ac:chgData name="Bachmann, Hannah Ruth" userId="e7c09bfb-72c2-42e5-912c-bd6874d853db" providerId="ADAL" clId="{78F0213C-6F75-4B55-AC1F-FC4C4B0BC33A}" dt="2021-03-08T17:21:24.723" v="34" actId="1076"/>
          <ac:picMkLst>
            <pc:docMk/>
            <pc:sldMk cId="1465768624" sldId="1406"/>
            <ac:picMk id="11" creationId="{C0664DC2-F8A9-481E-80D1-6778208A9EB7}"/>
          </ac:picMkLst>
        </pc:picChg>
        <pc:picChg chg="mod">
          <ac:chgData name="Bachmann, Hannah Ruth" userId="e7c09bfb-72c2-42e5-912c-bd6874d853db" providerId="ADAL" clId="{78F0213C-6F75-4B55-AC1F-FC4C4B0BC33A}" dt="2021-03-08T17:21:33.458" v="37" actId="1076"/>
          <ac:picMkLst>
            <pc:docMk/>
            <pc:sldMk cId="1465768624" sldId="1406"/>
            <ac:picMk id="14" creationId="{BFA026D5-CFE0-4C46-91FC-F13E5FF78AB8}"/>
          </ac:picMkLst>
        </pc:picChg>
      </pc:sldChg>
      <pc:sldChg chg="modSp mod modAnim">
        <pc:chgData name="Bachmann, Hannah Ruth" userId="e7c09bfb-72c2-42e5-912c-bd6874d853db" providerId="ADAL" clId="{78F0213C-6F75-4B55-AC1F-FC4C4B0BC33A}" dt="2021-03-08T17:29:38.203" v="167"/>
        <pc:sldMkLst>
          <pc:docMk/>
          <pc:sldMk cId="3552256650" sldId="1407"/>
        </pc:sldMkLst>
        <pc:spChg chg="mod">
          <ac:chgData name="Bachmann, Hannah Ruth" userId="e7c09bfb-72c2-42e5-912c-bd6874d853db" providerId="ADAL" clId="{78F0213C-6F75-4B55-AC1F-FC4C4B0BC33A}" dt="2021-03-08T17:21:03.314" v="25" actId="113"/>
          <ac:spMkLst>
            <pc:docMk/>
            <pc:sldMk cId="3552256650" sldId="1407"/>
            <ac:spMk id="3" creationId="{437225FB-4B19-4587-AB1B-EBA576160BF3}"/>
          </ac:spMkLst>
        </pc:spChg>
        <pc:spChg chg="mod">
          <ac:chgData name="Bachmann, Hannah Ruth" userId="e7c09bfb-72c2-42e5-912c-bd6874d853db" providerId="ADAL" clId="{78F0213C-6F75-4B55-AC1F-FC4C4B0BC33A}" dt="2021-03-08T17:21:12.553" v="31" actId="255"/>
          <ac:spMkLst>
            <pc:docMk/>
            <pc:sldMk cId="3552256650" sldId="1407"/>
            <ac:spMk id="4" creationId="{817351FE-79D8-439E-9C0C-256DEBC347F4}"/>
          </ac:spMkLst>
        </pc:spChg>
        <pc:picChg chg="mod">
          <ac:chgData name="Bachmann, Hannah Ruth" userId="e7c09bfb-72c2-42e5-912c-bd6874d853db" providerId="ADAL" clId="{78F0213C-6F75-4B55-AC1F-FC4C4B0BC33A}" dt="2021-03-08T17:21:05.096" v="26" actId="1076"/>
          <ac:picMkLst>
            <pc:docMk/>
            <pc:sldMk cId="3552256650" sldId="1407"/>
            <ac:picMk id="13" creationId="{64267DE6-844A-4DB0-848B-B675288ECD88}"/>
          </ac:picMkLst>
        </pc:picChg>
      </pc:sldChg>
      <pc:sldChg chg="modSp mod modAnim">
        <pc:chgData name="Bachmann, Hannah Ruth" userId="e7c09bfb-72c2-42e5-912c-bd6874d853db" providerId="ADAL" clId="{78F0213C-6F75-4B55-AC1F-FC4C4B0BC33A}" dt="2021-03-08T17:29:42.854" v="168"/>
        <pc:sldMkLst>
          <pc:docMk/>
          <pc:sldMk cId="1476531024" sldId="1408"/>
        </pc:sldMkLst>
        <pc:spChg chg="mod">
          <ac:chgData name="Bachmann, Hannah Ruth" userId="e7c09bfb-72c2-42e5-912c-bd6874d853db" providerId="ADAL" clId="{78F0213C-6F75-4B55-AC1F-FC4C4B0BC33A}" dt="2021-03-08T17:20:41.922" v="19" actId="113"/>
          <ac:spMkLst>
            <pc:docMk/>
            <pc:sldMk cId="1476531024" sldId="1408"/>
            <ac:spMk id="3" creationId="{437225FB-4B19-4587-AB1B-EBA576160BF3}"/>
          </ac:spMkLst>
        </pc:spChg>
        <pc:spChg chg="mod">
          <ac:chgData name="Bachmann, Hannah Ruth" userId="e7c09bfb-72c2-42e5-912c-bd6874d853db" providerId="ADAL" clId="{78F0213C-6F75-4B55-AC1F-FC4C4B0BC33A}" dt="2021-03-08T17:20:45.577" v="20" actId="255"/>
          <ac:spMkLst>
            <pc:docMk/>
            <pc:sldMk cId="1476531024" sldId="1408"/>
            <ac:spMk id="4" creationId="{817351FE-79D8-439E-9C0C-256DEBC347F4}"/>
          </ac:spMkLst>
        </pc:spChg>
        <pc:picChg chg="mod">
          <ac:chgData name="Bachmann, Hannah Ruth" userId="e7c09bfb-72c2-42e5-912c-bd6874d853db" providerId="ADAL" clId="{78F0213C-6F75-4B55-AC1F-FC4C4B0BC33A}" dt="2021-03-08T17:20:36.984" v="18" actId="1076"/>
          <ac:picMkLst>
            <pc:docMk/>
            <pc:sldMk cId="1476531024" sldId="1408"/>
            <ac:picMk id="9" creationId="{34C97129-9F59-4595-9D00-4417DE7735A5}"/>
          </ac:picMkLst>
        </pc:picChg>
      </pc:sldChg>
      <pc:sldChg chg="modSp mod modAnim">
        <pc:chgData name="Bachmann, Hannah Ruth" userId="e7c09bfb-72c2-42e5-912c-bd6874d853db" providerId="ADAL" clId="{78F0213C-6F75-4B55-AC1F-FC4C4B0BC33A}" dt="2021-03-08T17:29:48.375" v="170"/>
        <pc:sldMkLst>
          <pc:docMk/>
          <pc:sldMk cId="682566566" sldId="1409"/>
        </pc:sldMkLst>
        <pc:spChg chg="mod">
          <ac:chgData name="Bachmann, Hannah Ruth" userId="e7c09bfb-72c2-42e5-912c-bd6874d853db" providerId="ADAL" clId="{78F0213C-6F75-4B55-AC1F-FC4C4B0BC33A}" dt="2021-03-08T17:20:19.757" v="13" actId="255"/>
          <ac:spMkLst>
            <pc:docMk/>
            <pc:sldMk cId="682566566" sldId="1409"/>
            <ac:spMk id="3" creationId="{437225FB-4B19-4587-AB1B-EBA576160BF3}"/>
          </ac:spMkLst>
        </pc:spChg>
        <pc:spChg chg="mod">
          <ac:chgData name="Bachmann, Hannah Ruth" userId="e7c09bfb-72c2-42e5-912c-bd6874d853db" providerId="ADAL" clId="{78F0213C-6F75-4B55-AC1F-FC4C4B0BC33A}" dt="2021-03-08T17:20:25.574" v="15" actId="255"/>
          <ac:spMkLst>
            <pc:docMk/>
            <pc:sldMk cId="682566566" sldId="1409"/>
            <ac:spMk id="4" creationId="{817351FE-79D8-439E-9C0C-256DEBC347F4}"/>
          </ac:spMkLst>
        </pc:spChg>
        <pc:picChg chg="mod">
          <ac:chgData name="Bachmann, Hannah Ruth" userId="e7c09bfb-72c2-42e5-912c-bd6874d853db" providerId="ADAL" clId="{78F0213C-6F75-4B55-AC1F-FC4C4B0BC33A}" dt="2021-03-08T17:20:22.283" v="14" actId="1076"/>
          <ac:picMkLst>
            <pc:docMk/>
            <pc:sldMk cId="682566566" sldId="1409"/>
            <ac:picMk id="14" creationId="{F25F6F0E-CF40-424B-9C81-95AB6C96C824}"/>
          </ac:picMkLst>
        </pc:picChg>
      </pc:sldChg>
      <pc:sldChg chg="modSp mod modAnim">
        <pc:chgData name="Bachmann, Hannah Ruth" userId="e7c09bfb-72c2-42e5-912c-bd6874d853db" providerId="ADAL" clId="{78F0213C-6F75-4B55-AC1F-FC4C4B0BC33A}" dt="2021-03-08T17:29:53.144" v="171"/>
        <pc:sldMkLst>
          <pc:docMk/>
          <pc:sldMk cId="2101859285" sldId="1410"/>
        </pc:sldMkLst>
        <pc:spChg chg="mod">
          <ac:chgData name="Bachmann, Hannah Ruth" userId="e7c09bfb-72c2-42e5-912c-bd6874d853db" providerId="ADAL" clId="{78F0213C-6F75-4B55-AC1F-FC4C4B0BC33A}" dt="2021-03-08T17:19:57.546" v="7" actId="113"/>
          <ac:spMkLst>
            <pc:docMk/>
            <pc:sldMk cId="2101859285" sldId="1410"/>
            <ac:spMk id="3" creationId="{437225FB-4B19-4587-AB1B-EBA576160BF3}"/>
          </ac:spMkLst>
        </pc:spChg>
        <pc:spChg chg="mod">
          <ac:chgData name="Bachmann, Hannah Ruth" userId="e7c09bfb-72c2-42e5-912c-bd6874d853db" providerId="ADAL" clId="{78F0213C-6F75-4B55-AC1F-FC4C4B0BC33A}" dt="2021-03-08T17:20:05.150" v="9" actId="255"/>
          <ac:spMkLst>
            <pc:docMk/>
            <pc:sldMk cId="2101859285" sldId="1410"/>
            <ac:spMk id="4" creationId="{817351FE-79D8-439E-9C0C-256DEBC347F4}"/>
          </ac:spMkLst>
        </pc:spChg>
        <pc:picChg chg="mod">
          <ac:chgData name="Bachmann, Hannah Ruth" userId="e7c09bfb-72c2-42e5-912c-bd6874d853db" providerId="ADAL" clId="{78F0213C-6F75-4B55-AC1F-FC4C4B0BC33A}" dt="2021-03-08T17:27:35.681" v="160" actId="1076"/>
          <ac:picMkLst>
            <pc:docMk/>
            <pc:sldMk cId="2101859285" sldId="1410"/>
            <ac:picMk id="11" creationId="{5E55545F-1FC4-4FDE-B0B1-0D0B76235D32}"/>
          </ac:picMkLst>
        </pc:picChg>
      </pc:sldChg>
      <pc:sldChg chg="modSp mod">
        <pc:chgData name="Bachmann, Hannah Ruth" userId="e7c09bfb-72c2-42e5-912c-bd6874d853db" providerId="ADAL" clId="{78F0213C-6F75-4B55-AC1F-FC4C4B0BC33A}" dt="2021-03-08T17:21:44.853" v="40" actId="20577"/>
        <pc:sldMkLst>
          <pc:docMk/>
          <pc:sldMk cId="843945753" sldId="1411"/>
        </pc:sldMkLst>
        <pc:spChg chg="mod">
          <ac:chgData name="Bachmann, Hannah Ruth" userId="e7c09bfb-72c2-42e5-912c-bd6874d853db" providerId="ADAL" clId="{78F0213C-6F75-4B55-AC1F-FC4C4B0BC33A}" dt="2021-03-08T17:21:44.853" v="40" actId="20577"/>
          <ac:spMkLst>
            <pc:docMk/>
            <pc:sldMk cId="843945753" sldId="1411"/>
            <ac:spMk id="3" creationId="{76FFA649-862F-4A0A-A99B-99FBDBA3EF1F}"/>
          </ac:spMkLst>
        </pc:spChg>
        <pc:spChg chg="mod">
          <ac:chgData name="Bachmann, Hannah Ruth" userId="e7c09bfb-72c2-42e5-912c-bd6874d853db" providerId="ADAL" clId="{78F0213C-6F75-4B55-AC1F-FC4C4B0BC33A}" dt="2021-03-08T17:21:42.907" v="39" actId="255"/>
          <ac:spMkLst>
            <pc:docMk/>
            <pc:sldMk cId="843945753" sldId="1411"/>
            <ac:spMk id="4" creationId="{C83FDBED-7733-4B9D-84EF-3C8EAEC3780D}"/>
          </ac:spMkLst>
        </pc:spChg>
      </pc:sldChg>
    </pc:docChg>
  </pc:docChgLst>
  <pc:docChgLst>
    <pc:chgData name="Bachmann, Hannah Ruth" userId="e7c09bfb-72c2-42e5-912c-bd6874d853db" providerId="ADAL" clId="{C0D31A51-9206-46CA-A3F8-C7D1C8DCDCFE}"/>
    <pc:docChg chg="undo redo custSel addSld delSld modSld modMainMaster">
      <pc:chgData name="Bachmann, Hannah Ruth" userId="e7c09bfb-72c2-42e5-912c-bd6874d853db" providerId="ADAL" clId="{C0D31A51-9206-46CA-A3F8-C7D1C8DCDCFE}" dt="2021-02-02T16:11:20.471" v="276" actId="1076"/>
      <pc:docMkLst>
        <pc:docMk/>
      </pc:docMkLst>
      <pc:sldChg chg="addSp delSp modSp del mod">
        <pc:chgData name="Bachmann, Hannah Ruth" userId="e7c09bfb-72c2-42e5-912c-bd6874d853db" providerId="ADAL" clId="{C0D31A51-9206-46CA-A3F8-C7D1C8DCDCFE}" dt="2021-01-27T09:38:20.641" v="134" actId="2696"/>
        <pc:sldMkLst>
          <pc:docMk/>
          <pc:sldMk cId="0" sldId="256"/>
        </pc:sldMkLst>
        <pc:spChg chg="add del mod">
          <ac:chgData name="Bachmann, Hannah Ruth" userId="e7c09bfb-72c2-42e5-912c-bd6874d853db" providerId="ADAL" clId="{C0D31A51-9206-46CA-A3F8-C7D1C8DCDCFE}" dt="2021-01-26T17:09:42.332" v="58" actId="478"/>
          <ac:spMkLst>
            <pc:docMk/>
            <pc:sldMk cId="0" sldId="256"/>
            <ac:spMk id="15" creationId="{31A8A850-19EC-402C-8D5A-F3AF14E1E0D5}"/>
          </ac:spMkLst>
        </pc:spChg>
      </pc:sldChg>
      <pc:sldChg chg="del">
        <pc:chgData name="Bachmann, Hannah Ruth" userId="e7c09bfb-72c2-42e5-912c-bd6874d853db" providerId="ADAL" clId="{C0D31A51-9206-46CA-A3F8-C7D1C8DCDCFE}" dt="2021-01-27T09:38:36.386" v="135" actId="2696"/>
        <pc:sldMkLst>
          <pc:docMk/>
          <pc:sldMk cId="0" sldId="257"/>
        </pc:sldMkLst>
      </pc:sldChg>
      <pc:sldChg chg="modSp del">
        <pc:chgData name="Bachmann, Hannah Ruth" userId="e7c09bfb-72c2-42e5-912c-bd6874d853db" providerId="ADAL" clId="{C0D31A51-9206-46CA-A3F8-C7D1C8DCDCFE}" dt="2021-02-02T16:09:57.968" v="253" actId="20577"/>
        <pc:sldMkLst>
          <pc:docMk/>
          <pc:sldMk cId="0" sldId="264"/>
        </pc:sldMkLst>
        <pc:spChg chg="mod">
          <ac:chgData name="Bachmann, Hannah Ruth" userId="e7c09bfb-72c2-42e5-912c-bd6874d853db" providerId="ADAL" clId="{C0D31A51-9206-46CA-A3F8-C7D1C8DCDCFE}" dt="2021-02-02T16:09:57.968" v="253" actId="20577"/>
          <ac:spMkLst>
            <pc:docMk/>
            <pc:sldMk cId="0" sldId="264"/>
            <ac:spMk id="5" creationId="{00000000-0000-0000-0000-000000000000}"/>
          </ac:spMkLst>
        </pc:spChg>
      </pc:sldChg>
      <pc:sldChg chg="del">
        <pc:chgData name="Bachmann, Hannah Ruth" userId="e7c09bfb-72c2-42e5-912c-bd6874d853db" providerId="ADAL" clId="{C0D31A51-9206-46CA-A3F8-C7D1C8DCDCFE}" dt="2021-01-26T17:01:00.145" v="1" actId="2696"/>
        <pc:sldMkLst>
          <pc:docMk/>
          <pc:sldMk cId="4018256689" sldId="1394"/>
        </pc:sldMkLst>
      </pc:sldChg>
      <pc:sldChg chg="addSp delSp modSp mod">
        <pc:chgData name="Bachmann, Hannah Ruth" userId="e7c09bfb-72c2-42e5-912c-bd6874d853db" providerId="ADAL" clId="{C0D31A51-9206-46CA-A3F8-C7D1C8DCDCFE}" dt="2021-02-02T16:10:07.716" v="255" actId="20577"/>
        <pc:sldMkLst>
          <pc:docMk/>
          <pc:sldMk cId="3052523775" sldId="1397"/>
        </pc:sldMkLst>
        <pc:spChg chg="del">
          <ac:chgData name="Bachmann, Hannah Ruth" userId="e7c09bfb-72c2-42e5-912c-bd6874d853db" providerId="ADAL" clId="{C0D31A51-9206-46CA-A3F8-C7D1C8DCDCFE}" dt="2021-01-26T17:02:33.360" v="18" actId="478"/>
          <ac:spMkLst>
            <pc:docMk/>
            <pc:sldMk cId="3052523775" sldId="1397"/>
            <ac:spMk id="4" creationId="{FA67E788-16AD-4722-8226-C338B991DF04}"/>
          </ac:spMkLst>
        </pc:spChg>
        <pc:spChg chg="del">
          <ac:chgData name="Bachmann, Hannah Ruth" userId="e7c09bfb-72c2-42e5-912c-bd6874d853db" providerId="ADAL" clId="{C0D31A51-9206-46CA-A3F8-C7D1C8DCDCFE}" dt="2021-01-27T11:11:22.480" v="210" actId="478"/>
          <ac:spMkLst>
            <pc:docMk/>
            <pc:sldMk cId="3052523775" sldId="1397"/>
            <ac:spMk id="5" creationId="{C859ED43-A29B-4EE0-837F-C073677EC34E}"/>
          </ac:spMkLst>
        </pc:spChg>
        <pc:spChg chg="add del mod">
          <ac:chgData name="Bachmann, Hannah Ruth" userId="e7c09bfb-72c2-42e5-912c-bd6874d853db" providerId="ADAL" clId="{C0D31A51-9206-46CA-A3F8-C7D1C8DCDCFE}" dt="2021-02-02T16:08:56.632" v="242" actId="478"/>
          <ac:spMkLst>
            <pc:docMk/>
            <pc:sldMk cId="3052523775" sldId="1397"/>
            <ac:spMk id="8" creationId="{3D8BFBEA-B0A9-46F8-87FB-AE8428863E23}"/>
          </ac:spMkLst>
        </pc:spChg>
        <pc:spChg chg="add mod">
          <ac:chgData name="Bachmann, Hannah Ruth" userId="e7c09bfb-72c2-42e5-912c-bd6874d853db" providerId="ADAL" clId="{C0D31A51-9206-46CA-A3F8-C7D1C8DCDCFE}" dt="2021-01-27T11:11:22.810" v="211"/>
          <ac:spMkLst>
            <pc:docMk/>
            <pc:sldMk cId="3052523775" sldId="1397"/>
            <ac:spMk id="9" creationId="{77398083-FC86-4D6D-9412-CD09120E1D1E}"/>
          </ac:spMkLst>
        </pc:spChg>
        <pc:spChg chg="add mod">
          <ac:chgData name="Bachmann, Hannah Ruth" userId="e7c09bfb-72c2-42e5-912c-bd6874d853db" providerId="ADAL" clId="{C0D31A51-9206-46CA-A3F8-C7D1C8DCDCFE}" dt="2021-02-02T16:08:56.911" v="243"/>
          <ac:spMkLst>
            <pc:docMk/>
            <pc:sldMk cId="3052523775" sldId="1397"/>
            <ac:spMk id="10" creationId="{1D70F396-E8D5-4139-93AA-CEF7827C9DC5}"/>
          </ac:spMkLst>
        </pc:spChg>
        <pc:spChg chg="mod">
          <ac:chgData name="Bachmann, Hannah Ruth" userId="e7c09bfb-72c2-42e5-912c-bd6874d853db" providerId="ADAL" clId="{C0D31A51-9206-46CA-A3F8-C7D1C8DCDCFE}" dt="2021-02-02T16:10:07.716" v="255" actId="20577"/>
          <ac:spMkLst>
            <pc:docMk/>
            <pc:sldMk cId="3052523775" sldId="1397"/>
            <ac:spMk id="12" creationId="{C3749583-842C-4520-BBC9-EF13DF5785C4}"/>
          </ac:spMkLst>
        </pc:spChg>
      </pc:sldChg>
      <pc:sldChg chg="addSp delSp modSp mod">
        <pc:chgData name="Bachmann, Hannah Ruth" userId="e7c09bfb-72c2-42e5-912c-bd6874d853db" providerId="ADAL" clId="{C0D31A51-9206-46CA-A3F8-C7D1C8DCDCFE}" dt="2021-02-02T16:08:33.594" v="229"/>
        <pc:sldMkLst>
          <pc:docMk/>
          <pc:sldMk cId="2461512244" sldId="1401"/>
        </pc:sldMkLst>
        <pc:spChg chg="del">
          <ac:chgData name="Bachmann, Hannah Ruth" userId="e7c09bfb-72c2-42e5-912c-bd6874d853db" providerId="ADAL" clId="{C0D31A51-9206-46CA-A3F8-C7D1C8DCDCFE}" dt="2021-01-26T17:01:47.404" v="4" actId="478"/>
          <ac:spMkLst>
            <pc:docMk/>
            <pc:sldMk cId="2461512244" sldId="1401"/>
            <ac:spMk id="4" creationId="{8D099E31-4DF6-4C53-AB53-7620DCCCF7E2}"/>
          </ac:spMkLst>
        </pc:spChg>
        <pc:spChg chg="del">
          <ac:chgData name="Bachmann, Hannah Ruth" userId="e7c09bfb-72c2-42e5-912c-bd6874d853db" providerId="ADAL" clId="{C0D31A51-9206-46CA-A3F8-C7D1C8DCDCFE}" dt="2021-01-27T11:10:46.685" v="196" actId="478"/>
          <ac:spMkLst>
            <pc:docMk/>
            <pc:sldMk cId="2461512244" sldId="1401"/>
            <ac:spMk id="5" creationId="{0730DD38-6928-4719-9BEB-470A52ECA203}"/>
          </ac:spMkLst>
        </pc:spChg>
        <pc:spChg chg="add del mod">
          <ac:chgData name="Bachmann, Hannah Ruth" userId="e7c09bfb-72c2-42e5-912c-bd6874d853db" providerId="ADAL" clId="{C0D31A51-9206-46CA-A3F8-C7D1C8DCDCFE}" dt="2021-02-02T16:08:33.272" v="228" actId="478"/>
          <ac:spMkLst>
            <pc:docMk/>
            <pc:sldMk cId="2461512244" sldId="1401"/>
            <ac:spMk id="18" creationId="{606333F7-BE0D-4BFB-A7E5-B33E9F04A8CE}"/>
          </ac:spMkLst>
        </pc:spChg>
        <pc:spChg chg="add mod">
          <ac:chgData name="Bachmann, Hannah Ruth" userId="e7c09bfb-72c2-42e5-912c-bd6874d853db" providerId="ADAL" clId="{C0D31A51-9206-46CA-A3F8-C7D1C8DCDCFE}" dt="2021-01-27T11:10:47.361" v="197"/>
          <ac:spMkLst>
            <pc:docMk/>
            <pc:sldMk cId="2461512244" sldId="1401"/>
            <ac:spMk id="19" creationId="{728834BB-4418-4129-8976-16CA78D17E60}"/>
          </ac:spMkLst>
        </pc:spChg>
        <pc:spChg chg="add mod">
          <ac:chgData name="Bachmann, Hannah Ruth" userId="e7c09bfb-72c2-42e5-912c-bd6874d853db" providerId="ADAL" clId="{C0D31A51-9206-46CA-A3F8-C7D1C8DCDCFE}" dt="2021-02-02T16:08:33.594" v="229"/>
          <ac:spMkLst>
            <pc:docMk/>
            <pc:sldMk cId="2461512244" sldId="1401"/>
            <ac:spMk id="20" creationId="{ACFA7C14-CAF4-4A86-93BE-319E407F130D}"/>
          </ac:spMkLst>
        </pc:spChg>
      </pc:sldChg>
      <pc:sldChg chg="addSp delSp modSp mod">
        <pc:chgData name="Bachmann, Hannah Ruth" userId="e7c09bfb-72c2-42e5-912c-bd6874d853db" providerId="ADAL" clId="{C0D31A51-9206-46CA-A3F8-C7D1C8DCDCFE}" dt="2021-02-02T16:08:59.592" v="245"/>
        <pc:sldMkLst>
          <pc:docMk/>
          <pc:sldMk cId="350743983" sldId="1402"/>
        </pc:sldMkLst>
        <pc:spChg chg="del">
          <ac:chgData name="Bachmann, Hannah Ruth" userId="e7c09bfb-72c2-42e5-912c-bd6874d853db" providerId="ADAL" clId="{C0D31A51-9206-46CA-A3F8-C7D1C8DCDCFE}" dt="2021-01-26T17:02:36.967" v="20" actId="478"/>
          <ac:spMkLst>
            <pc:docMk/>
            <pc:sldMk cId="350743983" sldId="1402"/>
            <ac:spMk id="5" creationId="{52BFD3A7-E0E4-4692-B69D-632A0BCBE2E9}"/>
          </ac:spMkLst>
        </pc:spChg>
        <pc:spChg chg="del">
          <ac:chgData name="Bachmann, Hannah Ruth" userId="e7c09bfb-72c2-42e5-912c-bd6874d853db" providerId="ADAL" clId="{C0D31A51-9206-46CA-A3F8-C7D1C8DCDCFE}" dt="2021-01-27T11:11:28.407" v="212" actId="478"/>
          <ac:spMkLst>
            <pc:docMk/>
            <pc:sldMk cId="350743983" sldId="1402"/>
            <ac:spMk id="6" creationId="{DE49F85D-5AB5-40C7-96C0-9E5C78025A6B}"/>
          </ac:spMkLst>
        </pc:spChg>
        <pc:spChg chg="add del mod">
          <ac:chgData name="Bachmann, Hannah Ruth" userId="e7c09bfb-72c2-42e5-912c-bd6874d853db" providerId="ADAL" clId="{C0D31A51-9206-46CA-A3F8-C7D1C8DCDCFE}" dt="2021-02-02T16:08:59.298" v="244" actId="478"/>
          <ac:spMkLst>
            <pc:docMk/>
            <pc:sldMk cId="350743983" sldId="1402"/>
            <ac:spMk id="7" creationId="{529AD60C-CE5A-449F-822F-9DF632D69164}"/>
          </ac:spMkLst>
        </pc:spChg>
        <pc:spChg chg="add mod">
          <ac:chgData name="Bachmann, Hannah Ruth" userId="e7c09bfb-72c2-42e5-912c-bd6874d853db" providerId="ADAL" clId="{C0D31A51-9206-46CA-A3F8-C7D1C8DCDCFE}" dt="2021-01-27T11:11:29.119" v="213"/>
          <ac:spMkLst>
            <pc:docMk/>
            <pc:sldMk cId="350743983" sldId="1402"/>
            <ac:spMk id="8" creationId="{925E6779-EFFF-4681-854B-89B07C40E23C}"/>
          </ac:spMkLst>
        </pc:spChg>
        <pc:spChg chg="add mod">
          <ac:chgData name="Bachmann, Hannah Ruth" userId="e7c09bfb-72c2-42e5-912c-bd6874d853db" providerId="ADAL" clId="{C0D31A51-9206-46CA-A3F8-C7D1C8DCDCFE}" dt="2021-02-02T16:08:59.592" v="245"/>
          <ac:spMkLst>
            <pc:docMk/>
            <pc:sldMk cId="350743983" sldId="1402"/>
            <ac:spMk id="9" creationId="{1649D03E-D833-4FF9-86C8-8A68201D84F6}"/>
          </ac:spMkLst>
        </pc:spChg>
      </pc:sldChg>
      <pc:sldChg chg="addSp delSp modSp mod modAnim">
        <pc:chgData name="Bachmann, Hannah Ruth" userId="e7c09bfb-72c2-42e5-912c-bd6874d853db" providerId="ADAL" clId="{C0D31A51-9206-46CA-A3F8-C7D1C8DCDCFE}" dt="2021-02-02T16:11:20.471" v="276" actId="1076"/>
        <pc:sldMkLst>
          <pc:docMk/>
          <pc:sldMk cId="4125363376" sldId="1403"/>
        </pc:sldMkLst>
        <pc:spChg chg="mod">
          <ac:chgData name="Bachmann, Hannah Ruth" userId="e7c09bfb-72c2-42e5-912c-bd6874d853db" providerId="ADAL" clId="{C0D31A51-9206-46CA-A3F8-C7D1C8DCDCFE}" dt="2021-02-02T16:11:13.609" v="275" actId="20577"/>
          <ac:spMkLst>
            <pc:docMk/>
            <pc:sldMk cId="4125363376" sldId="1403"/>
            <ac:spMk id="3" creationId="{B9D455E3-0828-4AD8-9BE3-D2BE8D3458FD}"/>
          </ac:spMkLst>
        </pc:spChg>
        <pc:spChg chg="del">
          <ac:chgData name="Bachmann, Hannah Ruth" userId="e7c09bfb-72c2-42e5-912c-bd6874d853db" providerId="ADAL" clId="{C0D31A51-9206-46CA-A3F8-C7D1C8DCDCFE}" dt="2021-01-26T17:02:40.257" v="22" actId="478"/>
          <ac:spMkLst>
            <pc:docMk/>
            <pc:sldMk cId="4125363376" sldId="1403"/>
            <ac:spMk id="5" creationId="{27D96A2A-C8A6-4583-9F4D-E5CB4E191E81}"/>
          </ac:spMkLst>
        </pc:spChg>
        <pc:spChg chg="del mod">
          <ac:chgData name="Bachmann, Hannah Ruth" userId="e7c09bfb-72c2-42e5-912c-bd6874d853db" providerId="ADAL" clId="{C0D31A51-9206-46CA-A3F8-C7D1C8DCDCFE}" dt="2021-01-27T11:11:34.912" v="214" actId="478"/>
          <ac:spMkLst>
            <pc:docMk/>
            <pc:sldMk cId="4125363376" sldId="1403"/>
            <ac:spMk id="6" creationId="{39E278CD-E3D1-4509-8E51-B1E6C23A3C34}"/>
          </ac:spMkLst>
        </pc:spChg>
        <pc:spChg chg="add del mod">
          <ac:chgData name="Bachmann, Hannah Ruth" userId="e7c09bfb-72c2-42e5-912c-bd6874d853db" providerId="ADAL" clId="{C0D31A51-9206-46CA-A3F8-C7D1C8DCDCFE}" dt="2021-02-02T16:09:02.567" v="246" actId="478"/>
          <ac:spMkLst>
            <pc:docMk/>
            <pc:sldMk cId="4125363376" sldId="1403"/>
            <ac:spMk id="8" creationId="{45A5BE24-94A6-4CF3-9732-BC0E00DA21F2}"/>
          </ac:spMkLst>
        </pc:spChg>
        <pc:spChg chg="add mod">
          <ac:chgData name="Bachmann, Hannah Ruth" userId="e7c09bfb-72c2-42e5-912c-bd6874d853db" providerId="ADAL" clId="{C0D31A51-9206-46CA-A3F8-C7D1C8DCDCFE}" dt="2021-01-27T11:11:35.257" v="215"/>
          <ac:spMkLst>
            <pc:docMk/>
            <pc:sldMk cId="4125363376" sldId="1403"/>
            <ac:spMk id="9" creationId="{F06C5464-99F2-4D07-B9A4-5590AD9AB6D6}"/>
          </ac:spMkLst>
        </pc:spChg>
        <pc:spChg chg="add mod">
          <ac:chgData name="Bachmann, Hannah Ruth" userId="e7c09bfb-72c2-42e5-912c-bd6874d853db" providerId="ADAL" clId="{C0D31A51-9206-46CA-A3F8-C7D1C8DCDCFE}" dt="2021-02-02T16:09:02.830" v="247"/>
          <ac:spMkLst>
            <pc:docMk/>
            <pc:sldMk cId="4125363376" sldId="1403"/>
            <ac:spMk id="10" creationId="{3D5AC7E5-1D95-4CAD-9EC0-86FAFB6BF83D}"/>
          </ac:spMkLst>
        </pc:spChg>
        <pc:picChg chg="mod">
          <ac:chgData name="Bachmann, Hannah Ruth" userId="e7c09bfb-72c2-42e5-912c-bd6874d853db" providerId="ADAL" clId="{C0D31A51-9206-46CA-A3F8-C7D1C8DCDCFE}" dt="2021-02-02T16:11:20.471" v="276" actId="1076"/>
          <ac:picMkLst>
            <pc:docMk/>
            <pc:sldMk cId="4125363376" sldId="1403"/>
            <ac:picMk id="7" creationId="{EC8F70FF-9214-4277-9C1F-DB17C215ED91}"/>
          </ac:picMkLst>
        </pc:picChg>
      </pc:sldChg>
      <pc:sldChg chg="del">
        <pc:chgData name="Bachmann, Hannah Ruth" userId="e7c09bfb-72c2-42e5-912c-bd6874d853db" providerId="ADAL" clId="{C0D31A51-9206-46CA-A3F8-C7D1C8DCDCFE}" dt="2021-01-26T17:00:58.280" v="0" actId="2696"/>
        <pc:sldMkLst>
          <pc:docMk/>
          <pc:sldMk cId="19151715" sldId="1404"/>
        </pc:sldMkLst>
      </pc:sldChg>
      <pc:sldChg chg="addSp delSp modSp mod chgLayout">
        <pc:chgData name="Bachmann, Hannah Ruth" userId="e7c09bfb-72c2-42e5-912c-bd6874d853db" providerId="ADAL" clId="{C0D31A51-9206-46CA-A3F8-C7D1C8DCDCFE}" dt="2021-02-02T16:08:29.392" v="227" actId="20577"/>
        <pc:sldMkLst>
          <pc:docMk/>
          <pc:sldMk cId="2739182713" sldId="1405"/>
        </pc:sldMkLst>
        <pc:spChg chg="mod ord">
          <ac:chgData name="Bachmann, Hannah Ruth" userId="e7c09bfb-72c2-42e5-912c-bd6874d853db" providerId="ADAL" clId="{C0D31A51-9206-46CA-A3F8-C7D1C8DCDCFE}" dt="2021-01-27T11:10:15.355" v="190" actId="700"/>
          <ac:spMkLst>
            <pc:docMk/>
            <pc:sldMk cId="2739182713" sldId="1405"/>
            <ac:spMk id="2" creationId="{BF15667D-726E-439E-B151-DF46D201C36D}"/>
          </ac:spMkLst>
        </pc:spChg>
        <pc:spChg chg="mod ord">
          <ac:chgData name="Bachmann, Hannah Ruth" userId="e7c09bfb-72c2-42e5-912c-bd6874d853db" providerId="ADAL" clId="{C0D31A51-9206-46CA-A3F8-C7D1C8DCDCFE}" dt="2021-01-27T11:10:15.355" v="190" actId="700"/>
          <ac:spMkLst>
            <pc:docMk/>
            <pc:sldMk cId="2739182713" sldId="1405"/>
            <ac:spMk id="3" creationId="{8FD29EA4-607F-4420-8252-7BF95006F9B7}"/>
          </ac:spMkLst>
        </pc:spChg>
        <pc:spChg chg="del">
          <ac:chgData name="Bachmann, Hannah Ruth" userId="e7c09bfb-72c2-42e5-912c-bd6874d853db" providerId="ADAL" clId="{C0D31A51-9206-46CA-A3F8-C7D1C8DCDCFE}" dt="2021-01-26T17:01:41.201" v="2" actId="478"/>
          <ac:spMkLst>
            <pc:docMk/>
            <pc:sldMk cId="2739182713" sldId="1405"/>
            <ac:spMk id="4" creationId="{E342CA94-B622-4D45-A827-0DF82051D8B8}"/>
          </ac:spMkLst>
        </pc:spChg>
        <pc:spChg chg="mod ord">
          <ac:chgData name="Bachmann, Hannah Ruth" userId="e7c09bfb-72c2-42e5-912c-bd6874d853db" providerId="ADAL" clId="{C0D31A51-9206-46CA-A3F8-C7D1C8DCDCFE}" dt="2021-01-27T11:10:35.074" v="195" actId="113"/>
          <ac:spMkLst>
            <pc:docMk/>
            <pc:sldMk cId="2739182713" sldId="1405"/>
            <ac:spMk id="5" creationId="{6AA08D58-742D-4BC5-A3B1-6AD7F8BD930F}"/>
          </ac:spMkLst>
        </pc:spChg>
        <pc:spChg chg="add mod">
          <ac:chgData name="Bachmann, Hannah Ruth" userId="e7c09bfb-72c2-42e5-912c-bd6874d853db" providerId="ADAL" clId="{C0D31A51-9206-46CA-A3F8-C7D1C8DCDCFE}" dt="2021-02-02T16:08:29.392" v="227" actId="20577"/>
          <ac:spMkLst>
            <pc:docMk/>
            <pc:sldMk cId="2739182713" sldId="1405"/>
            <ac:spMk id="7" creationId="{8C48016E-66E8-4877-B972-1F31DBB8F751}"/>
          </ac:spMkLst>
        </pc:spChg>
      </pc:sldChg>
      <pc:sldChg chg="addSp delSp modSp mod">
        <pc:chgData name="Bachmann, Hannah Ruth" userId="e7c09bfb-72c2-42e5-912c-bd6874d853db" providerId="ADAL" clId="{C0D31A51-9206-46CA-A3F8-C7D1C8DCDCFE}" dt="2021-02-02T16:08:39.219" v="233"/>
        <pc:sldMkLst>
          <pc:docMk/>
          <pc:sldMk cId="1465768624" sldId="1406"/>
        </pc:sldMkLst>
        <pc:spChg chg="del">
          <ac:chgData name="Bachmann, Hannah Ruth" userId="e7c09bfb-72c2-42e5-912c-bd6874d853db" providerId="ADAL" clId="{C0D31A51-9206-46CA-A3F8-C7D1C8DCDCFE}" dt="2021-01-26T17:01:55.620" v="8" actId="478"/>
          <ac:spMkLst>
            <pc:docMk/>
            <pc:sldMk cId="1465768624" sldId="1406"/>
            <ac:spMk id="5" creationId="{8ECF5C2D-23AE-4C47-B6E5-E5AF0C6691B6}"/>
          </ac:spMkLst>
        </pc:spChg>
        <pc:spChg chg="del">
          <ac:chgData name="Bachmann, Hannah Ruth" userId="e7c09bfb-72c2-42e5-912c-bd6874d853db" providerId="ADAL" clId="{C0D31A51-9206-46CA-A3F8-C7D1C8DCDCFE}" dt="2021-01-27T11:10:57.442" v="200" actId="478"/>
          <ac:spMkLst>
            <pc:docMk/>
            <pc:sldMk cId="1465768624" sldId="1406"/>
            <ac:spMk id="6" creationId="{325F7A7B-E9B1-466B-9823-305140850094}"/>
          </ac:spMkLst>
        </pc:spChg>
        <pc:spChg chg="add mod">
          <ac:chgData name="Bachmann, Hannah Ruth" userId="e7c09bfb-72c2-42e5-912c-bd6874d853db" providerId="ADAL" clId="{C0D31A51-9206-46CA-A3F8-C7D1C8DCDCFE}" dt="2021-01-26T17:08:52.844" v="47" actId="1076"/>
          <ac:spMkLst>
            <pc:docMk/>
            <pc:sldMk cId="1465768624" sldId="1406"/>
            <ac:spMk id="7" creationId="{F5B4E5DB-6F10-4040-8832-B6E53F306AA1}"/>
          </ac:spMkLst>
        </pc:spChg>
        <pc:spChg chg="add del mod">
          <ac:chgData name="Bachmann, Hannah Ruth" userId="e7c09bfb-72c2-42e5-912c-bd6874d853db" providerId="ADAL" clId="{C0D31A51-9206-46CA-A3F8-C7D1C8DCDCFE}" dt="2021-02-02T16:08:38.924" v="232" actId="478"/>
          <ac:spMkLst>
            <pc:docMk/>
            <pc:sldMk cId="1465768624" sldId="1406"/>
            <ac:spMk id="12" creationId="{733D461A-A071-4564-9258-91E8F4DFD121}"/>
          </ac:spMkLst>
        </pc:spChg>
        <pc:spChg chg="add mod">
          <ac:chgData name="Bachmann, Hannah Ruth" userId="e7c09bfb-72c2-42e5-912c-bd6874d853db" providerId="ADAL" clId="{C0D31A51-9206-46CA-A3F8-C7D1C8DCDCFE}" dt="2021-01-27T11:10:57.747" v="201"/>
          <ac:spMkLst>
            <pc:docMk/>
            <pc:sldMk cId="1465768624" sldId="1406"/>
            <ac:spMk id="13" creationId="{487253CA-0AAE-41E1-9371-90EDA7606454}"/>
          </ac:spMkLst>
        </pc:spChg>
        <pc:spChg chg="add mod">
          <ac:chgData name="Bachmann, Hannah Ruth" userId="e7c09bfb-72c2-42e5-912c-bd6874d853db" providerId="ADAL" clId="{C0D31A51-9206-46CA-A3F8-C7D1C8DCDCFE}" dt="2021-02-02T16:08:39.219" v="233"/>
          <ac:spMkLst>
            <pc:docMk/>
            <pc:sldMk cId="1465768624" sldId="1406"/>
            <ac:spMk id="15" creationId="{8EE6109A-2C29-4184-86E2-B67029FA2A6B}"/>
          </ac:spMkLst>
        </pc:spChg>
        <pc:picChg chg="add del">
          <ac:chgData name="Bachmann, Hannah Ruth" userId="e7c09bfb-72c2-42e5-912c-bd6874d853db" providerId="ADAL" clId="{C0D31A51-9206-46CA-A3F8-C7D1C8DCDCFE}" dt="2021-01-26T17:16:32.391" v="104" actId="478"/>
          <ac:picMkLst>
            <pc:docMk/>
            <pc:sldMk cId="1465768624" sldId="1406"/>
            <ac:picMk id="10" creationId="{896F902F-9944-4B79-9354-AE9CF30C0586}"/>
          </ac:picMkLst>
        </pc:picChg>
        <pc:picChg chg="add del mod">
          <ac:chgData name="Bachmann, Hannah Ruth" userId="e7c09bfb-72c2-42e5-912c-bd6874d853db" providerId="ADAL" clId="{C0D31A51-9206-46CA-A3F8-C7D1C8DCDCFE}" dt="2021-01-26T17:15:52.055" v="102"/>
          <ac:picMkLst>
            <pc:docMk/>
            <pc:sldMk cId="1465768624" sldId="1406"/>
            <ac:picMk id="13" creationId="{6FE357D8-C8A6-4AAA-BD81-C160AF2778C9}"/>
          </ac:picMkLst>
        </pc:picChg>
        <pc:picChg chg="add mod">
          <ac:chgData name="Bachmann, Hannah Ruth" userId="e7c09bfb-72c2-42e5-912c-bd6874d853db" providerId="ADAL" clId="{C0D31A51-9206-46CA-A3F8-C7D1C8DCDCFE}" dt="2021-01-26T17:17:07.667" v="113" actId="1076"/>
          <ac:picMkLst>
            <pc:docMk/>
            <pc:sldMk cId="1465768624" sldId="1406"/>
            <ac:picMk id="14" creationId="{BFA026D5-CFE0-4C46-91FC-F13E5FF78AB8}"/>
          </ac:picMkLst>
        </pc:picChg>
      </pc:sldChg>
      <pc:sldChg chg="addSp delSp modSp mod">
        <pc:chgData name="Bachmann, Hannah Ruth" userId="e7c09bfb-72c2-42e5-912c-bd6874d853db" providerId="ADAL" clId="{C0D31A51-9206-46CA-A3F8-C7D1C8DCDCFE}" dt="2021-02-02T16:10:30.220" v="261" actId="20577"/>
        <pc:sldMkLst>
          <pc:docMk/>
          <pc:sldMk cId="3552256650" sldId="1407"/>
        </pc:sldMkLst>
        <pc:spChg chg="mod">
          <ac:chgData name="Bachmann, Hannah Ruth" userId="e7c09bfb-72c2-42e5-912c-bd6874d853db" providerId="ADAL" clId="{C0D31A51-9206-46CA-A3F8-C7D1C8DCDCFE}" dt="2021-02-02T16:10:30.220" v="261" actId="20577"/>
          <ac:spMkLst>
            <pc:docMk/>
            <pc:sldMk cId="3552256650" sldId="1407"/>
            <ac:spMk id="3" creationId="{437225FB-4B19-4587-AB1B-EBA576160BF3}"/>
          </ac:spMkLst>
        </pc:spChg>
        <pc:spChg chg="del">
          <ac:chgData name="Bachmann, Hannah Ruth" userId="e7c09bfb-72c2-42e5-912c-bd6874d853db" providerId="ADAL" clId="{C0D31A51-9206-46CA-A3F8-C7D1C8DCDCFE}" dt="2021-01-26T17:01:58.770" v="10" actId="478"/>
          <ac:spMkLst>
            <pc:docMk/>
            <pc:sldMk cId="3552256650" sldId="1407"/>
            <ac:spMk id="5" creationId="{063EAE8D-6350-452C-A891-A4624B1C49A6}"/>
          </ac:spMkLst>
        </pc:spChg>
        <pc:spChg chg="del">
          <ac:chgData name="Bachmann, Hannah Ruth" userId="e7c09bfb-72c2-42e5-912c-bd6874d853db" providerId="ADAL" clId="{C0D31A51-9206-46CA-A3F8-C7D1C8DCDCFE}" dt="2021-01-27T11:11:01.601" v="202" actId="478"/>
          <ac:spMkLst>
            <pc:docMk/>
            <pc:sldMk cId="3552256650" sldId="1407"/>
            <ac:spMk id="6" creationId="{0075E285-D3F3-4720-942B-C116CA4F9F1F}"/>
          </ac:spMkLst>
        </pc:spChg>
        <pc:spChg chg="add del mod">
          <ac:chgData name="Bachmann, Hannah Ruth" userId="e7c09bfb-72c2-42e5-912c-bd6874d853db" providerId="ADAL" clId="{C0D31A51-9206-46CA-A3F8-C7D1C8DCDCFE}" dt="2021-02-02T16:08:41.424" v="234" actId="478"/>
          <ac:spMkLst>
            <pc:docMk/>
            <pc:sldMk cId="3552256650" sldId="1407"/>
            <ac:spMk id="14" creationId="{A4691114-B6F3-4259-869C-D5E342D00DB8}"/>
          </ac:spMkLst>
        </pc:spChg>
        <pc:spChg chg="add mod">
          <ac:chgData name="Bachmann, Hannah Ruth" userId="e7c09bfb-72c2-42e5-912c-bd6874d853db" providerId="ADAL" clId="{C0D31A51-9206-46CA-A3F8-C7D1C8DCDCFE}" dt="2021-01-26T17:09:04.285" v="49" actId="1076"/>
          <ac:spMkLst>
            <pc:docMk/>
            <pc:sldMk cId="3552256650" sldId="1407"/>
            <ac:spMk id="15" creationId="{87B6C8AC-D2D0-4E49-A7B3-F42D58ED7F52}"/>
          </ac:spMkLst>
        </pc:spChg>
        <pc:spChg chg="add mod">
          <ac:chgData name="Bachmann, Hannah Ruth" userId="e7c09bfb-72c2-42e5-912c-bd6874d853db" providerId="ADAL" clId="{C0D31A51-9206-46CA-A3F8-C7D1C8DCDCFE}" dt="2021-01-27T11:11:01.947" v="203"/>
          <ac:spMkLst>
            <pc:docMk/>
            <pc:sldMk cId="3552256650" sldId="1407"/>
            <ac:spMk id="16" creationId="{EBF6CC8F-CF24-4C6C-9E90-81070BC27EE6}"/>
          </ac:spMkLst>
        </pc:spChg>
        <pc:spChg chg="add mod">
          <ac:chgData name="Bachmann, Hannah Ruth" userId="e7c09bfb-72c2-42e5-912c-bd6874d853db" providerId="ADAL" clId="{C0D31A51-9206-46CA-A3F8-C7D1C8DCDCFE}" dt="2021-02-02T16:08:41.738" v="235"/>
          <ac:spMkLst>
            <pc:docMk/>
            <pc:sldMk cId="3552256650" sldId="1407"/>
            <ac:spMk id="17" creationId="{99A607F2-1511-4B4F-A6C9-7330847F3525}"/>
          </ac:spMkLst>
        </pc:spChg>
      </pc:sldChg>
      <pc:sldChg chg="addSp delSp modSp mod">
        <pc:chgData name="Bachmann, Hannah Ruth" userId="e7c09bfb-72c2-42e5-912c-bd6874d853db" providerId="ADAL" clId="{C0D31A51-9206-46CA-A3F8-C7D1C8DCDCFE}" dt="2021-02-02T16:10:24.219" v="259" actId="20577"/>
        <pc:sldMkLst>
          <pc:docMk/>
          <pc:sldMk cId="1476531024" sldId="1408"/>
        </pc:sldMkLst>
        <pc:spChg chg="mod">
          <ac:chgData name="Bachmann, Hannah Ruth" userId="e7c09bfb-72c2-42e5-912c-bd6874d853db" providerId="ADAL" clId="{C0D31A51-9206-46CA-A3F8-C7D1C8DCDCFE}" dt="2021-02-02T16:10:24.219" v="259" actId="20577"/>
          <ac:spMkLst>
            <pc:docMk/>
            <pc:sldMk cId="1476531024" sldId="1408"/>
            <ac:spMk id="3" creationId="{437225FB-4B19-4587-AB1B-EBA576160BF3}"/>
          </ac:spMkLst>
        </pc:spChg>
        <pc:spChg chg="del">
          <ac:chgData name="Bachmann, Hannah Ruth" userId="e7c09bfb-72c2-42e5-912c-bd6874d853db" providerId="ADAL" clId="{C0D31A51-9206-46CA-A3F8-C7D1C8DCDCFE}" dt="2021-01-26T17:02:01.722" v="12" actId="478"/>
          <ac:spMkLst>
            <pc:docMk/>
            <pc:sldMk cId="1476531024" sldId="1408"/>
            <ac:spMk id="5" creationId="{063EAE8D-6350-452C-A891-A4624B1C49A6}"/>
          </ac:spMkLst>
        </pc:spChg>
        <pc:spChg chg="del mod">
          <ac:chgData name="Bachmann, Hannah Ruth" userId="e7c09bfb-72c2-42e5-912c-bd6874d853db" providerId="ADAL" clId="{C0D31A51-9206-46CA-A3F8-C7D1C8DCDCFE}" dt="2021-01-27T11:11:05.602" v="204" actId="478"/>
          <ac:spMkLst>
            <pc:docMk/>
            <pc:sldMk cId="1476531024" sldId="1408"/>
            <ac:spMk id="6" creationId="{0075E285-D3F3-4720-942B-C116CA4F9F1F}"/>
          </ac:spMkLst>
        </pc:spChg>
        <pc:spChg chg="add del mod">
          <ac:chgData name="Bachmann, Hannah Ruth" userId="e7c09bfb-72c2-42e5-912c-bd6874d853db" providerId="ADAL" clId="{C0D31A51-9206-46CA-A3F8-C7D1C8DCDCFE}" dt="2021-02-02T16:08:46.736" v="236" actId="478"/>
          <ac:spMkLst>
            <pc:docMk/>
            <pc:sldMk cId="1476531024" sldId="1408"/>
            <ac:spMk id="10" creationId="{2BE998FB-B077-40E9-A56F-9E8307AB2739}"/>
          </ac:spMkLst>
        </pc:spChg>
        <pc:spChg chg="add mod">
          <ac:chgData name="Bachmann, Hannah Ruth" userId="e7c09bfb-72c2-42e5-912c-bd6874d853db" providerId="ADAL" clId="{C0D31A51-9206-46CA-A3F8-C7D1C8DCDCFE}" dt="2021-01-26T17:09:09.171" v="51" actId="1076"/>
          <ac:spMkLst>
            <pc:docMk/>
            <pc:sldMk cId="1476531024" sldId="1408"/>
            <ac:spMk id="11" creationId="{CE9C115A-992B-473A-B775-4F994C76FBE9}"/>
          </ac:spMkLst>
        </pc:spChg>
        <pc:spChg chg="add mod">
          <ac:chgData name="Bachmann, Hannah Ruth" userId="e7c09bfb-72c2-42e5-912c-bd6874d853db" providerId="ADAL" clId="{C0D31A51-9206-46CA-A3F8-C7D1C8DCDCFE}" dt="2021-01-27T11:11:05.889" v="205"/>
          <ac:spMkLst>
            <pc:docMk/>
            <pc:sldMk cId="1476531024" sldId="1408"/>
            <ac:spMk id="12" creationId="{5E338651-C798-4BA1-9AD2-0FF0FEB8FA19}"/>
          </ac:spMkLst>
        </pc:spChg>
        <pc:spChg chg="add mod">
          <ac:chgData name="Bachmann, Hannah Ruth" userId="e7c09bfb-72c2-42e5-912c-bd6874d853db" providerId="ADAL" clId="{C0D31A51-9206-46CA-A3F8-C7D1C8DCDCFE}" dt="2021-02-02T16:08:47.016" v="237"/>
          <ac:spMkLst>
            <pc:docMk/>
            <pc:sldMk cId="1476531024" sldId="1408"/>
            <ac:spMk id="13" creationId="{800BCC9D-19CA-4F74-A82F-6D4390B166DD}"/>
          </ac:spMkLst>
        </pc:spChg>
      </pc:sldChg>
      <pc:sldChg chg="addSp delSp modSp mod">
        <pc:chgData name="Bachmann, Hannah Ruth" userId="e7c09bfb-72c2-42e5-912c-bd6874d853db" providerId="ADAL" clId="{C0D31A51-9206-46CA-A3F8-C7D1C8DCDCFE}" dt="2021-02-02T16:10:26.573" v="260" actId="20577"/>
        <pc:sldMkLst>
          <pc:docMk/>
          <pc:sldMk cId="682566566" sldId="1409"/>
        </pc:sldMkLst>
        <pc:spChg chg="mod">
          <ac:chgData name="Bachmann, Hannah Ruth" userId="e7c09bfb-72c2-42e5-912c-bd6874d853db" providerId="ADAL" clId="{C0D31A51-9206-46CA-A3F8-C7D1C8DCDCFE}" dt="2021-02-02T16:10:26.573" v="260" actId="20577"/>
          <ac:spMkLst>
            <pc:docMk/>
            <pc:sldMk cId="682566566" sldId="1409"/>
            <ac:spMk id="3" creationId="{437225FB-4B19-4587-AB1B-EBA576160BF3}"/>
          </ac:spMkLst>
        </pc:spChg>
        <pc:spChg chg="del">
          <ac:chgData name="Bachmann, Hannah Ruth" userId="e7c09bfb-72c2-42e5-912c-bd6874d853db" providerId="ADAL" clId="{C0D31A51-9206-46CA-A3F8-C7D1C8DCDCFE}" dt="2021-01-26T17:02:04.982" v="14" actId="478"/>
          <ac:spMkLst>
            <pc:docMk/>
            <pc:sldMk cId="682566566" sldId="1409"/>
            <ac:spMk id="5" creationId="{063EAE8D-6350-452C-A891-A4624B1C49A6}"/>
          </ac:spMkLst>
        </pc:spChg>
        <pc:spChg chg="del">
          <ac:chgData name="Bachmann, Hannah Ruth" userId="e7c09bfb-72c2-42e5-912c-bd6874d853db" providerId="ADAL" clId="{C0D31A51-9206-46CA-A3F8-C7D1C8DCDCFE}" dt="2021-01-27T11:11:12.372" v="206" actId="478"/>
          <ac:spMkLst>
            <pc:docMk/>
            <pc:sldMk cId="682566566" sldId="1409"/>
            <ac:spMk id="6" creationId="{0075E285-D3F3-4720-942B-C116CA4F9F1F}"/>
          </ac:spMkLst>
        </pc:spChg>
        <pc:spChg chg="add del mod">
          <ac:chgData name="Bachmann, Hannah Ruth" userId="e7c09bfb-72c2-42e5-912c-bd6874d853db" providerId="ADAL" clId="{C0D31A51-9206-46CA-A3F8-C7D1C8DCDCFE}" dt="2021-02-02T16:08:49.379" v="238" actId="478"/>
          <ac:spMkLst>
            <pc:docMk/>
            <pc:sldMk cId="682566566" sldId="1409"/>
            <ac:spMk id="15" creationId="{28029335-3CE8-440C-A0DD-1E75AC346DF0}"/>
          </ac:spMkLst>
        </pc:spChg>
        <pc:spChg chg="add mod">
          <ac:chgData name="Bachmann, Hannah Ruth" userId="e7c09bfb-72c2-42e5-912c-bd6874d853db" providerId="ADAL" clId="{C0D31A51-9206-46CA-A3F8-C7D1C8DCDCFE}" dt="2021-01-26T17:12:18.408" v="84" actId="1076"/>
          <ac:spMkLst>
            <pc:docMk/>
            <pc:sldMk cId="682566566" sldId="1409"/>
            <ac:spMk id="16" creationId="{1F9FAE78-07B6-4293-84C5-C0004A1A3054}"/>
          </ac:spMkLst>
        </pc:spChg>
        <pc:spChg chg="add mod">
          <ac:chgData name="Bachmann, Hannah Ruth" userId="e7c09bfb-72c2-42e5-912c-bd6874d853db" providerId="ADAL" clId="{C0D31A51-9206-46CA-A3F8-C7D1C8DCDCFE}" dt="2021-01-27T11:11:12.699" v="207"/>
          <ac:spMkLst>
            <pc:docMk/>
            <pc:sldMk cId="682566566" sldId="1409"/>
            <ac:spMk id="17" creationId="{9AD45EB5-6222-4316-943F-AC8B8CEAE92F}"/>
          </ac:spMkLst>
        </pc:spChg>
        <pc:spChg chg="add mod">
          <ac:chgData name="Bachmann, Hannah Ruth" userId="e7c09bfb-72c2-42e5-912c-bd6874d853db" providerId="ADAL" clId="{C0D31A51-9206-46CA-A3F8-C7D1C8DCDCFE}" dt="2021-02-02T16:08:49.683" v="239"/>
          <ac:spMkLst>
            <pc:docMk/>
            <pc:sldMk cId="682566566" sldId="1409"/>
            <ac:spMk id="18" creationId="{48907476-B41A-4205-AAF1-EF2C3C3A8D74}"/>
          </ac:spMkLst>
        </pc:spChg>
      </pc:sldChg>
      <pc:sldChg chg="addSp delSp modSp mod">
        <pc:chgData name="Bachmann, Hannah Ruth" userId="e7c09bfb-72c2-42e5-912c-bd6874d853db" providerId="ADAL" clId="{C0D31A51-9206-46CA-A3F8-C7D1C8DCDCFE}" dt="2021-02-02T16:10:15.968" v="257" actId="20577"/>
        <pc:sldMkLst>
          <pc:docMk/>
          <pc:sldMk cId="2101859285" sldId="1410"/>
        </pc:sldMkLst>
        <pc:spChg chg="mod">
          <ac:chgData name="Bachmann, Hannah Ruth" userId="e7c09bfb-72c2-42e5-912c-bd6874d853db" providerId="ADAL" clId="{C0D31A51-9206-46CA-A3F8-C7D1C8DCDCFE}" dt="2021-02-02T16:10:15.968" v="257" actId="20577"/>
          <ac:spMkLst>
            <pc:docMk/>
            <pc:sldMk cId="2101859285" sldId="1410"/>
            <ac:spMk id="3" creationId="{437225FB-4B19-4587-AB1B-EBA576160BF3}"/>
          </ac:spMkLst>
        </pc:spChg>
        <pc:spChg chg="del">
          <ac:chgData name="Bachmann, Hannah Ruth" userId="e7c09bfb-72c2-42e5-912c-bd6874d853db" providerId="ADAL" clId="{C0D31A51-9206-46CA-A3F8-C7D1C8DCDCFE}" dt="2021-01-26T17:02:28.299" v="16" actId="478"/>
          <ac:spMkLst>
            <pc:docMk/>
            <pc:sldMk cId="2101859285" sldId="1410"/>
            <ac:spMk id="5" creationId="{063EAE8D-6350-452C-A891-A4624B1C49A6}"/>
          </ac:spMkLst>
        </pc:spChg>
        <pc:spChg chg="del">
          <ac:chgData name="Bachmann, Hannah Ruth" userId="e7c09bfb-72c2-42e5-912c-bd6874d853db" providerId="ADAL" clId="{C0D31A51-9206-46CA-A3F8-C7D1C8DCDCFE}" dt="2021-01-27T11:11:17.268" v="208" actId="478"/>
          <ac:spMkLst>
            <pc:docMk/>
            <pc:sldMk cId="2101859285" sldId="1410"/>
            <ac:spMk id="6" creationId="{0075E285-D3F3-4720-942B-C116CA4F9F1F}"/>
          </ac:spMkLst>
        </pc:spChg>
        <pc:spChg chg="add del mod">
          <ac:chgData name="Bachmann, Hannah Ruth" userId="e7c09bfb-72c2-42e5-912c-bd6874d853db" providerId="ADAL" clId="{C0D31A51-9206-46CA-A3F8-C7D1C8DCDCFE}" dt="2021-02-02T16:08:52.491" v="240" actId="478"/>
          <ac:spMkLst>
            <pc:docMk/>
            <pc:sldMk cId="2101859285" sldId="1410"/>
            <ac:spMk id="12" creationId="{55E800B7-C152-4CDE-A9D9-8DAFE7408969}"/>
          </ac:spMkLst>
        </pc:spChg>
        <pc:spChg chg="add mod">
          <ac:chgData name="Bachmann, Hannah Ruth" userId="e7c09bfb-72c2-42e5-912c-bd6874d853db" providerId="ADAL" clId="{C0D31A51-9206-46CA-A3F8-C7D1C8DCDCFE}" dt="2021-01-26T17:09:23.465" v="55" actId="1076"/>
          <ac:spMkLst>
            <pc:docMk/>
            <pc:sldMk cId="2101859285" sldId="1410"/>
            <ac:spMk id="13" creationId="{ADBD2FBF-9E2F-4362-9AD8-854104782179}"/>
          </ac:spMkLst>
        </pc:spChg>
        <pc:spChg chg="add mod">
          <ac:chgData name="Bachmann, Hannah Ruth" userId="e7c09bfb-72c2-42e5-912c-bd6874d853db" providerId="ADAL" clId="{C0D31A51-9206-46CA-A3F8-C7D1C8DCDCFE}" dt="2021-01-27T11:11:17.551" v="209"/>
          <ac:spMkLst>
            <pc:docMk/>
            <pc:sldMk cId="2101859285" sldId="1410"/>
            <ac:spMk id="14" creationId="{C05983B9-3A32-4237-9810-BCF90E9C4865}"/>
          </ac:spMkLst>
        </pc:spChg>
        <pc:spChg chg="add mod">
          <ac:chgData name="Bachmann, Hannah Ruth" userId="e7c09bfb-72c2-42e5-912c-bd6874d853db" providerId="ADAL" clId="{C0D31A51-9206-46CA-A3F8-C7D1C8DCDCFE}" dt="2021-02-02T16:08:52.801" v="241"/>
          <ac:spMkLst>
            <pc:docMk/>
            <pc:sldMk cId="2101859285" sldId="1410"/>
            <ac:spMk id="15" creationId="{BBF54026-3848-4F1B-9B30-67777F186CDC}"/>
          </ac:spMkLst>
        </pc:spChg>
      </pc:sldChg>
      <pc:sldChg chg="addSp delSp modSp mod chgLayout">
        <pc:chgData name="Bachmann, Hannah Ruth" userId="e7c09bfb-72c2-42e5-912c-bd6874d853db" providerId="ADAL" clId="{C0D31A51-9206-46CA-A3F8-C7D1C8DCDCFE}" dt="2021-02-02T16:10:52.789" v="268" actId="20577"/>
        <pc:sldMkLst>
          <pc:docMk/>
          <pc:sldMk cId="843945753" sldId="1411"/>
        </pc:sldMkLst>
        <pc:spChg chg="mod ord">
          <ac:chgData name="Bachmann, Hannah Ruth" userId="e7c09bfb-72c2-42e5-912c-bd6874d853db" providerId="ADAL" clId="{C0D31A51-9206-46CA-A3F8-C7D1C8DCDCFE}" dt="2021-01-27T11:10:06.743" v="175" actId="700"/>
          <ac:spMkLst>
            <pc:docMk/>
            <pc:sldMk cId="843945753" sldId="1411"/>
            <ac:spMk id="2" creationId="{E5AD15A6-967D-48D4-B724-E1E96EC5068F}"/>
          </ac:spMkLst>
        </pc:spChg>
        <pc:spChg chg="mod ord">
          <ac:chgData name="Bachmann, Hannah Ruth" userId="e7c09bfb-72c2-42e5-912c-bd6874d853db" providerId="ADAL" clId="{C0D31A51-9206-46CA-A3F8-C7D1C8DCDCFE}" dt="2021-01-27T11:10:06.743" v="175" actId="700"/>
          <ac:spMkLst>
            <pc:docMk/>
            <pc:sldMk cId="843945753" sldId="1411"/>
            <ac:spMk id="3" creationId="{76FFA649-862F-4A0A-A99B-99FBDBA3EF1F}"/>
          </ac:spMkLst>
        </pc:spChg>
        <pc:spChg chg="mod ord">
          <ac:chgData name="Bachmann, Hannah Ruth" userId="e7c09bfb-72c2-42e5-912c-bd6874d853db" providerId="ADAL" clId="{C0D31A51-9206-46CA-A3F8-C7D1C8DCDCFE}" dt="2021-02-02T16:10:52.789" v="268" actId="20577"/>
          <ac:spMkLst>
            <pc:docMk/>
            <pc:sldMk cId="843945753" sldId="1411"/>
            <ac:spMk id="4" creationId="{C83FDBED-7733-4B9D-84EF-3C8EAEC3780D}"/>
          </ac:spMkLst>
        </pc:spChg>
        <pc:spChg chg="del">
          <ac:chgData name="Bachmann, Hannah Ruth" userId="e7c09bfb-72c2-42e5-912c-bd6874d853db" providerId="ADAL" clId="{C0D31A51-9206-46CA-A3F8-C7D1C8DCDCFE}" dt="2021-01-26T17:01:50.685" v="6" actId="478"/>
          <ac:spMkLst>
            <pc:docMk/>
            <pc:sldMk cId="843945753" sldId="1411"/>
            <ac:spMk id="5" creationId="{EA9DEEFA-B5AD-406D-8C83-678DD8E6C438}"/>
          </ac:spMkLst>
        </pc:spChg>
        <pc:spChg chg="del mod ord">
          <ac:chgData name="Bachmann, Hannah Ruth" userId="e7c09bfb-72c2-42e5-912c-bd6874d853db" providerId="ADAL" clId="{C0D31A51-9206-46CA-A3F8-C7D1C8DCDCFE}" dt="2021-01-27T11:10:53.563" v="198" actId="478"/>
          <ac:spMkLst>
            <pc:docMk/>
            <pc:sldMk cId="843945753" sldId="1411"/>
            <ac:spMk id="6" creationId="{CCE95DD9-29B2-41B3-94A5-9981E841170E}"/>
          </ac:spMkLst>
        </pc:spChg>
        <pc:spChg chg="add del mod">
          <ac:chgData name="Bachmann, Hannah Ruth" userId="e7c09bfb-72c2-42e5-912c-bd6874d853db" providerId="ADAL" clId="{C0D31A51-9206-46CA-A3F8-C7D1C8DCDCFE}" dt="2021-02-02T16:08:36.382" v="230" actId="478"/>
          <ac:spMkLst>
            <pc:docMk/>
            <pc:sldMk cId="843945753" sldId="1411"/>
            <ac:spMk id="7" creationId="{11C282E0-6C4F-48CF-96A9-8B966F00D82C}"/>
          </ac:spMkLst>
        </pc:spChg>
        <pc:spChg chg="add mod">
          <ac:chgData name="Bachmann, Hannah Ruth" userId="e7c09bfb-72c2-42e5-912c-bd6874d853db" providerId="ADAL" clId="{C0D31A51-9206-46CA-A3F8-C7D1C8DCDCFE}" dt="2021-01-27T11:10:53.841" v="199"/>
          <ac:spMkLst>
            <pc:docMk/>
            <pc:sldMk cId="843945753" sldId="1411"/>
            <ac:spMk id="8" creationId="{27AB4A0B-00C3-4BB5-9FDE-508FA90222E0}"/>
          </ac:spMkLst>
        </pc:spChg>
        <pc:spChg chg="add mod">
          <ac:chgData name="Bachmann, Hannah Ruth" userId="e7c09bfb-72c2-42e5-912c-bd6874d853db" providerId="ADAL" clId="{C0D31A51-9206-46CA-A3F8-C7D1C8DCDCFE}" dt="2021-02-02T16:08:36.662" v="231"/>
          <ac:spMkLst>
            <pc:docMk/>
            <pc:sldMk cId="843945753" sldId="1411"/>
            <ac:spMk id="9" creationId="{8CE67D0C-F528-45B9-916E-CBD61321CA24}"/>
          </ac:spMkLst>
        </pc:spChg>
      </pc:sldChg>
      <pc:sldChg chg="del">
        <pc:chgData name="Bachmann, Hannah Ruth" userId="e7c09bfb-72c2-42e5-912c-bd6874d853db" providerId="ADAL" clId="{C0D31A51-9206-46CA-A3F8-C7D1C8DCDCFE}" dt="2021-01-26T17:11:10.293" v="81" actId="2696"/>
        <pc:sldMkLst>
          <pc:docMk/>
          <pc:sldMk cId="2128964871" sldId="1412"/>
        </pc:sldMkLst>
      </pc:sldChg>
      <pc:sldChg chg="del">
        <pc:chgData name="Bachmann, Hannah Ruth" userId="e7c09bfb-72c2-42e5-912c-bd6874d853db" providerId="ADAL" clId="{C0D31A51-9206-46CA-A3F8-C7D1C8DCDCFE}" dt="2021-01-26T17:10:53.736" v="80" actId="2696"/>
        <pc:sldMkLst>
          <pc:docMk/>
          <pc:sldMk cId="1772261610" sldId="1413"/>
        </pc:sldMkLst>
      </pc:sldChg>
      <pc:sldChg chg="addSp delSp modSp new mod modClrScheme chgLayout">
        <pc:chgData name="Bachmann, Hannah Ruth" userId="e7c09bfb-72c2-42e5-912c-bd6874d853db" providerId="ADAL" clId="{C0D31A51-9206-46CA-A3F8-C7D1C8DCDCFE}" dt="2021-02-02T16:10:00.900" v="254" actId="20577"/>
        <pc:sldMkLst>
          <pc:docMk/>
          <pc:sldMk cId="1317636868" sldId="1414"/>
        </pc:sldMkLst>
        <pc:spChg chg="mod ord">
          <ac:chgData name="Bachmann, Hannah Ruth" userId="e7c09bfb-72c2-42e5-912c-bd6874d853db" providerId="ADAL" clId="{C0D31A51-9206-46CA-A3F8-C7D1C8DCDCFE}" dt="2021-01-26T17:10:49.218" v="79" actId="700"/>
          <ac:spMkLst>
            <pc:docMk/>
            <pc:sldMk cId="1317636868" sldId="1414"/>
            <ac:spMk id="2" creationId="{C098554E-AFAA-4754-A5AF-CAA852C3CC81}"/>
          </ac:spMkLst>
        </pc:spChg>
        <pc:spChg chg="mod ord">
          <ac:chgData name="Bachmann, Hannah Ruth" userId="e7c09bfb-72c2-42e5-912c-bd6874d853db" providerId="ADAL" clId="{C0D31A51-9206-46CA-A3F8-C7D1C8DCDCFE}" dt="2021-02-02T16:10:00.900" v="254" actId="20577"/>
          <ac:spMkLst>
            <pc:docMk/>
            <pc:sldMk cId="1317636868" sldId="1414"/>
            <ac:spMk id="3" creationId="{D2086F65-7A27-4A8C-9B30-678CA38DF1A8}"/>
          </ac:spMkLst>
        </pc:spChg>
        <pc:spChg chg="del">
          <ac:chgData name="Bachmann, Hannah Ruth" userId="e7c09bfb-72c2-42e5-912c-bd6874d853db" providerId="ADAL" clId="{C0D31A51-9206-46CA-A3F8-C7D1C8DCDCFE}" dt="2021-01-26T17:10:03.582" v="68" actId="478"/>
          <ac:spMkLst>
            <pc:docMk/>
            <pc:sldMk cId="1317636868" sldId="1414"/>
            <ac:spMk id="4" creationId="{0457100F-4E4B-4783-A33A-DC7B7380DCB3}"/>
          </ac:spMkLst>
        </pc:spChg>
        <pc:spChg chg="del">
          <ac:chgData name="Bachmann, Hannah Ruth" userId="e7c09bfb-72c2-42e5-912c-bd6874d853db" providerId="ADAL" clId="{C0D31A51-9206-46CA-A3F8-C7D1C8DCDCFE}" dt="2021-01-26T17:09:34.571" v="56" actId="478"/>
          <ac:spMkLst>
            <pc:docMk/>
            <pc:sldMk cId="1317636868" sldId="1414"/>
            <ac:spMk id="5" creationId="{C74EAFB7-EBA5-450B-951A-77DA314EE045}"/>
          </ac:spMkLst>
        </pc:spChg>
        <pc:spChg chg="add mod">
          <ac:chgData name="Bachmann, Hannah Ruth" userId="e7c09bfb-72c2-42e5-912c-bd6874d853db" providerId="ADAL" clId="{C0D31A51-9206-46CA-A3F8-C7D1C8DCDCFE}" dt="2021-02-02T16:09:06.793" v="249"/>
          <ac:spMkLst>
            <pc:docMk/>
            <pc:sldMk cId="1317636868" sldId="1414"/>
            <ac:spMk id="6" creationId="{177FCD8C-6096-4095-AFBD-DC763C4A7736}"/>
          </ac:spMkLst>
        </pc:spChg>
        <pc:spChg chg="del mod ord">
          <ac:chgData name="Bachmann, Hannah Ruth" userId="e7c09bfb-72c2-42e5-912c-bd6874d853db" providerId="ADAL" clId="{C0D31A51-9206-46CA-A3F8-C7D1C8DCDCFE}" dt="2021-01-27T11:11:38.686" v="216" actId="478"/>
          <ac:spMkLst>
            <pc:docMk/>
            <pc:sldMk cId="1317636868" sldId="1414"/>
            <ac:spMk id="6" creationId="{420C2C79-4196-4F23-BE71-F72E77497B73}"/>
          </ac:spMkLst>
        </pc:spChg>
        <pc:spChg chg="add del mod">
          <ac:chgData name="Bachmann, Hannah Ruth" userId="e7c09bfb-72c2-42e5-912c-bd6874d853db" providerId="ADAL" clId="{C0D31A51-9206-46CA-A3F8-C7D1C8DCDCFE}" dt="2021-02-02T16:09:06.479" v="248" actId="478"/>
          <ac:spMkLst>
            <pc:docMk/>
            <pc:sldMk cId="1317636868" sldId="1414"/>
            <ac:spMk id="7" creationId="{491164BE-B0C7-4568-8BF2-DAABB807DE3F}"/>
          </ac:spMkLst>
        </pc:spChg>
        <pc:spChg chg="add mod">
          <ac:chgData name="Bachmann, Hannah Ruth" userId="e7c09bfb-72c2-42e5-912c-bd6874d853db" providerId="ADAL" clId="{C0D31A51-9206-46CA-A3F8-C7D1C8DCDCFE}" dt="2021-01-27T11:11:38.990" v="217"/>
          <ac:spMkLst>
            <pc:docMk/>
            <pc:sldMk cId="1317636868" sldId="1414"/>
            <ac:spMk id="8" creationId="{7082DCC1-A77D-41B3-BE81-70D1C07C8231}"/>
          </ac:spMkLst>
        </pc:spChg>
      </pc:sldChg>
      <pc:sldChg chg="del">
        <pc:chgData name="Bachmann, Hannah Ruth" userId="e7c09bfb-72c2-42e5-912c-bd6874d853db" providerId="ADAL" clId="{C0D31A51-9206-46CA-A3F8-C7D1C8DCDCFE}" dt="2021-01-27T14:57:38.897" v="218" actId="2696"/>
        <pc:sldMkLst>
          <pc:docMk/>
          <pc:sldMk cId="0" sldId="1415"/>
        </pc:sldMkLst>
      </pc:sldChg>
      <pc:sldChg chg="del">
        <pc:chgData name="Bachmann, Hannah Ruth" userId="e7c09bfb-72c2-42e5-912c-bd6874d853db" providerId="ADAL" clId="{C0D31A51-9206-46CA-A3F8-C7D1C8DCDCFE}" dt="2021-01-27T14:57:50.630" v="219" actId="2696"/>
        <pc:sldMkLst>
          <pc:docMk/>
          <pc:sldMk cId="0" sldId="1416"/>
        </pc:sldMkLst>
      </pc:sldChg>
      <pc:sldChg chg="del">
        <pc:chgData name="Bachmann, Hannah Ruth" userId="e7c09bfb-72c2-42e5-912c-bd6874d853db" providerId="ADAL" clId="{C0D31A51-9206-46CA-A3F8-C7D1C8DCDCFE}" dt="2021-01-27T14:58:10.552" v="220" actId="2696"/>
        <pc:sldMkLst>
          <pc:docMk/>
          <pc:sldMk cId="0" sldId="1417"/>
        </pc:sldMkLst>
      </pc:sldChg>
      <pc:sldMasterChg chg="addSp delSp modSp mod modSldLayout">
        <pc:chgData name="Bachmann, Hannah Ruth" userId="e7c09bfb-72c2-42e5-912c-bd6874d853db" providerId="ADAL" clId="{C0D31A51-9206-46CA-A3F8-C7D1C8DCDCFE}" dt="2021-01-27T11:10:15.157" v="189" actId="255"/>
        <pc:sldMasterMkLst>
          <pc:docMk/>
          <pc:sldMasterMk cId="0" sldId="2147485947"/>
        </pc:sldMasterMkLst>
        <pc:spChg chg="add del">
          <ac:chgData name="Bachmann, Hannah Ruth" userId="e7c09bfb-72c2-42e5-912c-bd6874d853db" providerId="ADAL" clId="{C0D31A51-9206-46CA-A3F8-C7D1C8DCDCFE}" dt="2021-01-27T11:10:13.798" v="184" actId="478"/>
          <ac:spMkLst>
            <pc:docMk/>
            <pc:sldMasterMk cId="0" sldId="2147485947"/>
            <ac:spMk id="3" creationId="{7F1A67F0-7578-494C-954D-FE251135D46B}"/>
          </ac:spMkLst>
        </pc:spChg>
        <pc:spChg chg="add del mod">
          <ac:chgData name="Bachmann, Hannah Ruth" userId="e7c09bfb-72c2-42e5-912c-bd6874d853db" providerId="ADAL" clId="{C0D31A51-9206-46CA-A3F8-C7D1C8DCDCFE}" dt="2021-01-27T11:10:13.359" v="183"/>
          <ac:spMkLst>
            <pc:docMk/>
            <pc:sldMasterMk cId="0" sldId="2147485947"/>
            <ac:spMk id="6" creationId="{2705317A-1446-43EB-BDD1-D06A1377084C}"/>
          </ac:spMkLst>
        </pc:spChg>
        <pc:sldLayoutChg chg="modSp mod">
          <pc:chgData name="Bachmann, Hannah Ruth" userId="e7c09bfb-72c2-42e5-912c-bd6874d853db" providerId="ADAL" clId="{C0D31A51-9206-46CA-A3F8-C7D1C8DCDCFE}" dt="2021-01-27T11:10:15.157" v="189" actId="255"/>
          <pc:sldLayoutMkLst>
            <pc:docMk/>
            <pc:sldMasterMk cId="0" sldId="2147485947"/>
            <pc:sldLayoutMk cId="2231121969" sldId="2147486081"/>
          </pc:sldLayoutMkLst>
          <pc:spChg chg="mod">
            <ac:chgData name="Bachmann, Hannah Ruth" userId="e7c09bfb-72c2-42e5-912c-bd6874d853db" providerId="ADAL" clId="{C0D31A51-9206-46CA-A3F8-C7D1C8DCDCFE}" dt="2021-01-27T11:10:15.157" v="189" actId="255"/>
            <ac:spMkLst>
              <pc:docMk/>
              <pc:sldMasterMk cId="0" sldId="2147485947"/>
              <pc:sldLayoutMk cId="2231121969" sldId="2147486081"/>
              <ac:spMk id="5" creationId="{CB1085C9-E46E-4F2E-B64F-2BE91E35DA78}"/>
            </ac:spMkLst>
          </pc:spChg>
        </pc:sldLayoutChg>
      </pc:sldMasterChg>
      <pc:sldMasterChg chg="addSp delSp modSp mod">
        <pc:chgData name="Bachmann, Hannah Ruth" userId="e7c09bfb-72c2-42e5-912c-bd6874d853db" providerId="ADAL" clId="{C0D31A51-9206-46CA-A3F8-C7D1C8DCDCFE}" dt="2021-01-27T11:10:13.027" v="182" actId="478"/>
        <pc:sldMasterMkLst>
          <pc:docMk/>
          <pc:sldMasterMk cId="0" sldId="2147486043"/>
        </pc:sldMasterMkLst>
        <pc:spChg chg="add del">
          <ac:chgData name="Bachmann, Hannah Ruth" userId="e7c09bfb-72c2-42e5-912c-bd6874d853db" providerId="ADAL" clId="{C0D31A51-9206-46CA-A3F8-C7D1C8DCDCFE}" dt="2021-01-27T11:10:13.027" v="182" actId="478"/>
          <ac:spMkLst>
            <pc:docMk/>
            <pc:sldMasterMk cId="0" sldId="2147486043"/>
            <ac:spMk id="2" creationId="{882FB633-EA07-4F7E-9145-FBB4112AD1BF}"/>
          </ac:spMkLst>
        </pc:spChg>
        <pc:spChg chg="add del mod">
          <ac:chgData name="Bachmann, Hannah Ruth" userId="e7c09bfb-72c2-42e5-912c-bd6874d853db" providerId="ADAL" clId="{C0D31A51-9206-46CA-A3F8-C7D1C8DCDCFE}" dt="2021-01-27T11:10:11.742" v="181"/>
          <ac:spMkLst>
            <pc:docMk/>
            <pc:sldMasterMk cId="0" sldId="2147486043"/>
            <ac:spMk id="6" creationId="{15A4BFE8-45E3-4B57-B397-CF8FB1DFEAB2}"/>
          </ac:spMkLst>
        </pc:spChg>
      </pc:sldMasterChg>
    </pc:docChg>
  </pc:docChgLst>
  <pc:docChgLst>
    <pc:chgData name="Dominik Wallerius" userId="a368d9d8-ce33-42c3-883f-a2e82223f6d6" providerId="ADAL" clId="{84FAEBF9-481D-8442-A5FD-AF080A95C457}"/>
    <pc:docChg chg="modSld sldOrd">
      <pc:chgData name="Dominik Wallerius" userId="a368d9d8-ce33-42c3-883f-a2e82223f6d6" providerId="ADAL" clId="{84FAEBF9-481D-8442-A5FD-AF080A95C457}" dt="2021-01-13T06:52:03.042" v="119" actId="120"/>
      <pc:docMkLst>
        <pc:docMk/>
      </pc:docMkLst>
      <pc:sldChg chg="modSp mod">
        <pc:chgData name="Dominik Wallerius" userId="a368d9d8-ce33-42c3-883f-a2e82223f6d6" providerId="ADAL" clId="{84FAEBF9-481D-8442-A5FD-AF080A95C457}" dt="2021-01-13T06:47:32.478" v="12" actId="20577"/>
        <pc:sldMkLst>
          <pc:docMk/>
          <pc:sldMk cId="3052523775" sldId="1397"/>
        </pc:sldMkLst>
        <pc:spChg chg="mod">
          <ac:chgData name="Dominik Wallerius" userId="a368d9d8-ce33-42c3-883f-a2e82223f6d6" providerId="ADAL" clId="{84FAEBF9-481D-8442-A5FD-AF080A95C457}" dt="2021-01-13T06:47:32.478" v="12" actId="20577"/>
          <ac:spMkLst>
            <pc:docMk/>
            <pc:sldMk cId="3052523775" sldId="1397"/>
            <ac:spMk id="12" creationId="{C3749583-842C-4520-BBC9-EF13DF5785C4}"/>
          </ac:spMkLst>
        </pc:spChg>
      </pc:sldChg>
      <pc:sldChg chg="modSp mod">
        <pc:chgData name="Dominik Wallerius" userId="a368d9d8-ce33-42c3-883f-a2e82223f6d6" providerId="ADAL" clId="{84FAEBF9-481D-8442-A5FD-AF080A95C457}" dt="2021-01-13T06:51:11.919" v="55" actId="20577"/>
        <pc:sldMkLst>
          <pc:docMk/>
          <pc:sldMk cId="350743983" sldId="1402"/>
        </pc:sldMkLst>
        <pc:spChg chg="mod">
          <ac:chgData name="Dominik Wallerius" userId="a368d9d8-ce33-42c3-883f-a2e82223f6d6" providerId="ADAL" clId="{84FAEBF9-481D-8442-A5FD-AF080A95C457}" dt="2021-01-13T06:51:11.919" v="55" actId="20577"/>
          <ac:spMkLst>
            <pc:docMk/>
            <pc:sldMk cId="350743983" sldId="1402"/>
            <ac:spMk id="2" creationId="{3A6FBB9E-0954-4624-A16E-843F49616589}"/>
          </ac:spMkLst>
        </pc:spChg>
        <pc:spChg chg="mod">
          <ac:chgData name="Dominik Wallerius" userId="a368d9d8-ce33-42c3-883f-a2e82223f6d6" providerId="ADAL" clId="{84FAEBF9-481D-8442-A5FD-AF080A95C457}" dt="2021-01-13T06:47:41.268" v="13" actId="207"/>
          <ac:spMkLst>
            <pc:docMk/>
            <pc:sldMk cId="350743983" sldId="1402"/>
            <ac:spMk id="4" creationId="{4CB02E9D-70DA-477D-9F6A-EAB4CE7C2C2A}"/>
          </ac:spMkLst>
        </pc:spChg>
      </pc:sldChg>
      <pc:sldChg chg="modSp mod ord">
        <pc:chgData name="Dominik Wallerius" userId="a368d9d8-ce33-42c3-883f-a2e82223f6d6" providerId="ADAL" clId="{84FAEBF9-481D-8442-A5FD-AF080A95C457}" dt="2021-01-13T06:51:18.404" v="61" actId="20577"/>
        <pc:sldMkLst>
          <pc:docMk/>
          <pc:sldMk cId="4125363376" sldId="1403"/>
        </pc:sldMkLst>
        <pc:spChg chg="mod">
          <ac:chgData name="Dominik Wallerius" userId="a368d9d8-ce33-42c3-883f-a2e82223f6d6" providerId="ADAL" clId="{84FAEBF9-481D-8442-A5FD-AF080A95C457}" dt="2021-01-13T06:51:18.404" v="61" actId="20577"/>
          <ac:spMkLst>
            <pc:docMk/>
            <pc:sldMk cId="4125363376" sldId="1403"/>
            <ac:spMk id="2" creationId="{4D2DFF00-9D47-43B8-AC13-C04B2946AD74}"/>
          </ac:spMkLst>
        </pc:spChg>
        <pc:spChg chg="mod">
          <ac:chgData name="Dominik Wallerius" userId="a368d9d8-ce33-42c3-883f-a2e82223f6d6" providerId="ADAL" clId="{84FAEBF9-481D-8442-A5FD-AF080A95C457}" dt="2021-01-13T06:47:58.018" v="14" actId="207"/>
          <ac:spMkLst>
            <pc:docMk/>
            <pc:sldMk cId="4125363376" sldId="1403"/>
            <ac:spMk id="4" creationId="{79622EE0-B630-4F86-A585-ED9F32C4FDFF}"/>
          </ac:spMkLst>
        </pc:spChg>
      </pc:sldChg>
      <pc:sldChg chg="modSp mod">
        <pc:chgData name="Dominik Wallerius" userId="a368d9d8-ce33-42c3-883f-a2e82223f6d6" providerId="ADAL" clId="{84FAEBF9-481D-8442-A5FD-AF080A95C457}" dt="2021-01-13T06:50:29.537" v="33"/>
        <pc:sldMkLst>
          <pc:docMk/>
          <pc:sldMk cId="1465768624" sldId="1406"/>
        </pc:sldMkLst>
        <pc:spChg chg="mod">
          <ac:chgData name="Dominik Wallerius" userId="a368d9d8-ce33-42c3-883f-a2e82223f6d6" providerId="ADAL" clId="{84FAEBF9-481D-8442-A5FD-AF080A95C457}" dt="2021-01-13T06:50:29.537" v="33"/>
          <ac:spMkLst>
            <pc:docMk/>
            <pc:sldMk cId="1465768624" sldId="1406"/>
            <ac:spMk id="2" creationId="{8ABED45F-F42F-4C46-B188-E38FD73A63C4}"/>
          </ac:spMkLst>
        </pc:spChg>
        <pc:spChg chg="mod">
          <ac:chgData name="Dominik Wallerius" userId="a368d9d8-ce33-42c3-883f-a2e82223f6d6" providerId="ADAL" clId="{84FAEBF9-481D-8442-A5FD-AF080A95C457}" dt="2021-01-13T06:46:05.111" v="4" actId="207"/>
          <ac:spMkLst>
            <pc:docMk/>
            <pc:sldMk cId="1465768624" sldId="1406"/>
            <ac:spMk id="4" creationId="{EE78B42B-6349-4E2E-8F90-E3AC77912A89}"/>
          </ac:spMkLst>
        </pc:spChg>
      </pc:sldChg>
      <pc:sldChg chg="modSp mod">
        <pc:chgData name="Dominik Wallerius" userId="a368d9d8-ce33-42c3-883f-a2e82223f6d6" providerId="ADAL" clId="{84FAEBF9-481D-8442-A5FD-AF080A95C457}" dt="2021-01-13T06:50:32.502" v="34"/>
        <pc:sldMkLst>
          <pc:docMk/>
          <pc:sldMk cId="3552256650" sldId="1407"/>
        </pc:sldMkLst>
        <pc:spChg chg="mod">
          <ac:chgData name="Dominik Wallerius" userId="a368d9d8-ce33-42c3-883f-a2e82223f6d6" providerId="ADAL" clId="{84FAEBF9-481D-8442-A5FD-AF080A95C457}" dt="2021-01-13T06:50:32.502" v="34"/>
          <ac:spMkLst>
            <pc:docMk/>
            <pc:sldMk cId="3552256650" sldId="1407"/>
            <ac:spMk id="2" creationId="{8222D422-E371-440F-8EF8-B8DF65C0812D}"/>
          </ac:spMkLst>
        </pc:spChg>
        <pc:spChg chg="mod">
          <ac:chgData name="Dominik Wallerius" userId="a368d9d8-ce33-42c3-883f-a2e82223f6d6" providerId="ADAL" clId="{84FAEBF9-481D-8442-A5FD-AF080A95C457}" dt="2021-01-13T06:46:30.758" v="6" actId="207"/>
          <ac:spMkLst>
            <pc:docMk/>
            <pc:sldMk cId="3552256650" sldId="1407"/>
            <ac:spMk id="4" creationId="{817351FE-79D8-439E-9C0C-256DEBC347F4}"/>
          </ac:spMkLst>
        </pc:spChg>
      </pc:sldChg>
      <pc:sldChg chg="modSp mod">
        <pc:chgData name="Dominik Wallerius" userId="a368d9d8-ce33-42c3-883f-a2e82223f6d6" providerId="ADAL" clId="{84FAEBF9-481D-8442-A5FD-AF080A95C457}" dt="2021-01-13T06:50:39.513" v="35"/>
        <pc:sldMkLst>
          <pc:docMk/>
          <pc:sldMk cId="1476531024" sldId="1408"/>
        </pc:sldMkLst>
        <pc:spChg chg="mod">
          <ac:chgData name="Dominik Wallerius" userId="a368d9d8-ce33-42c3-883f-a2e82223f6d6" providerId="ADAL" clId="{84FAEBF9-481D-8442-A5FD-AF080A95C457}" dt="2021-01-13T06:50:39.513" v="35"/>
          <ac:spMkLst>
            <pc:docMk/>
            <pc:sldMk cId="1476531024" sldId="1408"/>
            <ac:spMk id="2" creationId="{8222D422-E371-440F-8EF8-B8DF65C0812D}"/>
          </ac:spMkLst>
        </pc:spChg>
        <pc:spChg chg="mod">
          <ac:chgData name="Dominik Wallerius" userId="a368d9d8-ce33-42c3-883f-a2e82223f6d6" providerId="ADAL" clId="{84FAEBF9-481D-8442-A5FD-AF080A95C457}" dt="2021-01-13T06:46:40.780" v="8" actId="207"/>
          <ac:spMkLst>
            <pc:docMk/>
            <pc:sldMk cId="1476531024" sldId="1408"/>
            <ac:spMk id="4" creationId="{817351FE-79D8-439E-9C0C-256DEBC347F4}"/>
          </ac:spMkLst>
        </pc:spChg>
      </pc:sldChg>
      <pc:sldChg chg="modSp mod">
        <pc:chgData name="Dominik Wallerius" userId="a368d9d8-ce33-42c3-883f-a2e82223f6d6" providerId="ADAL" clId="{84FAEBF9-481D-8442-A5FD-AF080A95C457}" dt="2021-01-13T06:50:42.188" v="36"/>
        <pc:sldMkLst>
          <pc:docMk/>
          <pc:sldMk cId="682566566" sldId="1409"/>
        </pc:sldMkLst>
        <pc:spChg chg="mod">
          <ac:chgData name="Dominik Wallerius" userId="a368d9d8-ce33-42c3-883f-a2e82223f6d6" providerId="ADAL" clId="{84FAEBF9-481D-8442-A5FD-AF080A95C457}" dt="2021-01-13T06:50:42.188" v="36"/>
          <ac:spMkLst>
            <pc:docMk/>
            <pc:sldMk cId="682566566" sldId="1409"/>
            <ac:spMk id="2" creationId="{8222D422-E371-440F-8EF8-B8DF65C0812D}"/>
          </ac:spMkLst>
        </pc:spChg>
        <pc:spChg chg="mod">
          <ac:chgData name="Dominik Wallerius" userId="a368d9d8-ce33-42c3-883f-a2e82223f6d6" providerId="ADAL" clId="{84FAEBF9-481D-8442-A5FD-AF080A95C457}" dt="2021-01-13T06:46:47.189" v="9" actId="207"/>
          <ac:spMkLst>
            <pc:docMk/>
            <pc:sldMk cId="682566566" sldId="1409"/>
            <ac:spMk id="4" creationId="{817351FE-79D8-439E-9C0C-256DEBC347F4}"/>
          </ac:spMkLst>
        </pc:spChg>
      </pc:sldChg>
      <pc:sldChg chg="modSp mod">
        <pc:chgData name="Dominik Wallerius" userId="a368d9d8-ce33-42c3-883f-a2e82223f6d6" providerId="ADAL" clId="{84FAEBF9-481D-8442-A5FD-AF080A95C457}" dt="2021-01-13T06:50:44.647" v="37"/>
        <pc:sldMkLst>
          <pc:docMk/>
          <pc:sldMk cId="2101859285" sldId="1410"/>
        </pc:sldMkLst>
        <pc:spChg chg="mod">
          <ac:chgData name="Dominik Wallerius" userId="a368d9d8-ce33-42c3-883f-a2e82223f6d6" providerId="ADAL" clId="{84FAEBF9-481D-8442-A5FD-AF080A95C457}" dt="2021-01-13T06:50:44.647" v="37"/>
          <ac:spMkLst>
            <pc:docMk/>
            <pc:sldMk cId="2101859285" sldId="1410"/>
            <ac:spMk id="2" creationId="{8222D422-E371-440F-8EF8-B8DF65C0812D}"/>
          </ac:spMkLst>
        </pc:spChg>
        <pc:spChg chg="mod">
          <ac:chgData name="Dominik Wallerius" userId="a368d9d8-ce33-42c3-883f-a2e82223f6d6" providerId="ADAL" clId="{84FAEBF9-481D-8442-A5FD-AF080A95C457}" dt="2021-01-13T06:46:59.121" v="10" actId="207"/>
          <ac:spMkLst>
            <pc:docMk/>
            <pc:sldMk cId="2101859285" sldId="1410"/>
            <ac:spMk id="4" creationId="{817351FE-79D8-439E-9C0C-256DEBC347F4}"/>
          </ac:spMkLst>
        </pc:spChg>
      </pc:sldChg>
      <pc:sldChg chg="modSp mod">
        <pc:chgData name="Dominik Wallerius" userId="a368d9d8-ce33-42c3-883f-a2e82223f6d6" providerId="ADAL" clId="{84FAEBF9-481D-8442-A5FD-AF080A95C457}" dt="2021-01-13T06:50:23.723" v="32" actId="20577"/>
        <pc:sldMkLst>
          <pc:docMk/>
          <pc:sldMk cId="843945753" sldId="1411"/>
        </pc:sldMkLst>
        <pc:spChg chg="mod">
          <ac:chgData name="Dominik Wallerius" userId="a368d9d8-ce33-42c3-883f-a2e82223f6d6" providerId="ADAL" clId="{84FAEBF9-481D-8442-A5FD-AF080A95C457}" dt="2021-01-13T06:50:23.723" v="32" actId="20577"/>
          <ac:spMkLst>
            <pc:docMk/>
            <pc:sldMk cId="843945753" sldId="1411"/>
            <ac:spMk id="2" creationId="{E5AD15A6-967D-48D4-B724-E1E96EC5068F}"/>
          </ac:spMkLst>
        </pc:spChg>
        <pc:spChg chg="mod">
          <ac:chgData name="Dominik Wallerius" userId="a368d9d8-ce33-42c3-883f-a2e82223f6d6" providerId="ADAL" clId="{84FAEBF9-481D-8442-A5FD-AF080A95C457}" dt="2021-01-13T06:45:35.637" v="1" actId="20577"/>
          <ac:spMkLst>
            <pc:docMk/>
            <pc:sldMk cId="843945753" sldId="1411"/>
            <ac:spMk id="3" creationId="{76FFA649-862F-4A0A-A99B-99FBDBA3EF1F}"/>
          </ac:spMkLst>
        </pc:spChg>
        <pc:spChg chg="mod">
          <ac:chgData name="Dominik Wallerius" userId="a368d9d8-ce33-42c3-883f-a2e82223f6d6" providerId="ADAL" clId="{84FAEBF9-481D-8442-A5FD-AF080A95C457}" dt="2021-01-13T06:45:39.044" v="3" actId="20577"/>
          <ac:spMkLst>
            <pc:docMk/>
            <pc:sldMk cId="843945753" sldId="1411"/>
            <ac:spMk id="4" creationId="{C83FDBED-7733-4B9D-84EF-3C8EAEC3780D}"/>
          </ac:spMkLst>
        </pc:spChg>
      </pc:sldChg>
      <pc:sldChg chg="modSp mod ord">
        <pc:chgData name="Dominik Wallerius" userId="a368d9d8-ce33-42c3-883f-a2e82223f6d6" providerId="ADAL" clId="{84FAEBF9-481D-8442-A5FD-AF080A95C457}" dt="2021-01-13T06:52:03.042" v="119" actId="120"/>
        <pc:sldMkLst>
          <pc:docMk/>
          <pc:sldMk cId="1772261610" sldId="1413"/>
        </pc:sldMkLst>
        <pc:spChg chg="mod">
          <ac:chgData name="Dominik Wallerius" userId="a368d9d8-ce33-42c3-883f-a2e82223f6d6" providerId="ADAL" clId="{84FAEBF9-481D-8442-A5FD-AF080A95C457}" dt="2021-01-13T06:52:03.042" v="119" actId="120"/>
          <ac:spMkLst>
            <pc:docMk/>
            <pc:sldMk cId="1772261610" sldId="1413"/>
            <ac:spMk id="3" creationId="{DF3C86FE-C26A-42B6-B6D8-938966394CF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6417820A-6E8E-4C42-9C84-6FF14ED85FAC}"/>
              </a:ext>
            </a:extLst>
          </p:cNvPr>
          <p:cNvSpPr>
            <a:spLocks noGrp="1" noChangeArrowheads="1"/>
          </p:cNvSpPr>
          <p:nvPr>
            <p:ph type="hdr" sz="quarter"/>
          </p:nvPr>
        </p:nvSpPr>
        <p:spPr bwMode="auto">
          <a:xfrm>
            <a:off x="0" y="0"/>
            <a:ext cx="2868613"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3" name="Rectangle 3">
            <a:extLst>
              <a:ext uri="{FF2B5EF4-FFF2-40B4-BE49-F238E27FC236}">
                <a16:creationId xmlns:a16="http://schemas.microsoft.com/office/drawing/2014/main" id="{F5FDC419-D9BC-4DFC-A0F2-D91A116D3E05}"/>
              </a:ext>
            </a:extLst>
          </p:cNvPr>
          <p:cNvSpPr>
            <a:spLocks noGrp="1" noChangeArrowheads="1"/>
          </p:cNvSpPr>
          <p:nvPr>
            <p:ph type="dt" sz="quarter" idx="1"/>
          </p:nvPr>
        </p:nvSpPr>
        <p:spPr bwMode="auto">
          <a:xfrm>
            <a:off x="3773488" y="0"/>
            <a:ext cx="2871787"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p>
        </p:txBody>
      </p:sp>
      <p:sp>
        <p:nvSpPr>
          <p:cNvPr id="56324" name="Rectangle 4">
            <a:extLst>
              <a:ext uri="{FF2B5EF4-FFF2-40B4-BE49-F238E27FC236}">
                <a16:creationId xmlns:a16="http://schemas.microsoft.com/office/drawing/2014/main" id="{6843BFF0-7223-4878-B108-4A8282207A57}"/>
              </a:ext>
            </a:extLst>
          </p:cNvPr>
          <p:cNvSpPr>
            <a:spLocks noGrp="1" noChangeArrowheads="1"/>
          </p:cNvSpPr>
          <p:nvPr>
            <p:ph type="ftr" sz="quarter" idx="2"/>
          </p:nvPr>
        </p:nvSpPr>
        <p:spPr bwMode="auto">
          <a:xfrm>
            <a:off x="0" y="9372600"/>
            <a:ext cx="2868613"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5" name="Rectangle 5">
            <a:extLst>
              <a:ext uri="{FF2B5EF4-FFF2-40B4-BE49-F238E27FC236}">
                <a16:creationId xmlns:a16="http://schemas.microsoft.com/office/drawing/2014/main" id="{0FBDF707-EEFE-4648-8DD4-CB6F7DD2D9D7}"/>
              </a:ext>
            </a:extLst>
          </p:cNvPr>
          <p:cNvSpPr>
            <a:spLocks noGrp="1" noChangeArrowheads="1"/>
          </p:cNvSpPr>
          <p:nvPr>
            <p:ph type="sldNum" sz="quarter" idx="3"/>
          </p:nvPr>
        </p:nvSpPr>
        <p:spPr bwMode="auto">
          <a:xfrm>
            <a:off x="3773488" y="9372600"/>
            <a:ext cx="2871787"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030740A3-B7F4-4EF5-825C-3263C0B4BB3F}" type="slidenum">
              <a:rPr lang="de-DE" altLang="de-DE"/>
              <a:pPr>
                <a:defRPr/>
              </a:pPr>
              <a:t>‹Nr.›</a:t>
            </a:fld>
            <a:endParaRPr lang="de-DE"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B084295F-40D3-4C2A-A366-811A7A63F13D}"/>
              </a:ext>
            </a:extLst>
          </p:cNvPr>
          <p:cNvSpPr>
            <a:spLocks noGrp="1" noChangeArrowheads="1"/>
          </p:cNvSpPr>
          <p:nvPr>
            <p:ph type="hdr" sz="quarter"/>
          </p:nvPr>
        </p:nvSpPr>
        <p:spPr bwMode="auto">
          <a:xfrm>
            <a:off x="0"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27" name="Rectangle 3">
            <a:extLst>
              <a:ext uri="{FF2B5EF4-FFF2-40B4-BE49-F238E27FC236}">
                <a16:creationId xmlns:a16="http://schemas.microsoft.com/office/drawing/2014/main" id="{EDE4C6E8-E543-4357-B077-F4FEBF332387}"/>
              </a:ext>
            </a:extLst>
          </p:cNvPr>
          <p:cNvSpPr>
            <a:spLocks noGrp="1" noChangeArrowheads="1"/>
          </p:cNvSpPr>
          <p:nvPr>
            <p:ph type="dt" idx="1"/>
          </p:nvPr>
        </p:nvSpPr>
        <p:spPr bwMode="auto">
          <a:xfrm>
            <a:off x="3773488"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ltLang="de-DE"/>
          </a:p>
        </p:txBody>
      </p:sp>
      <p:sp>
        <p:nvSpPr>
          <p:cNvPr id="5124" name="Rectangle 4">
            <a:extLst>
              <a:ext uri="{FF2B5EF4-FFF2-40B4-BE49-F238E27FC236}">
                <a16:creationId xmlns:a16="http://schemas.microsoft.com/office/drawing/2014/main" id="{77DD439B-7FC2-452F-AADA-04510E03C3FF}"/>
              </a:ext>
            </a:extLst>
          </p:cNvPr>
          <p:cNvSpPr>
            <a:spLocks noGrp="1" noRot="1" noChangeAspect="1" noChangeArrowheads="1" noTextEdit="1"/>
          </p:cNvSpPr>
          <p:nvPr>
            <p:ph type="sldImg" idx="2"/>
          </p:nvPr>
        </p:nvSpPr>
        <p:spPr bwMode="auto">
          <a:xfrm>
            <a:off x="779463" y="741363"/>
            <a:ext cx="5105400" cy="3698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a:extLst>
              <a:ext uri="{FF2B5EF4-FFF2-40B4-BE49-F238E27FC236}">
                <a16:creationId xmlns:a16="http://schemas.microsoft.com/office/drawing/2014/main" id="{D25A4AD7-13D1-44EF-A801-41F76A76F24F}"/>
              </a:ext>
            </a:extLst>
          </p:cNvPr>
          <p:cNvSpPr>
            <a:spLocks noGrp="1" noChangeArrowheads="1"/>
          </p:cNvSpPr>
          <p:nvPr>
            <p:ph type="body" sz="quarter" idx="3"/>
          </p:nvPr>
        </p:nvSpPr>
        <p:spPr bwMode="auto">
          <a:xfrm>
            <a:off x="887413" y="4684713"/>
            <a:ext cx="4887912" cy="4440237"/>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6630" name="Rectangle 6">
            <a:extLst>
              <a:ext uri="{FF2B5EF4-FFF2-40B4-BE49-F238E27FC236}">
                <a16:creationId xmlns:a16="http://schemas.microsoft.com/office/drawing/2014/main" id="{95E0607F-EA31-4EA0-B532-3FFD7EB2EB91}"/>
              </a:ext>
            </a:extLst>
          </p:cNvPr>
          <p:cNvSpPr>
            <a:spLocks noGrp="1" noChangeArrowheads="1"/>
          </p:cNvSpPr>
          <p:nvPr>
            <p:ph type="ftr" sz="quarter" idx="4"/>
          </p:nvPr>
        </p:nvSpPr>
        <p:spPr bwMode="auto">
          <a:xfrm>
            <a:off x="0"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31" name="Rectangle 7">
            <a:extLst>
              <a:ext uri="{FF2B5EF4-FFF2-40B4-BE49-F238E27FC236}">
                <a16:creationId xmlns:a16="http://schemas.microsoft.com/office/drawing/2014/main" id="{4ED8D479-F098-42A5-9C34-07B6E07EDDA9}"/>
              </a:ext>
            </a:extLst>
          </p:cNvPr>
          <p:cNvSpPr>
            <a:spLocks noGrp="1" noChangeArrowheads="1"/>
          </p:cNvSpPr>
          <p:nvPr>
            <p:ph type="sldNum" sz="quarter" idx="5"/>
          </p:nvPr>
        </p:nvSpPr>
        <p:spPr bwMode="auto">
          <a:xfrm>
            <a:off x="3773488"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A8B09437-ED09-41F8-92C2-9622BC3C592B}"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5516" algn="l" defTabSz="914207" rtl="0" eaLnBrk="1" latinLnBrk="0" hangingPunct="1">
      <a:defRPr sz="1200" kern="1200">
        <a:solidFill>
          <a:schemeClr val="tx1"/>
        </a:solidFill>
        <a:latin typeface="+mn-lt"/>
        <a:ea typeface="+mn-ea"/>
        <a:cs typeface="+mn-cs"/>
      </a:defRPr>
    </a:lvl6pPr>
    <a:lvl7pPr marL="2742620" algn="l" defTabSz="914207" rtl="0" eaLnBrk="1" latinLnBrk="0" hangingPunct="1">
      <a:defRPr sz="1200" kern="1200">
        <a:solidFill>
          <a:schemeClr val="tx1"/>
        </a:solidFill>
        <a:latin typeface="+mn-lt"/>
        <a:ea typeface="+mn-ea"/>
        <a:cs typeface="+mn-cs"/>
      </a:defRPr>
    </a:lvl7pPr>
    <a:lvl8pPr marL="3199724" algn="l" defTabSz="914207" rtl="0" eaLnBrk="1" latinLnBrk="0" hangingPunct="1">
      <a:defRPr sz="1200" kern="1200">
        <a:solidFill>
          <a:schemeClr val="tx1"/>
        </a:solidFill>
        <a:latin typeface="+mn-lt"/>
        <a:ea typeface="+mn-ea"/>
        <a:cs typeface="+mn-cs"/>
      </a:defRPr>
    </a:lvl8pPr>
    <a:lvl9pPr marL="3656826" algn="l" defTabSz="91420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Note </a:t>
            </a:r>
            <a:r>
              <a:rPr lang="de-DE" err="1"/>
              <a:t>to</a:t>
            </a:r>
            <a:r>
              <a:rPr lang="de-DE"/>
              <a:t> </a:t>
            </a:r>
            <a:r>
              <a:rPr lang="de-DE" err="1"/>
              <a:t>teacher</a:t>
            </a:r>
            <a:r>
              <a:rPr lang="de-DE"/>
              <a:t>: The </a:t>
            </a:r>
            <a:r>
              <a:rPr lang="de-DE" err="1"/>
              <a:t>counting</a:t>
            </a:r>
            <a:r>
              <a:rPr lang="de-DE"/>
              <a:t> </a:t>
            </a:r>
            <a:r>
              <a:rPr lang="de-DE" err="1"/>
              <a:t>may</a:t>
            </a:r>
            <a:r>
              <a:rPr lang="de-DE"/>
              <a:t> </a:t>
            </a:r>
            <a:r>
              <a:rPr lang="de-DE" err="1"/>
              <a:t>restart</a:t>
            </a:r>
            <a:r>
              <a:rPr lang="de-DE"/>
              <a:t> </a:t>
            </a:r>
            <a:r>
              <a:rPr lang="de-DE" err="1"/>
              <a:t>from</a:t>
            </a:r>
            <a:r>
              <a:rPr lang="de-DE"/>
              <a:t> </a:t>
            </a:r>
            <a:r>
              <a:rPr lang="de-DE" err="1"/>
              <a:t>the</a:t>
            </a:r>
            <a:r>
              <a:rPr lang="de-DE"/>
              <a:t> </a:t>
            </a:r>
            <a:r>
              <a:rPr lang="de-DE" err="1"/>
              <a:t>beginning</a:t>
            </a:r>
            <a:r>
              <a:rPr lang="de-DE"/>
              <a:t> </a:t>
            </a:r>
            <a:r>
              <a:rPr lang="de-DE" err="1"/>
              <a:t>every</a:t>
            </a:r>
            <a:r>
              <a:rPr lang="de-DE"/>
              <a:t> time </a:t>
            </a:r>
            <a:r>
              <a:rPr lang="de-DE" err="1"/>
              <a:t>when</a:t>
            </a:r>
            <a:r>
              <a:rPr lang="de-DE"/>
              <a:t> </a:t>
            </a:r>
            <a:r>
              <a:rPr lang="de-DE" err="1"/>
              <a:t>there</a:t>
            </a:r>
            <a:r>
              <a:rPr lang="de-DE"/>
              <a:t> </a:t>
            </a:r>
            <a:r>
              <a:rPr lang="de-DE" err="1"/>
              <a:t>are</a:t>
            </a:r>
            <a:r>
              <a:rPr lang="de-DE"/>
              <a:t> </a:t>
            </a:r>
            <a:r>
              <a:rPr lang="de-DE" err="1"/>
              <a:t>too</a:t>
            </a:r>
            <a:r>
              <a:rPr lang="de-DE"/>
              <a:t> </a:t>
            </a:r>
            <a:r>
              <a:rPr lang="de-DE" err="1"/>
              <a:t>many</a:t>
            </a:r>
            <a:r>
              <a:rPr lang="de-DE"/>
              <a:t> </a:t>
            </a:r>
            <a:r>
              <a:rPr lang="de-DE" err="1"/>
              <a:t>mistakes</a:t>
            </a:r>
            <a:r>
              <a:rPr lang="de-DE"/>
              <a:t> </a:t>
            </a:r>
            <a:r>
              <a:rPr lang="de-DE" err="1"/>
              <a:t>with</a:t>
            </a:r>
            <a:r>
              <a:rPr lang="de-DE"/>
              <a:t> </a:t>
            </a:r>
            <a:r>
              <a:rPr lang="de-DE" err="1"/>
              <a:t>one</a:t>
            </a:r>
            <a:r>
              <a:rPr lang="de-DE"/>
              <a:t> </a:t>
            </a:r>
            <a:r>
              <a:rPr lang="de-DE" err="1"/>
              <a:t>number</a:t>
            </a:r>
            <a:r>
              <a:rPr lang="de-DE"/>
              <a:t>.</a:t>
            </a:r>
          </a:p>
        </p:txBody>
      </p:sp>
      <p:sp>
        <p:nvSpPr>
          <p:cNvPr id="4" name="Foliennummernplatzhalter 3"/>
          <p:cNvSpPr>
            <a:spLocks noGrp="1"/>
          </p:cNvSpPr>
          <p:nvPr>
            <p:ph type="sldNum" sz="quarter" idx="5"/>
          </p:nvPr>
        </p:nvSpPr>
        <p:spPr/>
        <p:txBody>
          <a:bodyPr/>
          <a:lstStyle/>
          <a:p>
            <a:pPr>
              <a:defRPr/>
            </a:pPr>
            <a:fld id="{A8B09437-ED09-41F8-92C2-9622BC3C592B}" type="slidenum">
              <a:rPr lang="de-DE" altLang="de-DE" smtClean="0"/>
              <a:pPr>
                <a:defRPr/>
              </a:pPr>
              <a:t>5</a:t>
            </a:fld>
            <a:endParaRPr lang="de-DE" altLang="de-DE"/>
          </a:p>
        </p:txBody>
      </p:sp>
    </p:spTree>
    <p:extLst>
      <p:ext uri="{BB962C8B-B14F-4D97-AF65-F5344CB8AC3E}">
        <p14:creationId xmlns:p14="http://schemas.microsoft.com/office/powerpoint/2010/main" val="20392114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a:defRPr/>
            </a:pPr>
            <a:fld id="{A8B09437-ED09-41F8-92C2-9622BC3C592B}" type="slidenum">
              <a:rPr lang="de-DE" altLang="de-DE" smtClean="0"/>
              <a:pPr>
                <a:defRPr/>
              </a:pPr>
              <a:t>6</a:t>
            </a:fld>
            <a:endParaRPr lang="de-DE" altLang="de-DE"/>
          </a:p>
        </p:txBody>
      </p:sp>
    </p:spTree>
    <p:extLst>
      <p:ext uri="{BB962C8B-B14F-4D97-AF65-F5344CB8AC3E}">
        <p14:creationId xmlns:p14="http://schemas.microsoft.com/office/powerpoint/2010/main" val="2667372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Note </a:t>
            </a:r>
            <a:r>
              <a:rPr lang="de-DE" err="1"/>
              <a:t>for</a:t>
            </a:r>
            <a:r>
              <a:rPr lang="de-DE"/>
              <a:t> </a:t>
            </a:r>
            <a:r>
              <a:rPr lang="de-DE" err="1"/>
              <a:t>teacher</a:t>
            </a:r>
            <a:r>
              <a:rPr lang="de-DE"/>
              <a:t>: The plan </a:t>
            </a:r>
            <a:r>
              <a:rPr lang="de-DE" err="1"/>
              <a:t>is</a:t>
            </a:r>
            <a:r>
              <a:rPr lang="de-DE"/>
              <a:t> </a:t>
            </a:r>
            <a:r>
              <a:rPr lang="de-DE" err="1"/>
              <a:t>that</a:t>
            </a:r>
            <a:r>
              <a:rPr lang="de-DE"/>
              <a:t> </a:t>
            </a:r>
            <a:r>
              <a:rPr lang="de-DE" err="1"/>
              <a:t>the</a:t>
            </a:r>
            <a:r>
              <a:rPr lang="de-DE"/>
              <a:t> </a:t>
            </a:r>
            <a:r>
              <a:rPr lang="de-DE" err="1"/>
              <a:t>students</a:t>
            </a:r>
            <a:r>
              <a:rPr lang="de-DE"/>
              <a:t> </a:t>
            </a:r>
            <a:r>
              <a:rPr lang="de-DE" err="1"/>
              <a:t>go</a:t>
            </a:r>
            <a:r>
              <a:rPr lang="de-DE"/>
              <a:t> </a:t>
            </a:r>
            <a:r>
              <a:rPr lang="de-DE" err="1"/>
              <a:t>through</a:t>
            </a:r>
            <a:r>
              <a:rPr lang="de-DE"/>
              <a:t> </a:t>
            </a:r>
            <a:r>
              <a:rPr lang="de-DE" err="1"/>
              <a:t>the</a:t>
            </a:r>
            <a:r>
              <a:rPr lang="de-DE"/>
              <a:t> </a:t>
            </a:r>
            <a:r>
              <a:rPr lang="de-DE" err="1"/>
              <a:t>numbers</a:t>
            </a:r>
            <a:r>
              <a:rPr lang="de-DE"/>
              <a:t> </a:t>
            </a:r>
            <a:r>
              <a:rPr lang="de-DE" err="1"/>
              <a:t>from</a:t>
            </a:r>
            <a:r>
              <a:rPr lang="de-DE"/>
              <a:t> 1-10 and at </a:t>
            </a:r>
            <a:r>
              <a:rPr lang="de-DE" err="1"/>
              <a:t>the</a:t>
            </a:r>
            <a:r>
              <a:rPr lang="de-DE"/>
              <a:t> same time </a:t>
            </a:r>
            <a:r>
              <a:rPr lang="de-DE" err="1"/>
              <a:t>have</a:t>
            </a:r>
            <a:r>
              <a:rPr lang="de-DE"/>
              <a:t> a team-building </a:t>
            </a:r>
            <a:r>
              <a:rPr lang="de-DE" err="1"/>
              <a:t>activity</a:t>
            </a:r>
            <a:r>
              <a:rPr lang="de-DE"/>
              <a:t>. The game </a:t>
            </a:r>
            <a:r>
              <a:rPr lang="de-DE" err="1"/>
              <a:t>is</a:t>
            </a:r>
            <a:r>
              <a:rPr lang="de-DE"/>
              <a:t> </a:t>
            </a:r>
            <a:r>
              <a:rPr lang="de-DE" err="1"/>
              <a:t>as</a:t>
            </a:r>
            <a:r>
              <a:rPr lang="de-DE"/>
              <a:t> </a:t>
            </a:r>
            <a:r>
              <a:rPr lang="de-DE" err="1"/>
              <a:t>follows</a:t>
            </a:r>
            <a:r>
              <a:rPr lang="de-DE"/>
              <a:t>: All </a:t>
            </a:r>
            <a:r>
              <a:rPr lang="de-DE" err="1"/>
              <a:t>students</a:t>
            </a:r>
            <a:r>
              <a:rPr lang="de-DE"/>
              <a:t> </a:t>
            </a:r>
            <a:r>
              <a:rPr lang="de-DE" err="1"/>
              <a:t>have</a:t>
            </a:r>
            <a:r>
              <a:rPr lang="de-DE"/>
              <a:t> </a:t>
            </a:r>
            <a:r>
              <a:rPr lang="de-DE" err="1"/>
              <a:t>to</a:t>
            </a:r>
            <a:r>
              <a:rPr lang="de-DE"/>
              <a:t> </a:t>
            </a:r>
            <a:r>
              <a:rPr lang="de-DE" err="1"/>
              <a:t>be</a:t>
            </a:r>
            <a:r>
              <a:rPr lang="de-DE"/>
              <a:t> </a:t>
            </a:r>
            <a:r>
              <a:rPr lang="de-DE" err="1"/>
              <a:t>silent</a:t>
            </a:r>
            <a:r>
              <a:rPr lang="de-DE"/>
              <a:t> and </a:t>
            </a:r>
            <a:r>
              <a:rPr lang="de-DE" err="1"/>
              <a:t>there</a:t>
            </a:r>
            <a:r>
              <a:rPr lang="de-DE"/>
              <a:t> </a:t>
            </a:r>
            <a:r>
              <a:rPr lang="de-DE" err="1"/>
              <a:t>should</a:t>
            </a:r>
            <a:r>
              <a:rPr lang="de-DE"/>
              <a:t> </a:t>
            </a:r>
            <a:r>
              <a:rPr lang="de-DE" err="1"/>
              <a:t>be</a:t>
            </a:r>
            <a:r>
              <a:rPr lang="de-DE"/>
              <a:t> </a:t>
            </a:r>
            <a:r>
              <a:rPr lang="de-DE" err="1"/>
              <a:t>no</a:t>
            </a:r>
            <a:r>
              <a:rPr lang="de-DE"/>
              <a:t> </a:t>
            </a:r>
            <a:r>
              <a:rPr lang="de-DE" err="1"/>
              <a:t>direct</a:t>
            </a:r>
            <a:r>
              <a:rPr lang="de-DE"/>
              <a:t> </a:t>
            </a:r>
            <a:r>
              <a:rPr lang="de-DE" err="1"/>
              <a:t>co</a:t>
            </a:r>
            <a:r>
              <a:rPr lang="de-DE"/>
              <a:t>-ordination like </a:t>
            </a:r>
            <a:r>
              <a:rPr lang="de-DE" err="1"/>
              <a:t>talking</a:t>
            </a:r>
            <a:r>
              <a:rPr lang="de-DE"/>
              <a:t> </a:t>
            </a:r>
            <a:r>
              <a:rPr lang="de-DE" err="1"/>
              <a:t>or</a:t>
            </a:r>
            <a:r>
              <a:rPr lang="de-DE"/>
              <a:t> </a:t>
            </a:r>
            <a:r>
              <a:rPr lang="de-DE" err="1"/>
              <a:t>pointing</a:t>
            </a:r>
            <a:r>
              <a:rPr lang="de-DE"/>
              <a:t>, </a:t>
            </a:r>
            <a:r>
              <a:rPr lang="de-DE" err="1"/>
              <a:t>they</a:t>
            </a:r>
            <a:r>
              <a:rPr lang="de-DE"/>
              <a:t> </a:t>
            </a:r>
            <a:r>
              <a:rPr lang="de-DE" err="1"/>
              <a:t>should</a:t>
            </a:r>
            <a:r>
              <a:rPr lang="de-DE"/>
              <a:t> not </a:t>
            </a:r>
            <a:r>
              <a:rPr lang="de-DE" err="1"/>
              <a:t>try</a:t>
            </a:r>
            <a:r>
              <a:rPr lang="de-DE"/>
              <a:t> </a:t>
            </a:r>
            <a:r>
              <a:rPr lang="de-DE" err="1"/>
              <a:t>to</a:t>
            </a:r>
            <a:r>
              <a:rPr lang="de-DE"/>
              <a:t> </a:t>
            </a:r>
            <a:r>
              <a:rPr lang="de-DE" err="1"/>
              <a:t>establish</a:t>
            </a:r>
            <a:r>
              <a:rPr lang="de-DE"/>
              <a:t> an </a:t>
            </a:r>
            <a:r>
              <a:rPr lang="de-DE" err="1"/>
              <a:t>order</a:t>
            </a:r>
            <a:r>
              <a:rPr lang="de-DE"/>
              <a:t>. </a:t>
            </a:r>
            <a:r>
              <a:rPr lang="de-DE" err="1"/>
              <a:t>Then</a:t>
            </a:r>
            <a:r>
              <a:rPr lang="de-DE"/>
              <a:t>, </a:t>
            </a:r>
            <a:r>
              <a:rPr lang="de-DE" err="1"/>
              <a:t>they</a:t>
            </a:r>
            <a:r>
              <a:rPr lang="de-DE"/>
              <a:t> </a:t>
            </a:r>
            <a:r>
              <a:rPr lang="de-DE" err="1"/>
              <a:t>may</a:t>
            </a:r>
            <a:r>
              <a:rPr lang="de-DE"/>
              <a:t> </a:t>
            </a:r>
            <a:r>
              <a:rPr lang="de-DE" err="1"/>
              <a:t>start</a:t>
            </a:r>
            <a:r>
              <a:rPr lang="de-DE"/>
              <a:t> </a:t>
            </a:r>
            <a:r>
              <a:rPr lang="de-DE" err="1"/>
              <a:t>counting</a:t>
            </a:r>
            <a:r>
              <a:rPr lang="de-DE"/>
              <a:t>. Every </a:t>
            </a:r>
            <a:r>
              <a:rPr lang="de-DE" err="1"/>
              <a:t>student</a:t>
            </a:r>
            <a:r>
              <a:rPr lang="de-DE"/>
              <a:t> </a:t>
            </a:r>
            <a:r>
              <a:rPr lang="de-DE" err="1"/>
              <a:t>may</a:t>
            </a:r>
            <a:r>
              <a:rPr lang="de-DE"/>
              <a:t> </a:t>
            </a:r>
            <a:r>
              <a:rPr lang="de-DE" err="1"/>
              <a:t>only</a:t>
            </a:r>
            <a:r>
              <a:rPr lang="de-DE"/>
              <a:t> </a:t>
            </a:r>
            <a:r>
              <a:rPr lang="de-DE" err="1"/>
              <a:t>say</a:t>
            </a:r>
            <a:r>
              <a:rPr lang="de-DE"/>
              <a:t> </a:t>
            </a:r>
            <a:r>
              <a:rPr lang="de-DE" err="1"/>
              <a:t>one</a:t>
            </a:r>
            <a:r>
              <a:rPr lang="de-DE"/>
              <a:t> </a:t>
            </a:r>
            <a:r>
              <a:rPr lang="de-DE" err="1"/>
              <a:t>number</a:t>
            </a:r>
            <a:r>
              <a:rPr lang="de-DE"/>
              <a:t> per turn, so </a:t>
            </a:r>
            <a:r>
              <a:rPr lang="de-DE" err="1"/>
              <a:t>if</a:t>
            </a:r>
            <a:r>
              <a:rPr lang="de-DE"/>
              <a:t> </a:t>
            </a:r>
            <a:r>
              <a:rPr lang="de-DE" err="1"/>
              <a:t>child</a:t>
            </a:r>
            <a:r>
              <a:rPr lang="de-DE"/>
              <a:t> 1 </a:t>
            </a:r>
            <a:r>
              <a:rPr lang="de-DE" err="1"/>
              <a:t>says</a:t>
            </a:r>
            <a:r>
              <a:rPr lang="de-DE"/>
              <a:t> „Eins“, </a:t>
            </a:r>
            <a:r>
              <a:rPr lang="de-DE" err="1"/>
              <a:t>another</a:t>
            </a:r>
            <a:r>
              <a:rPr lang="de-DE"/>
              <a:t> </a:t>
            </a:r>
            <a:r>
              <a:rPr lang="de-DE" err="1"/>
              <a:t>child</a:t>
            </a:r>
            <a:r>
              <a:rPr lang="de-DE"/>
              <a:t> </a:t>
            </a:r>
            <a:r>
              <a:rPr lang="de-DE" err="1"/>
              <a:t>has</a:t>
            </a:r>
            <a:r>
              <a:rPr lang="de-DE"/>
              <a:t> </a:t>
            </a:r>
            <a:r>
              <a:rPr lang="de-DE" err="1"/>
              <a:t>to</a:t>
            </a:r>
            <a:r>
              <a:rPr lang="de-DE"/>
              <a:t> </a:t>
            </a:r>
            <a:r>
              <a:rPr lang="de-DE" err="1"/>
              <a:t>say</a:t>
            </a:r>
            <a:r>
              <a:rPr lang="de-DE"/>
              <a:t> „Zwei“ and so on. </a:t>
            </a:r>
            <a:r>
              <a:rPr lang="de-DE" err="1"/>
              <a:t>If</a:t>
            </a:r>
            <a:r>
              <a:rPr lang="de-DE"/>
              <a:t> </a:t>
            </a:r>
            <a:r>
              <a:rPr lang="de-DE" err="1"/>
              <a:t>two</a:t>
            </a:r>
            <a:r>
              <a:rPr lang="de-DE"/>
              <a:t> </a:t>
            </a:r>
            <a:r>
              <a:rPr lang="de-DE" err="1"/>
              <a:t>students</a:t>
            </a:r>
            <a:r>
              <a:rPr lang="de-DE"/>
              <a:t> </a:t>
            </a:r>
            <a:r>
              <a:rPr lang="de-DE" err="1"/>
              <a:t>say</a:t>
            </a:r>
            <a:r>
              <a:rPr lang="de-DE"/>
              <a:t> a </a:t>
            </a:r>
            <a:r>
              <a:rPr lang="de-DE" err="1"/>
              <a:t>number</a:t>
            </a:r>
            <a:r>
              <a:rPr lang="de-DE"/>
              <a:t> at </a:t>
            </a:r>
            <a:r>
              <a:rPr lang="de-DE" err="1"/>
              <a:t>the</a:t>
            </a:r>
            <a:r>
              <a:rPr lang="de-DE"/>
              <a:t> same time, </a:t>
            </a:r>
            <a:r>
              <a:rPr lang="de-DE" err="1"/>
              <a:t>the</a:t>
            </a:r>
            <a:r>
              <a:rPr lang="de-DE"/>
              <a:t> game </a:t>
            </a:r>
            <a:r>
              <a:rPr lang="de-DE" err="1"/>
              <a:t>has</a:t>
            </a:r>
            <a:r>
              <a:rPr lang="de-DE"/>
              <a:t> </a:t>
            </a:r>
            <a:r>
              <a:rPr lang="de-DE" err="1"/>
              <a:t>to</a:t>
            </a:r>
            <a:r>
              <a:rPr lang="de-DE"/>
              <a:t> </a:t>
            </a:r>
            <a:r>
              <a:rPr lang="de-DE" err="1"/>
              <a:t>start</a:t>
            </a:r>
            <a:r>
              <a:rPr lang="de-DE"/>
              <a:t> </a:t>
            </a:r>
            <a:r>
              <a:rPr lang="de-DE" err="1"/>
              <a:t>again</a:t>
            </a:r>
            <a:r>
              <a:rPr lang="de-DE"/>
              <a:t>. </a:t>
            </a:r>
            <a:r>
              <a:rPr lang="de-DE" err="1"/>
              <a:t>If</a:t>
            </a:r>
            <a:r>
              <a:rPr lang="de-DE"/>
              <a:t> a </a:t>
            </a:r>
            <a:r>
              <a:rPr lang="de-DE" err="1"/>
              <a:t>number</a:t>
            </a:r>
            <a:r>
              <a:rPr lang="de-DE"/>
              <a:t> </a:t>
            </a:r>
            <a:r>
              <a:rPr lang="de-DE" err="1"/>
              <a:t>is</a:t>
            </a:r>
            <a:r>
              <a:rPr lang="de-DE"/>
              <a:t> </a:t>
            </a:r>
            <a:r>
              <a:rPr lang="de-DE" err="1"/>
              <a:t>doubled</a:t>
            </a:r>
            <a:r>
              <a:rPr lang="de-DE"/>
              <a:t> </a:t>
            </a:r>
            <a:r>
              <a:rPr lang="de-DE" err="1"/>
              <a:t>or</a:t>
            </a:r>
            <a:r>
              <a:rPr lang="de-DE"/>
              <a:t> </a:t>
            </a:r>
            <a:r>
              <a:rPr lang="de-DE" err="1"/>
              <a:t>left</a:t>
            </a:r>
            <a:r>
              <a:rPr lang="de-DE"/>
              <a:t> out, </a:t>
            </a:r>
            <a:r>
              <a:rPr lang="de-DE" err="1"/>
              <a:t>start</a:t>
            </a:r>
            <a:r>
              <a:rPr lang="de-DE"/>
              <a:t> </a:t>
            </a:r>
            <a:r>
              <a:rPr lang="de-DE" err="1"/>
              <a:t>again</a:t>
            </a:r>
            <a:r>
              <a:rPr lang="de-DE"/>
              <a:t> </a:t>
            </a:r>
            <a:r>
              <a:rPr lang="de-DE" err="1"/>
              <a:t>as</a:t>
            </a:r>
            <a:r>
              <a:rPr lang="de-DE"/>
              <a:t> </a:t>
            </a:r>
            <a:r>
              <a:rPr lang="de-DE" err="1"/>
              <a:t>well</a:t>
            </a:r>
            <a:r>
              <a:rPr lang="de-DE"/>
              <a:t>. This will </a:t>
            </a:r>
            <a:r>
              <a:rPr lang="de-DE" err="1"/>
              <a:t>them</a:t>
            </a:r>
            <a:r>
              <a:rPr lang="de-DE"/>
              <a:t> </a:t>
            </a:r>
            <a:r>
              <a:rPr lang="de-DE" err="1"/>
              <a:t>repeat</a:t>
            </a:r>
            <a:r>
              <a:rPr lang="de-DE"/>
              <a:t> </a:t>
            </a:r>
            <a:r>
              <a:rPr lang="de-DE" err="1"/>
              <a:t>the</a:t>
            </a:r>
            <a:r>
              <a:rPr lang="de-DE"/>
              <a:t> </a:t>
            </a:r>
            <a:r>
              <a:rPr lang="de-DE" err="1"/>
              <a:t>numbers</a:t>
            </a:r>
            <a:r>
              <a:rPr lang="de-DE"/>
              <a:t> and at </a:t>
            </a:r>
            <a:r>
              <a:rPr lang="de-DE" err="1"/>
              <a:t>the</a:t>
            </a:r>
            <a:r>
              <a:rPr lang="de-DE"/>
              <a:t> same time </a:t>
            </a:r>
            <a:r>
              <a:rPr lang="de-DE" err="1"/>
              <a:t>is</a:t>
            </a:r>
            <a:r>
              <a:rPr lang="de-DE"/>
              <a:t> a </a:t>
            </a:r>
            <a:r>
              <a:rPr lang="de-DE" err="1"/>
              <a:t>team</a:t>
            </a:r>
            <a:r>
              <a:rPr lang="de-DE"/>
              <a:t> </a:t>
            </a:r>
            <a:r>
              <a:rPr lang="de-DE" err="1"/>
              <a:t>building</a:t>
            </a:r>
            <a:r>
              <a:rPr lang="de-DE"/>
              <a:t> </a:t>
            </a:r>
            <a:r>
              <a:rPr lang="de-DE" err="1"/>
              <a:t>challenge</a:t>
            </a:r>
            <a:r>
              <a:rPr lang="de-DE"/>
              <a:t>.</a:t>
            </a:r>
          </a:p>
        </p:txBody>
      </p:sp>
      <p:sp>
        <p:nvSpPr>
          <p:cNvPr id="4" name="Foliennummernplatzhalter 3"/>
          <p:cNvSpPr>
            <a:spLocks noGrp="1"/>
          </p:cNvSpPr>
          <p:nvPr>
            <p:ph type="sldNum" sz="quarter" idx="5"/>
          </p:nvPr>
        </p:nvSpPr>
        <p:spPr/>
        <p:txBody>
          <a:bodyPr/>
          <a:lstStyle/>
          <a:p>
            <a:pPr>
              <a:defRPr/>
            </a:pPr>
            <a:fld id="{A8B09437-ED09-41F8-92C2-9622BC3C592B}" type="slidenum">
              <a:rPr lang="de-DE" altLang="de-DE" smtClean="0"/>
              <a:pPr>
                <a:defRPr/>
              </a:pPr>
              <a:t>11</a:t>
            </a:fld>
            <a:endParaRPr lang="de-DE" altLang="de-DE"/>
          </a:p>
        </p:txBody>
      </p:sp>
    </p:spTree>
    <p:extLst>
      <p:ext uri="{BB962C8B-B14F-4D97-AF65-F5344CB8AC3E}">
        <p14:creationId xmlns:p14="http://schemas.microsoft.com/office/powerpoint/2010/main" val="2847292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err="1"/>
              <a:t>Students</a:t>
            </a:r>
            <a:r>
              <a:rPr lang="de-DE"/>
              <a:t> </a:t>
            </a:r>
            <a:r>
              <a:rPr lang="de-DE" err="1"/>
              <a:t>may</a:t>
            </a:r>
            <a:r>
              <a:rPr lang="de-DE"/>
              <a:t> </a:t>
            </a:r>
            <a:r>
              <a:rPr lang="de-DE" err="1"/>
              <a:t>use</a:t>
            </a:r>
            <a:r>
              <a:rPr lang="de-DE"/>
              <a:t> </a:t>
            </a:r>
            <a:r>
              <a:rPr lang="de-DE" err="1"/>
              <a:t>their</a:t>
            </a:r>
            <a:r>
              <a:rPr lang="de-DE"/>
              <a:t> </a:t>
            </a:r>
            <a:r>
              <a:rPr lang="de-DE" err="1"/>
              <a:t>vocabulary</a:t>
            </a:r>
            <a:r>
              <a:rPr lang="de-DE"/>
              <a:t> </a:t>
            </a:r>
            <a:r>
              <a:rPr lang="de-DE" err="1"/>
              <a:t>sheet</a:t>
            </a:r>
            <a:r>
              <a:rPr lang="de-DE"/>
              <a:t>, </a:t>
            </a:r>
            <a:r>
              <a:rPr lang="de-DE" err="1"/>
              <a:t>given</a:t>
            </a:r>
            <a:r>
              <a:rPr lang="de-DE"/>
              <a:t> </a:t>
            </a:r>
            <a:r>
              <a:rPr lang="de-DE" err="1"/>
              <a:t>they</a:t>
            </a:r>
            <a:r>
              <a:rPr lang="de-DE"/>
              <a:t> </a:t>
            </a:r>
            <a:r>
              <a:rPr lang="de-DE" err="1"/>
              <a:t>have</a:t>
            </a:r>
            <a:r>
              <a:rPr lang="de-DE"/>
              <a:t> </a:t>
            </a:r>
            <a:r>
              <a:rPr lang="de-DE" err="1"/>
              <a:t>one</a:t>
            </a:r>
            <a:r>
              <a:rPr lang="de-DE"/>
              <a:t>, </a:t>
            </a:r>
            <a:r>
              <a:rPr lang="de-DE" err="1"/>
              <a:t>if</a:t>
            </a:r>
            <a:r>
              <a:rPr lang="de-DE"/>
              <a:t> </a:t>
            </a:r>
            <a:r>
              <a:rPr lang="de-DE" err="1"/>
              <a:t>they</a:t>
            </a:r>
            <a:r>
              <a:rPr lang="de-DE"/>
              <a:t> </a:t>
            </a:r>
            <a:r>
              <a:rPr lang="de-DE" err="1"/>
              <a:t>struggle</a:t>
            </a:r>
            <a:r>
              <a:rPr lang="de-DE"/>
              <a:t> </a:t>
            </a:r>
            <a:r>
              <a:rPr lang="de-DE" err="1"/>
              <a:t>too</a:t>
            </a:r>
            <a:r>
              <a:rPr lang="de-DE"/>
              <a:t> </a:t>
            </a:r>
            <a:r>
              <a:rPr lang="de-DE" err="1"/>
              <a:t>much</a:t>
            </a:r>
            <a:r>
              <a:rPr lang="de-DE"/>
              <a:t> </a:t>
            </a:r>
            <a:r>
              <a:rPr lang="de-DE" err="1"/>
              <a:t>with</a:t>
            </a:r>
            <a:r>
              <a:rPr lang="de-DE"/>
              <a:t> </a:t>
            </a:r>
            <a:r>
              <a:rPr lang="de-DE" err="1"/>
              <a:t>this</a:t>
            </a:r>
            <a:r>
              <a:rPr lang="de-DE"/>
              <a:t> </a:t>
            </a:r>
            <a:r>
              <a:rPr lang="de-DE" err="1"/>
              <a:t>task</a:t>
            </a:r>
            <a:r>
              <a:rPr lang="de-DE"/>
              <a:t>.</a:t>
            </a:r>
          </a:p>
        </p:txBody>
      </p:sp>
      <p:sp>
        <p:nvSpPr>
          <p:cNvPr id="4" name="Foliennummernplatzhalter 3"/>
          <p:cNvSpPr>
            <a:spLocks noGrp="1"/>
          </p:cNvSpPr>
          <p:nvPr>
            <p:ph type="sldNum" sz="quarter" idx="5"/>
          </p:nvPr>
        </p:nvSpPr>
        <p:spPr/>
        <p:txBody>
          <a:bodyPr/>
          <a:lstStyle/>
          <a:p>
            <a:pPr>
              <a:defRPr/>
            </a:pPr>
            <a:fld id="{A8B09437-ED09-41F8-92C2-9622BC3C592B}" type="slidenum">
              <a:rPr lang="de-DE" altLang="de-DE" smtClean="0"/>
              <a:pPr>
                <a:defRPr/>
              </a:pPr>
              <a:t>12</a:t>
            </a:fld>
            <a:endParaRPr lang="de-DE" altLang="de-DE"/>
          </a:p>
        </p:txBody>
      </p:sp>
    </p:spTree>
    <p:extLst>
      <p:ext uri="{BB962C8B-B14F-4D97-AF65-F5344CB8AC3E}">
        <p14:creationId xmlns:p14="http://schemas.microsoft.com/office/powerpoint/2010/main" val="2842473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a:t>Titelmasterformat durch Klicken bearbeiten</a:t>
            </a:r>
            <a:endParaRPr lang="en-GB"/>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endParaRPr lang="en-GB"/>
          </a:p>
        </p:txBody>
      </p:sp>
    </p:spTree>
    <p:extLst>
      <p:ext uri="{BB962C8B-B14F-4D97-AF65-F5344CB8AC3E}">
        <p14:creationId xmlns:p14="http://schemas.microsoft.com/office/powerpoint/2010/main" val="2663820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a:t>Titelmasterformat durch Klicken bearbeiten</a:t>
            </a:r>
            <a:endParaRPr lang="en-GB"/>
          </a:p>
        </p:txBody>
      </p:sp>
      <p:sp>
        <p:nvSpPr>
          <p:cNvPr id="3" name="Inhaltsplatzhalter 2"/>
          <p:cNvSpPr>
            <a:spLocks noGrp="1"/>
          </p:cNvSpPr>
          <p:nvPr>
            <p:ph idx="1"/>
          </p:nvPr>
        </p:nvSpPr>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a:xfrm>
            <a:off x="9835529" y="6958806"/>
            <a:ext cx="607347" cy="401638"/>
          </a:xfrm>
          <a:prstGeom prst="rect">
            <a:avLst/>
          </a:prstGeom>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8901524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a:t>Titelmasterformat durch Klicken bearbeiten</a:t>
            </a:r>
            <a:endParaRPr lang="en-GB"/>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a:xfrm>
            <a:off x="9835529" y="6958806"/>
            <a:ext cx="607347" cy="401638"/>
          </a:xfrm>
          <a:prstGeom prst="rect">
            <a:avLst/>
          </a:prstGeom>
        </p:spPr>
        <p:txBody>
          <a:bodyPr/>
          <a:lstStyle/>
          <a:p>
            <a:fld id="{1C6A1CB6-5D98-4296-B8F9-B78E6A9A9E34}" type="slidenum">
              <a:rPr lang="en-GB" smtClean="0"/>
              <a:pPr/>
              <a:t>‹Nr.›</a:t>
            </a:fld>
            <a:endParaRPr lang="en-GB"/>
          </a:p>
        </p:txBody>
      </p:sp>
    </p:spTree>
    <p:extLst>
      <p:ext uri="{BB962C8B-B14F-4D97-AF65-F5344CB8AC3E}">
        <p14:creationId xmlns:p14="http://schemas.microsoft.com/office/powerpoint/2010/main" val="2231121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302737"/>
            <a:ext cx="9395460" cy="1259946"/>
          </a:xfrm>
          <a:prstGeom prst="rect">
            <a:avLst/>
          </a:prstGeom>
        </p:spPr>
        <p:txBody>
          <a:bodyPr/>
          <a:lstStyle>
            <a:lvl1pPr>
              <a:defRPr>
                <a:solidFill>
                  <a:schemeClr val="accent2"/>
                </a:solidFill>
              </a:defRPr>
            </a:lvl1pPr>
          </a:lstStyle>
          <a:p>
            <a:r>
              <a:rPr lang="de-DE"/>
              <a:t>Titelmasterformat durch Klicken bearbeiten</a:t>
            </a:r>
            <a:endParaRPr lang="en-GB"/>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C30856E7-03FB-461E-A4E8-138F538D7FA5}"/>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a:p>
        </p:txBody>
      </p:sp>
      <p:sp>
        <p:nvSpPr>
          <p:cNvPr id="7" name="Foliennummernplatzhalter 6">
            <a:extLst>
              <a:ext uri="{FF2B5EF4-FFF2-40B4-BE49-F238E27FC236}">
                <a16:creationId xmlns:a16="http://schemas.microsoft.com/office/drawing/2014/main" id="{BB550D4C-E0CC-4B1C-99CB-791BEDCE53C8}"/>
              </a:ext>
            </a:extLst>
          </p:cNvPr>
          <p:cNvSpPr>
            <a:spLocks noGrp="1"/>
          </p:cNvSpPr>
          <p:nvPr>
            <p:ph type="sldNum" sz="quarter" idx="11"/>
          </p:nvPr>
        </p:nvSpPr>
        <p:spPr>
          <a:xfrm>
            <a:off x="9835529" y="6958806"/>
            <a:ext cx="607347" cy="401638"/>
          </a:xfrm>
          <a:prstGeom prst="rect">
            <a:avLst/>
          </a:prstGeom>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112956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a:t>Mastertitelformat bearbeiten</a:t>
            </a:r>
            <a:endParaRPr lang="en-GB"/>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GB"/>
          </a:p>
        </p:txBody>
      </p:sp>
    </p:spTree>
    <p:extLst>
      <p:ext uri="{BB962C8B-B14F-4D97-AF65-F5344CB8AC3E}">
        <p14:creationId xmlns:p14="http://schemas.microsoft.com/office/powerpoint/2010/main" val="2149161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Inhalt">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lvl1pPr marL="0" indent="0">
              <a:buFontTx/>
              <a:buNone/>
              <a:defRPr sz="3200">
                <a:solidFill>
                  <a:schemeClr val="tx2"/>
                </a:solidFill>
              </a:defRPr>
            </a:lvl1pPr>
            <a:lvl2pPr marL="457200" indent="0">
              <a:buFontTx/>
              <a:buNone/>
              <a:defRPr>
                <a:solidFill>
                  <a:schemeClr val="tx2"/>
                </a:solidFill>
              </a:defRPr>
            </a:lvl2pPr>
            <a:lvl3pPr marL="914400" indent="0">
              <a:buFontTx/>
              <a:buNone/>
              <a:defRPr>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Titel 3">
            <a:extLst>
              <a:ext uri="{FF2B5EF4-FFF2-40B4-BE49-F238E27FC236}">
                <a16:creationId xmlns:a16="http://schemas.microsoft.com/office/drawing/2014/main" id="{33317DF5-8DE8-4886-993F-D76DD18E04E5}"/>
              </a:ext>
            </a:extLst>
          </p:cNvPr>
          <p:cNvSpPr>
            <a:spLocks noGrp="1"/>
          </p:cNvSpPr>
          <p:nvPr>
            <p:ph type="title"/>
          </p:nvPr>
        </p:nvSpPr>
        <p:spPr/>
        <p:txBody>
          <a:bodyPr/>
          <a:lstStyle/>
          <a:p>
            <a:r>
              <a:rPr lang="de-DE"/>
              <a:t>Mastertitelformat bearbeiten</a:t>
            </a:r>
            <a:endParaRPr lang="en-GB"/>
          </a:p>
        </p:txBody>
      </p:sp>
      <p:sp>
        <p:nvSpPr>
          <p:cNvPr id="7" name="Fußzeilenplatzhalter 1">
            <a:extLst>
              <a:ext uri="{FF2B5EF4-FFF2-40B4-BE49-F238E27FC236}">
                <a16:creationId xmlns:a16="http://schemas.microsoft.com/office/drawing/2014/main" id="{8180A93C-0508-4151-A520-925BCCF30E5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a:p>
        </p:txBody>
      </p:sp>
      <p:sp>
        <p:nvSpPr>
          <p:cNvPr id="2" name="Foliennummernplatzhalter 1">
            <a:extLst>
              <a:ext uri="{FF2B5EF4-FFF2-40B4-BE49-F238E27FC236}">
                <a16:creationId xmlns:a16="http://schemas.microsoft.com/office/drawing/2014/main" id="{0AD8A8A6-AC51-459A-8267-443F3EDCD985}"/>
              </a:ext>
            </a:extLst>
          </p:cNvPr>
          <p:cNvSpPr>
            <a:spLocks noGrp="1"/>
          </p:cNvSpPr>
          <p:nvPr>
            <p:ph type="sldNum" sz="quarter" idx="10"/>
          </p:nvPr>
        </p:nvSpPr>
        <p:spPr>
          <a:xfrm>
            <a:off x="9894273" y="6958806"/>
            <a:ext cx="545127" cy="401638"/>
          </a:xfrm>
          <a:prstGeom prst="rect">
            <a:avLst/>
          </a:prstGeom>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71181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wei Inhalte">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522288" y="1763713"/>
            <a:ext cx="4621212"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65ECFBE8-D33B-4D58-9CDC-A33B69EDD4B1}"/>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a:p>
        </p:txBody>
      </p:sp>
      <p:sp>
        <p:nvSpPr>
          <p:cNvPr id="7" name="Titel 6">
            <a:extLst>
              <a:ext uri="{FF2B5EF4-FFF2-40B4-BE49-F238E27FC236}">
                <a16:creationId xmlns:a16="http://schemas.microsoft.com/office/drawing/2014/main" id="{FCF65751-D986-43F2-86FC-136453134611}"/>
              </a:ext>
            </a:extLst>
          </p:cNvPr>
          <p:cNvSpPr>
            <a:spLocks noGrp="1"/>
          </p:cNvSpPr>
          <p:nvPr>
            <p:ph type="title"/>
          </p:nvPr>
        </p:nvSpPr>
        <p:spPr/>
        <p:txBody>
          <a:bodyPr/>
          <a:lstStyle/>
          <a:p>
            <a:r>
              <a:rPr lang="de-DE"/>
              <a:t>Mastertitelformat bearbeiten</a:t>
            </a:r>
            <a:endParaRPr lang="en-GB"/>
          </a:p>
        </p:txBody>
      </p:sp>
      <p:sp>
        <p:nvSpPr>
          <p:cNvPr id="2" name="Foliennummernplatzhalter 1">
            <a:extLst>
              <a:ext uri="{FF2B5EF4-FFF2-40B4-BE49-F238E27FC236}">
                <a16:creationId xmlns:a16="http://schemas.microsoft.com/office/drawing/2014/main" id="{E2258276-FFDB-44B8-A307-D5D53C49E33B}"/>
              </a:ext>
            </a:extLst>
          </p:cNvPr>
          <p:cNvSpPr>
            <a:spLocks noGrp="1"/>
          </p:cNvSpPr>
          <p:nvPr>
            <p:ph type="sldNum" sz="quarter" idx="10"/>
          </p:nvPr>
        </p:nvSpPr>
        <p:spPr>
          <a:xfrm>
            <a:off x="9894273" y="6958806"/>
            <a:ext cx="545127" cy="401638"/>
          </a:xfrm>
          <a:prstGeom prst="rect">
            <a:avLst/>
          </a:prstGeom>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210540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220837"/>
            <a:ext cx="9395460" cy="1259946"/>
          </a:xfrm>
          <a:prstGeom prst="rect">
            <a:avLst/>
          </a:prstGeom>
        </p:spPr>
        <p:txBody>
          <a:bodyPr/>
          <a:lstStyle>
            <a:lvl1pPr>
              <a:defRPr>
                <a:solidFill>
                  <a:schemeClr val="accent2"/>
                </a:solidFill>
              </a:defRPr>
            </a:lvl1pPr>
          </a:lstStyle>
          <a:p>
            <a:r>
              <a:rPr lang="de-DE"/>
              <a:t>Titelmasterformat durch Klicken bearbeiten</a:t>
            </a:r>
            <a:endParaRPr lang="en-GB"/>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FFDB9E20-5D6E-4A6E-BD97-AC2BBE07C15F}"/>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mj-lt"/>
              </a:defRPr>
            </a:lvl1pPr>
          </a:lstStyle>
          <a:p>
            <a:r>
              <a:rPr lang="de-DE"/>
              <a:t>© 2020 - GET Across Borders</a:t>
            </a:r>
            <a:endParaRPr lang="en-GB"/>
          </a:p>
        </p:txBody>
      </p:sp>
      <p:sp>
        <p:nvSpPr>
          <p:cNvPr id="7" name="Foliennummernplatzhalter 6">
            <a:extLst>
              <a:ext uri="{FF2B5EF4-FFF2-40B4-BE49-F238E27FC236}">
                <a16:creationId xmlns:a16="http://schemas.microsoft.com/office/drawing/2014/main" id="{C3BC6D00-1404-484C-9AB8-CEA917FD5F48}"/>
              </a:ext>
            </a:extLst>
          </p:cNvPr>
          <p:cNvSpPr>
            <a:spLocks noGrp="1"/>
          </p:cNvSpPr>
          <p:nvPr>
            <p:ph type="sldNum" sz="quarter" idx="11"/>
          </p:nvPr>
        </p:nvSpPr>
        <p:spPr>
          <a:xfrm>
            <a:off x="9894273" y="6958806"/>
            <a:ext cx="545127" cy="401638"/>
          </a:xfrm>
          <a:prstGeom prst="rect">
            <a:avLst/>
          </a:prstGeom>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104287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a:t>Titelmasterformat durch Klicken bearbeiten</a:t>
            </a:r>
            <a:endParaRPr lang="en-GB"/>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GB"/>
          </a:p>
        </p:txBody>
      </p:sp>
    </p:spTree>
    <p:extLst>
      <p:ext uri="{BB962C8B-B14F-4D97-AF65-F5344CB8AC3E}">
        <p14:creationId xmlns:p14="http://schemas.microsoft.com/office/powerpoint/2010/main" val="3515336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3AB72A6-87CB-4F8B-BADE-53F27CC54479}" type="datetime1">
              <a:rPr lang="en-GB" smtClean="0"/>
              <a:pPr/>
              <a:t>14/03/2021</a:t>
            </a:fld>
            <a:endParaRPr lang="en-GB"/>
          </a:p>
        </p:txBody>
      </p:sp>
      <p:sp>
        <p:nvSpPr>
          <p:cNvPr id="5" name="Fußzeilenplatzhalter 4"/>
          <p:cNvSpPr>
            <a:spLocks noGrp="1"/>
          </p:cNvSpPr>
          <p:nvPr>
            <p:ph type="ftr" sz="quarter" idx="11"/>
          </p:nvPr>
        </p:nvSpPr>
        <p:spPr/>
        <p:txBody>
          <a:bodyPr/>
          <a:lstStyle/>
          <a:p>
            <a:endParaRPr lang="en-GB"/>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a:p>
        </p:txBody>
      </p:sp>
    </p:spTree>
    <p:extLst>
      <p:ext uri="{BB962C8B-B14F-4D97-AF65-F5344CB8AC3E}">
        <p14:creationId xmlns:p14="http://schemas.microsoft.com/office/powerpoint/2010/main" val="3734562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C1FEF78-7969-4A2C-B832-006A4442904F}" type="datetime1">
              <a:rPr lang="en-GB" smtClean="0"/>
              <a:pPr/>
              <a:t>14/03/2021</a:t>
            </a:fld>
            <a:endParaRPr lang="en-GB"/>
          </a:p>
        </p:txBody>
      </p:sp>
      <p:sp>
        <p:nvSpPr>
          <p:cNvPr id="5" name="Fußzeilenplatzhalter 4"/>
          <p:cNvSpPr>
            <a:spLocks noGrp="1"/>
          </p:cNvSpPr>
          <p:nvPr>
            <p:ph type="ftr" sz="quarter" idx="11"/>
          </p:nvPr>
        </p:nvSpPr>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908229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477FEBE-4C88-45DA-B207-66626CED51FD}" type="datetime1">
              <a:rPr lang="en-GB" smtClean="0"/>
              <a:pPr/>
              <a:t>14/03/2021</a:t>
            </a:fld>
            <a:endParaRPr lang="en-GB"/>
          </a:p>
        </p:txBody>
      </p:sp>
      <p:sp>
        <p:nvSpPr>
          <p:cNvPr id="5" name="Fußzeilenplatzhalter 4"/>
          <p:cNvSpPr>
            <a:spLocks noGrp="1"/>
          </p:cNvSpPr>
          <p:nvPr>
            <p:ph type="ftr" sz="quarter" idx="11"/>
          </p:nvPr>
        </p:nvSpPr>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263910912"/>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A8958534-89E5-41A3-867E-1F6E21F7B8DA}" type="datetime1">
              <a:rPr lang="en-GB" smtClean="0"/>
              <a:pPr/>
              <a:t>14/03/2021</a:t>
            </a:fld>
            <a:endParaRPr lang="en-GB"/>
          </a:p>
        </p:txBody>
      </p:sp>
      <p:sp>
        <p:nvSpPr>
          <p:cNvPr id="6" name="Fußzeilenplatzhalter 5"/>
          <p:cNvSpPr>
            <a:spLocks noGrp="1"/>
          </p:cNvSpPr>
          <p:nvPr>
            <p:ph type="ftr" sz="quarter" idx="11"/>
          </p:nvPr>
        </p:nvSpPr>
        <p:spPr/>
        <p:txBody>
          <a:bodyPr/>
          <a:lstStyle/>
          <a:p>
            <a:r>
              <a:rPr lang="de-DE"/>
              <a:t>© 2020 - GET Across Borders</a:t>
            </a:r>
            <a:endParaRPr lang="en-GB"/>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406351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C9D24E35-1C1B-4A02-85E9-09350A7B64E6}" type="datetime1">
              <a:rPr lang="en-GB" smtClean="0"/>
              <a:pPr/>
              <a:t>14/03/2021</a:t>
            </a:fld>
            <a:endParaRPr lang="en-GB"/>
          </a:p>
        </p:txBody>
      </p:sp>
      <p:sp>
        <p:nvSpPr>
          <p:cNvPr id="8" name="Fußzeilenplatzhalter 7"/>
          <p:cNvSpPr>
            <a:spLocks noGrp="1"/>
          </p:cNvSpPr>
          <p:nvPr>
            <p:ph type="ftr" sz="quarter" idx="11"/>
          </p:nvPr>
        </p:nvSpPr>
        <p:spPr/>
        <p:txBody>
          <a:bodyPr/>
          <a:lstStyle/>
          <a:p>
            <a:r>
              <a:rPr lang="de-DE"/>
              <a:t>© 2020 - GET Across Borders</a:t>
            </a:r>
            <a:endParaRPr lang="en-GB"/>
          </a:p>
        </p:txBody>
      </p:sp>
      <p:sp>
        <p:nvSpPr>
          <p:cNvPr id="9" name="Foliennummernplatzhalter 8"/>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4281011225"/>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6B541A2-0254-4FF3-9DBB-7D3DD377FEDF}" type="datetime1">
              <a:rPr lang="en-GB" smtClean="0"/>
              <a:pPr/>
              <a:t>14/03/2021</a:t>
            </a:fld>
            <a:endParaRPr lang="en-GB"/>
          </a:p>
        </p:txBody>
      </p:sp>
      <p:sp>
        <p:nvSpPr>
          <p:cNvPr id="4" name="Fußzeilenplatzhalter 3"/>
          <p:cNvSpPr>
            <a:spLocks noGrp="1"/>
          </p:cNvSpPr>
          <p:nvPr>
            <p:ph type="ftr" sz="quarter" idx="11"/>
          </p:nvPr>
        </p:nvSpPr>
        <p:spPr/>
        <p:txBody>
          <a:bodyPr/>
          <a:lstStyle/>
          <a:p>
            <a:r>
              <a:rPr lang="de-DE"/>
              <a:t>© 2020 - GET Across Borders</a:t>
            </a:r>
            <a:endParaRPr lang="en-GB"/>
          </a:p>
        </p:txBody>
      </p:sp>
      <p:sp>
        <p:nvSpPr>
          <p:cNvPr id="5" name="Foliennummernplatzhalter 4"/>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7924284"/>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EE62CEA-B13D-4294-886A-3F10A5F362AC}" type="datetime1">
              <a:rPr lang="en-GB" smtClean="0"/>
              <a:pPr/>
              <a:t>14/03/2021</a:t>
            </a:fld>
            <a:endParaRPr lang="en-GB"/>
          </a:p>
        </p:txBody>
      </p:sp>
      <p:sp>
        <p:nvSpPr>
          <p:cNvPr id="3" name="Fußzeilenplatzhalter 2"/>
          <p:cNvSpPr>
            <a:spLocks noGrp="1"/>
          </p:cNvSpPr>
          <p:nvPr>
            <p:ph type="ftr" sz="quarter" idx="11"/>
          </p:nvPr>
        </p:nvSpPr>
        <p:spPr/>
        <p:txBody>
          <a:bodyPr/>
          <a:lstStyle/>
          <a:p>
            <a:r>
              <a:rPr lang="de-DE"/>
              <a:t>© 2020 - GET Across Borders</a:t>
            </a:r>
            <a:endParaRPr lang="en-GB"/>
          </a:p>
        </p:txBody>
      </p:sp>
      <p:sp>
        <p:nvSpPr>
          <p:cNvPr id="4" name="Foliennummernplatzhalter 3"/>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919061726"/>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00F1EC65-3F2D-4240-9FB2-86BAF6AF6314}" type="datetime1">
              <a:rPr lang="en-GB" smtClean="0"/>
              <a:pPr/>
              <a:t>14/03/2021</a:t>
            </a:fld>
            <a:endParaRPr lang="en-GB"/>
          </a:p>
        </p:txBody>
      </p:sp>
      <p:sp>
        <p:nvSpPr>
          <p:cNvPr id="6" name="Fußzeilenplatzhalter 5"/>
          <p:cNvSpPr>
            <a:spLocks noGrp="1"/>
          </p:cNvSpPr>
          <p:nvPr>
            <p:ph type="ftr" sz="quarter" idx="11"/>
          </p:nvPr>
        </p:nvSpPr>
        <p:spPr/>
        <p:txBody>
          <a:bodyPr/>
          <a:lstStyle/>
          <a:p>
            <a:r>
              <a:rPr lang="de-DE"/>
              <a:t>© 2020 - GET Across Borders</a:t>
            </a:r>
            <a:endParaRPr lang="en-GB"/>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6226504"/>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3C3FCD5E-69B8-4F4C-82B4-AA8390DE7F8D}" type="datetime1">
              <a:rPr lang="en-GB" smtClean="0"/>
              <a:pPr/>
              <a:t>14/03/2021</a:t>
            </a:fld>
            <a:endParaRPr lang="en-GB"/>
          </a:p>
        </p:txBody>
      </p:sp>
      <p:sp>
        <p:nvSpPr>
          <p:cNvPr id="6" name="Fußzeilenplatzhalter 5"/>
          <p:cNvSpPr>
            <a:spLocks noGrp="1"/>
          </p:cNvSpPr>
          <p:nvPr>
            <p:ph type="ftr" sz="quarter" idx="11"/>
          </p:nvPr>
        </p:nvSpPr>
        <p:spPr/>
        <p:txBody>
          <a:bodyPr/>
          <a:lstStyle/>
          <a:p>
            <a:r>
              <a:rPr lang="de-DE"/>
              <a:t>© 2020 - GET Across Borders</a:t>
            </a:r>
            <a:endParaRPr lang="en-GB"/>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030944477"/>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EF937EC-4118-4B87-B290-472EF67D333B}" type="datetime1">
              <a:rPr lang="en-GB" smtClean="0"/>
              <a:pPr/>
              <a:t>14/03/2021</a:t>
            </a:fld>
            <a:endParaRPr lang="en-GB"/>
          </a:p>
        </p:txBody>
      </p:sp>
      <p:sp>
        <p:nvSpPr>
          <p:cNvPr id="5" name="Fußzeilenplatzhalter 4"/>
          <p:cNvSpPr>
            <a:spLocks noGrp="1"/>
          </p:cNvSpPr>
          <p:nvPr>
            <p:ph type="ftr" sz="quarter" idx="11"/>
          </p:nvPr>
        </p:nvSpPr>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587203540"/>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0977CC8A-DC74-4D43-9830-70796848A750}" type="datetime1">
              <a:rPr lang="en-GB" smtClean="0"/>
              <a:pPr/>
              <a:t>14/03/2021</a:t>
            </a:fld>
            <a:endParaRPr lang="en-GB"/>
          </a:p>
        </p:txBody>
      </p:sp>
      <p:sp>
        <p:nvSpPr>
          <p:cNvPr id="5" name="Fußzeilenplatzhalter 4"/>
          <p:cNvSpPr>
            <a:spLocks noGrp="1"/>
          </p:cNvSpPr>
          <p:nvPr>
            <p:ph type="ftr" sz="quarter" idx="11"/>
          </p:nvPr>
        </p:nvSpPr>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125677474"/>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D174E74-CACA-497B-99F7-231ED2321951}" type="datetime1">
              <a:rPr lang="en-GB" smtClean="0"/>
              <a:pPr/>
              <a:t>14/03/2021</a:t>
            </a:fld>
            <a:endParaRPr lang="en-GB"/>
          </a:p>
        </p:txBody>
      </p:sp>
      <p:sp>
        <p:nvSpPr>
          <p:cNvPr id="5" name="Fußzeilenplatzhalter 4"/>
          <p:cNvSpPr>
            <a:spLocks noGrp="1"/>
          </p:cNvSpPr>
          <p:nvPr>
            <p:ph type="ftr" sz="quarter" idx="11"/>
          </p:nvPr>
        </p:nvSpPr>
        <p:spPr/>
        <p:txBody>
          <a:bodyPr/>
          <a:lstStyle/>
          <a:p>
            <a:endParaRPr lang="en-GB"/>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22484192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650F874-7860-4E76-B9BA-5786280081FC}" type="datetime1">
              <a:rPr lang="en-GB" smtClean="0"/>
              <a:pPr/>
              <a:t>14/03/2021</a:t>
            </a:fld>
            <a:endParaRPr lang="en-GB"/>
          </a:p>
        </p:txBody>
      </p:sp>
      <p:sp>
        <p:nvSpPr>
          <p:cNvPr id="5" name="Fußzeilenplatzhalter 4"/>
          <p:cNvSpPr>
            <a:spLocks noGrp="1"/>
          </p:cNvSpPr>
          <p:nvPr>
            <p:ph type="ftr" sz="quarter" idx="11"/>
          </p:nvPr>
        </p:nvSpPr>
        <p:spPr/>
        <p:txBody>
          <a:bodyPr/>
          <a:lstStyle/>
          <a:p>
            <a:endParaRPr lang="en-GB"/>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20755308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6959908D-B457-4B66-8064-D65755BBB79F}" type="datetime1">
              <a:rPr lang="en-GB" smtClean="0"/>
              <a:pPr/>
              <a:t>14/03/2021</a:t>
            </a:fld>
            <a:endParaRPr lang="en-GB"/>
          </a:p>
        </p:txBody>
      </p:sp>
      <p:sp>
        <p:nvSpPr>
          <p:cNvPr id="5" name="Fußzeilenplatzhalter 4"/>
          <p:cNvSpPr>
            <a:spLocks noGrp="1"/>
          </p:cNvSpPr>
          <p:nvPr>
            <p:ph type="ftr" sz="quarter" idx="11"/>
          </p:nvPr>
        </p:nvSpPr>
        <p:spPr/>
        <p:txBody>
          <a:bodyPr/>
          <a:lstStyle/>
          <a:p>
            <a:endParaRPr lang="en-GB"/>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8046129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35250F1C-BDC4-4429-AD27-F5265790A591}" type="datetime1">
              <a:rPr lang="en-GB" smtClean="0"/>
              <a:pPr/>
              <a:t>14/03/2021</a:t>
            </a:fld>
            <a:endParaRPr lang="en-GB"/>
          </a:p>
        </p:txBody>
      </p:sp>
      <p:sp>
        <p:nvSpPr>
          <p:cNvPr id="6" name="Fußzeilenplatzhalter 5"/>
          <p:cNvSpPr>
            <a:spLocks noGrp="1"/>
          </p:cNvSpPr>
          <p:nvPr>
            <p:ph type="ftr" sz="quarter" idx="11"/>
          </p:nvPr>
        </p:nvSpPr>
        <p:spPr/>
        <p:txBody>
          <a:bodyPr/>
          <a:lstStyle/>
          <a:p>
            <a:endParaRPr lang="en-GB"/>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1518381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6413C292-8FB8-48BC-85C3-B7DA021F67D8}" type="datetime1">
              <a:rPr lang="en-GB" smtClean="0"/>
              <a:pPr/>
              <a:t>14/03/2021</a:t>
            </a:fld>
            <a:endParaRPr lang="en-GB"/>
          </a:p>
        </p:txBody>
      </p:sp>
      <p:sp>
        <p:nvSpPr>
          <p:cNvPr id="8" name="Fußzeilenplatzhalter 7"/>
          <p:cNvSpPr>
            <a:spLocks noGrp="1"/>
          </p:cNvSpPr>
          <p:nvPr>
            <p:ph type="ftr" sz="quarter" idx="11"/>
          </p:nvPr>
        </p:nvSpPr>
        <p:spPr/>
        <p:txBody>
          <a:bodyPr/>
          <a:lstStyle/>
          <a:p>
            <a:endParaRPr lang="en-GB"/>
          </a:p>
        </p:txBody>
      </p:sp>
      <p:sp>
        <p:nvSpPr>
          <p:cNvPr id="9" name="Foliennummernplatzhalter 8"/>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3990604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554B045-C609-41A7-B50F-7A74B4E4DAB0}" type="datetime1">
              <a:rPr lang="en-GB" smtClean="0"/>
              <a:pPr/>
              <a:t>14/03/2021</a:t>
            </a:fld>
            <a:endParaRPr lang="en-GB"/>
          </a:p>
        </p:txBody>
      </p:sp>
      <p:sp>
        <p:nvSpPr>
          <p:cNvPr id="4" name="Fußzeilenplatzhalter 3"/>
          <p:cNvSpPr>
            <a:spLocks noGrp="1"/>
          </p:cNvSpPr>
          <p:nvPr>
            <p:ph type="ftr" sz="quarter" idx="11"/>
          </p:nvPr>
        </p:nvSpPr>
        <p:spPr/>
        <p:txBody>
          <a:bodyPr/>
          <a:lstStyle/>
          <a:p>
            <a:endParaRPr lang="en-GB"/>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10729647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580A0690-B9A1-435C-8B85-59275D57CCBB}" type="datetime1">
              <a:rPr lang="en-GB" smtClean="0"/>
              <a:pPr/>
              <a:t>14/03/2021</a:t>
            </a:fld>
            <a:endParaRPr lang="en-GB"/>
          </a:p>
        </p:txBody>
      </p:sp>
      <p:sp>
        <p:nvSpPr>
          <p:cNvPr id="3" name="Fußzeilenplatzhalter 2"/>
          <p:cNvSpPr>
            <a:spLocks noGrp="1"/>
          </p:cNvSpPr>
          <p:nvPr>
            <p:ph type="ftr" sz="quarter" idx="11"/>
          </p:nvPr>
        </p:nvSpPr>
        <p:spPr/>
        <p:txBody>
          <a:bodyPr/>
          <a:lstStyle/>
          <a:p>
            <a:endParaRPr lang="en-GB"/>
          </a:p>
        </p:txBody>
      </p:sp>
      <p:sp>
        <p:nvSpPr>
          <p:cNvPr id="4" name="Foliennummernplatzhalter 3"/>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37012625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7A777AF5-AD89-4772-9482-E5960E258D59}" type="datetime1">
              <a:rPr lang="en-GB" smtClean="0"/>
              <a:pPr/>
              <a:t>14/03/2021</a:t>
            </a:fld>
            <a:endParaRPr lang="en-GB"/>
          </a:p>
        </p:txBody>
      </p:sp>
      <p:sp>
        <p:nvSpPr>
          <p:cNvPr id="6" name="Fußzeilenplatzhalter 5"/>
          <p:cNvSpPr>
            <a:spLocks noGrp="1"/>
          </p:cNvSpPr>
          <p:nvPr>
            <p:ph type="ftr" sz="quarter" idx="11"/>
          </p:nvPr>
        </p:nvSpPr>
        <p:spPr/>
        <p:txBody>
          <a:bodyPr/>
          <a:lstStyle/>
          <a:p>
            <a:endParaRPr lang="en-GB"/>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37340062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24AA125F-BEDC-4471-8488-0F52453129B2}" type="datetime1">
              <a:rPr lang="en-GB" smtClean="0"/>
              <a:pPr/>
              <a:t>14/03/2021</a:t>
            </a:fld>
            <a:endParaRPr lang="en-GB"/>
          </a:p>
        </p:txBody>
      </p:sp>
      <p:sp>
        <p:nvSpPr>
          <p:cNvPr id="6" name="Fußzeilenplatzhalter 5"/>
          <p:cNvSpPr>
            <a:spLocks noGrp="1"/>
          </p:cNvSpPr>
          <p:nvPr>
            <p:ph type="ftr" sz="quarter" idx="11"/>
          </p:nvPr>
        </p:nvSpPr>
        <p:spPr/>
        <p:txBody>
          <a:bodyPr/>
          <a:lstStyle/>
          <a:p>
            <a:endParaRPr lang="en-GB"/>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25551354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BEE2D67E-E787-46DD-85CD-9DEF749A5213}" type="datetime1">
              <a:rPr lang="en-GB" smtClean="0"/>
              <a:pPr/>
              <a:t>14/03/2021</a:t>
            </a:fld>
            <a:endParaRPr lang="en-GB"/>
          </a:p>
        </p:txBody>
      </p:sp>
      <p:sp>
        <p:nvSpPr>
          <p:cNvPr id="5" name="Fußzeilenplatzhalter 4"/>
          <p:cNvSpPr>
            <a:spLocks noGrp="1"/>
          </p:cNvSpPr>
          <p:nvPr>
            <p:ph type="ftr" sz="quarter" idx="11"/>
          </p:nvPr>
        </p:nvSpPr>
        <p:spPr/>
        <p:txBody>
          <a:bodyPr/>
          <a:lstStyle/>
          <a:p>
            <a:endParaRPr lang="en-GB"/>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13691631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B690F81-5FC5-4F25-992A-91F11AE065AC}" type="datetime1">
              <a:rPr lang="en-GB" smtClean="0"/>
              <a:pPr/>
              <a:t>14/03/2021</a:t>
            </a:fld>
            <a:endParaRPr lang="en-GB"/>
          </a:p>
        </p:txBody>
      </p:sp>
      <p:sp>
        <p:nvSpPr>
          <p:cNvPr id="5" name="Fußzeilenplatzhalter 4"/>
          <p:cNvSpPr>
            <a:spLocks noGrp="1"/>
          </p:cNvSpPr>
          <p:nvPr>
            <p:ph type="ftr" sz="quarter" idx="11"/>
          </p:nvPr>
        </p:nvSpPr>
        <p:spPr/>
        <p:txBody>
          <a:bodyPr/>
          <a:lstStyle/>
          <a:p>
            <a:endParaRPr lang="en-GB"/>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2189493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B3666-B9D4-4A7F-B5AB-1B849221485D}"/>
              </a:ext>
            </a:extLst>
          </p:cNvPr>
          <p:cNvSpPr>
            <a:spLocks noGrp="1"/>
          </p:cNvSpPr>
          <p:nvPr>
            <p:ph type="ctrTitle"/>
          </p:nvPr>
        </p:nvSpPr>
        <p:spPr>
          <a:xfrm>
            <a:off x="1304925" y="1237197"/>
            <a:ext cx="7829550" cy="2631887"/>
          </a:xfrm>
        </p:spPr>
        <p:txBody>
          <a:bodyPr anchor="b"/>
          <a:lstStyle>
            <a:lvl1pPr algn="ctr">
              <a:defRPr sz="4960"/>
            </a:lvl1pPr>
          </a:lstStyle>
          <a:p>
            <a:r>
              <a:rPr lang="en-US"/>
              <a:t>Click to edit Master title style</a:t>
            </a:r>
            <a:endParaRPr lang="de-DE"/>
          </a:p>
        </p:txBody>
      </p:sp>
      <p:sp>
        <p:nvSpPr>
          <p:cNvPr id="3" name="Subtitle 2">
            <a:extLst>
              <a:ext uri="{FF2B5EF4-FFF2-40B4-BE49-F238E27FC236}">
                <a16:creationId xmlns:a16="http://schemas.microsoft.com/office/drawing/2014/main" id="{7F286C9B-D9D4-4BA9-842B-3178AECF34C1}"/>
              </a:ext>
            </a:extLst>
          </p:cNvPr>
          <p:cNvSpPr>
            <a:spLocks noGrp="1"/>
          </p:cNvSpPr>
          <p:nvPr>
            <p:ph type="subTitle" idx="1"/>
          </p:nvPr>
        </p:nvSpPr>
        <p:spPr>
          <a:xfrm>
            <a:off x="1304925" y="3970580"/>
            <a:ext cx="7829550" cy="1825171"/>
          </a:xfrm>
        </p:spPr>
        <p:txBody>
          <a:bodyPr/>
          <a:lstStyle>
            <a:lvl1pPr marL="0" indent="0" algn="ctr">
              <a:buNone/>
              <a:defRPr sz="1984"/>
            </a:lvl1pPr>
            <a:lvl2pPr marL="377979" indent="0" algn="ctr">
              <a:buNone/>
              <a:defRPr sz="1653"/>
            </a:lvl2pPr>
            <a:lvl3pPr marL="755957" indent="0" algn="ctr">
              <a:buNone/>
              <a:defRPr sz="1488"/>
            </a:lvl3pPr>
            <a:lvl4pPr marL="1133936" indent="0" algn="ctr">
              <a:buNone/>
              <a:defRPr sz="1323"/>
            </a:lvl4pPr>
            <a:lvl5pPr marL="1511915" indent="0" algn="ctr">
              <a:buNone/>
              <a:defRPr sz="1323"/>
            </a:lvl5pPr>
            <a:lvl6pPr marL="1889893" indent="0" algn="ctr">
              <a:buNone/>
              <a:defRPr sz="1323"/>
            </a:lvl6pPr>
            <a:lvl7pPr marL="2267872" indent="0" algn="ctr">
              <a:buNone/>
              <a:defRPr sz="1323"/>
            </a:lvl7pPr>
            <a:lvl8pPr marL="2645851" indent="0" algn="ctr">
              <a:buNone/>
              <a:defRPr sz="1323"/>
            </a:lvl8pPr>
            <a:lvl9pPr marL="3023829" indent="0" algn="ctr">
              <a:buNone/>
              <a:defRPr sz="1323"/>
            </a:lvl9pPr>
          </a:lstStyle>
          <a:p>
            <a:r>
              <a:rPr lang="en-US"/>
              <a:t>Click to edit Master subtitle style</a:t>
            </a:r>
            <a:endParaRPr lang="de-DE"/>
          </a:p>
        </p:txBody>
      </p:sp>
      <p:sp>
        <p:nvSpPr>
          <p:cNvPr id="4" name="Date Placeholder 3">
            <a:extLst>
              <a:ext uri="{FF2B5EF4-FFF2-40B4-BE49-F238E27FC236}">
                <a16:creationId xmlns:a16="http://schemas.microsoft.com/office/drawing/2014/main" id="{A5B50EF4-086E-447F-BE9D-0E3C2E829E7F}"/>
              </a:ext>
            </a:extLst>
          </p:cNvPr>
          <p:cNvSpPr>
            <a:spLocks noGrp="1"/>
          </p:cNvSpPr>
          <p:nvPr>
            <p:ph type="dt" sz="half" idx="10"/>
          </p:nvPr>
        </p:nvSpPr>
        <p:spPr/>
        <p:txBody>
          <a:bodyPr/>
          <a:lstStyle/>
          <a:p>
            <a:fld id="{43EDBFBC-ADCA-49A1-895F-DB2CE0B6D406}" type="datetime1">
              <a:rPr lang="en-GB" smtClean="0"/>
              <a:pPr/>
              <a:t>14/03/2021</a:t>
            </a:fld>
            <a:endParaRPr lang="en-GB"/>
          </a:p>
        </p:txBody>
      </p:sp>
      <p:sp>
        <p:nvSpPr>
          <p:cNvPr id="5" name="Footer Placeholder 4">
            <a:extLst>
              <a:ext uri="{FF2B5EF4-FFF2-40B4-BE49-F238E27FC236}">
                <a16:creationId xmlns:a16="http://schemas.microsoft.com/office/drawing/2014/main" id="{CC3B49E6-24C3-4872-9F6F-464016402E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C9E4DCE-6CF9-411C-A2D8-393DFB039153}"/>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3607359589"/>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B395-D27D-434B-AC31-B468858D16A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1B60559E-55DF-4421-9A73-EBD11E1B53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73F49D6-A711-427A-9849-270347797AD6}"/>
              </a:ext>
            </a:extLst>
          </p:cNvPr>
          <p:cNvSpPr>
            <a:spLocks noGrp="1"/>
          </p:cNvSpPr>
          <p:nvPr>
            <p:ph type="dt" sz="half" idx="10"/>
          </p:nvPr>
        </p:nvSpPr>
        <p:spPr/>
        <p:txBody>
          <a:bodyPr/>
          <a:lstStyle/>
          <a:p>
            <a:fld id="{43EDBFBC-ADCA-49A1-895F-DB2CE0B6D406}" type="datetime1">
              <a:rPr lang="en-GB" smtClean="0"/>
              <a:pPr/>
              <a:t>14/03/2021</a:t>
            </a:fld>
            <a:endParaRPr lang="en-GB"/>
          </a:p>
        </p:txBody>
      </p:sp>
      <p:sp>
        <p:nvSpPr>
          <p:cNvPr id="5" name="Footer Placeholder 4">
            <a:extLst>
              <a:ext uri="{FF2B5EF4-FFF2-40B4-BE49-F238E27FC236}">
                <a16:creationId xmlns:a16="http://schemas.microsoft.com/office/drawing/2014/main" id="{B280D77C-AC84-4490-9890-02C464C8246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C5A1E3-8D0C-4E39-8C8C-88A4663F0AAD}"/>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51439177"/>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A0C24-AF1D-484E-85C8-F6340E37CCDD}"/>
              </a:ext>
            </a:extLst>
          </p:cNvPr>
          <p:cNvSpPr>
            <a:spLocks noGrp="1"/>
          </p:cNvSpPr>
          <p:nvPr>
            <p:ph type="title"/>
          </p:nvPr>
        </p:nvSpPr>
        <p:spPr>
          <a:xfrm>
            <a:off x="712272" y="1884671"/>
            <a:ext cx="9003983" cy="3144614"/>
          </a:xfrm>
        </p:spPr>
        <p:txBody>
          <a:bodyPr anchor="b"/>
          <a:lstStyle>
            <a:lvl1pPr>
              <a:defRPr sz="4960"/>
            </a:lvl1pPr>
          </a:lstStyle>
          <a:p>
            <a:r>
              <a:rPr lang="en-US"/>
              <a:t>Click to edit Master title style</a:t>
            </a:r>
            <a:endParaRPr lang="de-DE"/>
          </a:p>
        </p:txBody>
      </p:sp>
      <p:sp>
        <p:nvSpPr>
          <p:cNvPr id="3" name="Text Placeholder 2">
            <a:extLst>
              <a:ext uri="{FF2B5EF4-FFF2-40B4-BE49-F238E27FC236}">
                <a16:creationId xmlns:a16="http://schemas.microsoft.com/office/drawing/2014/main" id="{DA0216E2-A5E6-439E-863D-756266F8ED0F}"/>
              </a:ext>
            </a:extLst>
          </p:cNvPr>
          <p:cNvSpPr>
            <a:spLocks noGrp="1"/>
          </p:cNvSpPr>
          <p:nvPr>
            <p:ph type="body" idx="1"/>
          </p:nvPr>
        </p:nvSpPr>
        <p:spPr>
          <a:xfrm>
            <a:off x="712272" y="5059035"/>
            <a:ext cx="9003983" cy="1653678"/>
          </a:xfrm>
        </p:spPr>
        <p:txBody>
          <a:bodyPr/>
          <a:lstStyle>
            <a:lvl1pPr marL="0" indent="0">
              <a:buNone/>
              <a:defRPr sz="1984">
                <a:solidFill>
                  <a:schemeClr val="tx1">
                    <a:tint val="75000"/>
                  </a:schemeClr>
                </a:solidFill>
              </a:defRPr>
            </a:lvl1pPr>
            <a:lvl2pPr marL="377979" indent="0">
              <a:buNone/>
              <a:defRPr sz="1653">
                <a:solidFill>
                  <a:schemeClr val="tx1">
                    <a:tint val="75000"/>
                  </a:schemeClr>
                </a:solidFill>
              </a:defRPr>
            </a:lvl2pPr>
            <a:lvl3pPr marL="755957" indent="0">
              <a:buNone/>
              <a:defRPr sz="1488">
                <a:solidFill>
                  <a:schemeClr val="tx1">
                    <a:tint val="75000"/>
                  </a:schemeClr>
                </a:solidFill>
              </a:defRPr>
            </a:lvl3pPr>
            <a:lvl4pPr marL="1133936" indent="0">
              <a:buNone/>
              <a:defRPr sz="1323">
                <a:solidFill>
                  <a:schemeClr val="tx1">
                    <a:tint val="75000"/>
                  </a:schemeClr>
                </a:solidFill>
              </a:defRPr>
            </a:lvl4pPr>
            <a:lvl5pPr marL="1511915" indent="0">
              <a:buNone/>
              <a:defRPr sz="1323">
                <a:solidFill>
                  <a:schemeClr val="tx1">
                    <a:tint val="75000"/>
                  </a:schemeClr>
                </a:solidFill>
              </a:defRPr>
            </a:lvl5pPr>
            <a:lvl6pPr marL="1889893" indent="0">
              <a:buNone/>
              <a:defRPr sz="1323">
                <a:solidFill>
                  <a:schemeClr val="tx1">
                    <a:tint val="75000"/>
                  </a:schemeClr>
                </a:solidFill>
              </a:defRPr>
            </a:lvl6pPr>
            <a:lvl7pPr marL="2267872" indent="0">
              <a:buNone/>
              <a:defRPr sz="1323">
                <a:solidFill>
                  <a:schemeClr val="tx1">
                    <a:tint val="75000"/>
                  </a:schemeClr>
                </a:solidFill>
              </a:defRPr>
            </a:lvl7pPr>
            <a:lvl8pPr marL="2645851" indent="0">
              <a:buNone/>
              <a:defRPr sz="1323">
                <a:solidFill>
                  <a:schemeClr val="tx1">
                    <a:tint val="75000"/>
                  </a:schemeClr>
                </a:solidFill>
              </a:defRPr>
            </a:lvl8pPr>
            <a:lvl9pPr marL="3023829" indent="0">
              <a:buNone/>
              <a:defRPr sz="1323">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BADA8E-9CCE-46BC-AD24-8FE1AD06C450}"/>
              </a:ext>
            </a:extLst>
          </p:cNvPr>
          <p:cNvSpPr>
            <a:spLocks noGrp="1"/>
          </p:cNvSpPr>
          <p:nvPr>
            <p:ph type="dt" sz="half" idx="10"/>
          </p:nvPr>
        </p:nvSpPr>
        <p:spPr/>
        <p:txBody>
          <a:bodyPr/>
          <a:lstStyle/>
          <a:p>
            <a:fld id="{43EDBFBC-ADCA-49A1-895F-DB2CE0B6D406}" type="datetime1">
              <a:rPr lang="en-GB" smtClean="0"/>
              <a:pPr/>
              <a:t>14/03/2021</a:t>
            </a:fld>
            <a:endParaRPr lang="en-GB"/>
          </a:p>
        </p:txBody>
      </p:sp>
      <p:sp>
        <p:nvSpPr>
          <p:cNvPr id="5" name="Footer Placeholder 4">
            <a:extLst>
              <a:ext uri="{FF2B5EF4-FFF2-40B4-BE49-F238E27FC236}">
                <a16:creationId xmlns:a16="http://schemas.microsoft.com/office/drawing/2014/main" id="{901303F3-A43A-4AD0-A436-DB791D8B8D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5369F9-78D6-4302-8D6E-81AEA293C4DC}"/>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733020724"/>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03773-8E2F-4096-A786-6537F603CA9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70453A0E-E1E5-4F88-A5E2-226EE1C15E73}"/>
              </a:ext>
            </a:extLst>
          </p:cNvPr>
          <p:cNvSpPr>
            <a:spLocks noGrp="1"/>
          </p:cNvSpPr>
          <p:nvPr>
            <p:ph sz="half" idx="1"/>
          </p:nvPr>
        </p:nvSpPr>
        <p:spPr>
          <a:xfrm>
            <a:off x="717709"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a:extLst>
              <a:ext uri="{FF2B5EF4-FFF2-40B4-BE49-F238E27FC236}">
                <a16:creationId xmlns:a16="http://schemas.microsoft.com/office/drawing/2014/main" id="{1AFDE1FC-1859-495C-B6E1-442A9022F9D1}"/>
              </a:ext>
            </a:extLst>
          </p:cNvPr>
          <p:cNvSpPr>
            <a:spLocks noGrp="1"/>
          </p:cNvSpPr>
          <p:nvPr>
            <p:ph sz="half" idx="2"/>
          </p:nvPr>
        </p:nvSpPr>
        <p:spPr>
          <a:xfrm>
            <a:off x="5284946"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a:extLst>
              <a:ext uri="{FF2B5EF4-FFF2-40B4-BE49-F238E27FC236}">
                <a16:creationId xmlns:a16="http://schemas.microsoft.com/office/drawing/2014/main" id="{4A249A4C-57E9-4DD7-9525-1E242790B818}"/>
              </a:ext>
            </a:extLst>
          </p:cNvPr>
          <p:cNvSpPr>
            <a:spLocks noGrp="1"/>
          </p:cNvSpPr>
          <p:nvPr>
            <p:ph type="dt" sz="half" idx="10"/>
          </p:nvPr>
        </p:nvSpPr>
        <p:spPr/>
        <p:txBody>
          <a:bodyPr/>
          <a:lstStyle/>
          <a:p>
            <a:fld id="{43EDBFBC-ADCA-49A1-895F-DB2CE0B6D406}" type="datetime1">
              <a:rPr lang="en-GB" smtClean="0"/>
              <a:pPr/>
              <a:t>14/03/2021</a:t>
            </a:fld>
            <a:endParaRPr lang="en-GB"/>
          </a:p>
        </p:txBody>
      </p:sp>
      <p:sp>
        <p:nvSpPr>
          <p:cNvPr id="6" name="Footer Placeholder 5">
            <a:extLst>
              <a:ext uri="{FF2B5EF4-FFF2-40B4-BE49-F238E27FC236}">
                <a16:creationId xmlns:a16="http://schemas.microsoft.com/office/drawing/2014/main" id="{2C5FB6D4-74C0-4BA0-AEDA-50B5A6E2BF5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BA730D3-F43B-42F9-90C4-A2918790FAA5}"/>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2874027285"/>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5D623-89D1-40F5-955E-9C1182CEB48A}"/>
              </a:ext>
            </a:extLst>
          </p:cNvPr>
          <p:cNvSpPr>
            <a:spLocks noGrp="1"/>
          </p:cNvSpPr>
          <p:nvPr>
            <p:ph type="title"/>
          </p:nvPr>
        </p:nvSpPr>
        <p:spPr>
          <a:xfrm>
            <a:off x="719068" y="402484"/>
            <a:ext cx="9003983" cy="1461188"/>
          </a:xfrm>
        </p:spPr>
        <p:txBody>
          <a:bodyPr/>
          <a:lstStyle/>
          <a:p>
            <a:r>
              <a:rPr lang="en-US"/>
              <a:t>Click to edit Master title style</a:t>
            </a:r>
            <a:endParaRPr lang="de-DE"/>
          </a:p>
        </p:txBody>
      </p:sp>
      <p:sp>
        <p:nvSpPr>
          <p:cNvPr id="3" name="Text Placeholder 2">
            <a:extLst>
              <a:ext uri="{FF2B5EF4-FFF2-40B4-BE49-F238E27FC236}">
                <a16:creationId xmlns:a16="http://schemas.microsoft.com/office/drawing/2014/main" id="{3C997739-714E-4D06-B04F-F617EBDCE3EB}"/>
              </a:ext>
            </a:extLst>
          </p:cNvPr>
          <p:cNvSpPr>
            <a:spLocks noGrp="1"/>
          </p:cNvSpPr>
          <p:nvPr>
            <p:ph type="body" idx="1"/>
          </p:nvPr>
        </p:nvSpPr>
        <p:spPr>
          <a:xfrm>
            <a:off x="719070" y="1853171"/>
            <a:ext cx="441635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4" name="Content Placeholder 3">
            <a:extLst>
              <a:ext uri="{FF2B5EF4-FFF2-40B4-BE49-F238E27FC236}">
                <a16:creationId xmlns:a16="http://schemas.microsoft.com/office/drawing/2014/main" id="{EF96EFC1-54E0-4ACD-96E8-327995199179}"/>
              </a:ext>
            </a:extLst>
          </p:cNvPr>
          <p:cNvSpPr>
            <a:spLocks noGrp="1"/>
          </p:cNvSpPr>
          <p:nvPr>
            <p:ph sz="half" idx="2"/>
          </p:nvPr>
        </p:nvSpPr>
        <p:spPr>
          <a:xfrm>
            <a:off x="719070" y="2761381"/>
            <a:ext cx="441635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a:extLst>
              <a:ext uri="{FF2B5EF4-FFF2-40B4-BE49-F238E27FC236}">
                <a16:creationId xmlns:a16="http://schemas.microsoft.com/office/drawing/2014/main" id="{46F74997-33F4-472E-A1C2-FB7551A57BE0}"/>
              </a:ext>
            </a:extLst>
          </p:cNvPr>
          <p:cNvSpPr>
            <a:spLocks noGrp="1"/>
          </p:cNvSpPr>
          <p:nvPr>
            <p:ph type="body" sz="quarter" idx="3"/>
          </p:nvPr>
        </p:nvSpPr>
        <p:spPr>
          <a:xfrm>
            <a:off x="5284947" y="1853171"/>
            <a:ext cx="443810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6" name="Content Placeholder 5">
            <a:extLst>
              <a:ext uri="{FF2B5EF4-FFF2-40B4-BE49-F238E27FC236}">
                <a16:creationId xmlns:a16="http://schemas.microsoft.com/office/drawing/2014/main" id="{BE15DDD0-41E6-4F76-BBD4-DB8CC3ECA1FB}"/>
              </a:ext>
            </a:extLst>
          </p:cNvPr>
          <p:cNvSpPr>
            <a:spLocks noGrp="1"/>
          </p:cNvSpPr>
          <p:nvPr>
            <p:ph sz="quarter" idx="4"/>
          </p:nvPr>
        </p:nvSpPr>
        <p:spPr>
          <a:xfrm>
            <a:off x="5284947" y="2761381"/>
            <a:ext cx="443810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a:extLst>
              <a:ext uri="{FF2B5EF4-FFF2-40B4-BE49-F238E27FC236}">
                <a16:creationId xmlns:a16="http://schemas.microsoft.com/office/drawing/2014/main" id="{88D6DF04-3F2F-4B3C-8412-DAE9BE388D56}"/>
              </a:ext>
            </a:extLst>
          </p:cNvPr>
          <p:cNvSpPr>
            <a:spLocks noGrp="1"/>
          </p:cNvSpPr>
          <p:nvPr>
            <p:ph type="dt" sz="half" idx="10"/>
          </p:nvPr>
        </p:nvSpPr>
        <p:spPr/>
        <p:txBody>
          <a:bodyPr/>
          <a:lstStyle/>
          <a:p>
            <a:fld id="{43EDBFBC-ADCA-49A1-895F-DB2CE0B6D406}" type="datetime1">
              <a:rPr lang="en-GB" smtClean="0"/>
              <a:pPr/>
              <a:t>14/03/2021</a:t>
            </a:fld>
            <a:endParaRPr lang="en-GB"/>
          </a:p>
        </p:txBody>
      </p:sp>
      <p:sp>
        <p:nvSpPr>
          <p:cNvPr id="8" name="Footer Placeholder 7">
            <a:extLst>
              <a:ext uri="{FF2B5EF4-FFF2-40B4-BE49-F238E27FC236}">
                <a16:creationId xmlns:a16="http://schemas.microsoft.com/office/drawing/2014/main" id="{7E5F77A6-F5D0-4A32-8CE2-770578E4E75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E106DD2-CBE9-47E1-9C1D-32C2C31F6B8E}"/>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1186832140"/>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8BA29-0C87-4E57-BCF6-C086EEB0CBF3}"/>
              </a:ext>
            </a:extLst>
          </p:cNvPr>
          <p:cNvSpPr>
            <a:spLocks noGrp="1"/>
          </p:cNvSpPr>
          <p:nvPr>
            <p:ph type="title"/>
          </p:nvPr>
        </p:nvSpPr>
        <p:spPr/>
        <p:txBody>
          <a:bodyPr/>
          <a:lstStyle/>
          <a:p>
            <a:r>
              <a:rPr lang="en-US"/>
              <a:t>Click to edit Master title style</a:t>
            </a:r>
            <a:endParaRPr lang="de-DE"/>
          </a:p>
        </p:txBody>
      </p:sp>
      <p:sp>
        <p:nvSpPr>
          <p:cNvPr id="3" name="Date Placeholder 2">
            <a:extLst>
              <a:ext uri="{FF2B5EF4-FFF2-40B4-BE49-F238E27FC236}">
                <a16:creationId xmlns:a16="http://schemas.microsoft.com/office/drawing/2014/main" id="{68326C3C-4E61-4C58-825A-BE7543D79837}"/>
              </a:ext>
            </a:extLst>
          </p:cNvPr>
          <p:cNvSpPr>
            <a:spLocks noGrp="1"/>
          </p:cNvSpPr>
          <p:nvPr>
            <p:ph type="dt" sz="half" idx="10"/>
          </p:nvPr>
        </p:nvSpPr>
        <p:spPr/>
        <p:txBody>
          <a:bodyPr/>
          <a:lstStyle/>
          <a:p>
            <a:fld id="{43EDBFBC-ADCA-49A1-895F-DB2CE0B6D406}" type="datetime1">
              <a:rPr lang="en-GB" smtClean="0"/>
              <a:pPr/>
              <a:t>14/03/2021</a:t>
            </a:fld>
            <a:endParaRPr lang="en-GB"/>
          </a:p>
        </p:txBody>
      </p:sp>
      <p:sp>
        <p:nvSpPr>
          <p:cNvPr id="4" name="Footer Placeholder 3">
            <a:extLst>
              <a:ext uri="{FF2B5EF4-FFF2-40B4-BE49-F238E27FC236}">
                <a16:creationId xmlns:a16="http://schemas.microsoft.com/office/drawing/2014/main" id="{CBED2C71-265B-4E94-994C-3ECDB6FD362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0239CFC-B5BA-4221-9916-6811C177BB6B}"/>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3956981380"/>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F4CC5D-54B9-4213-B16A-B92BDCF180CD}"/>
              </a:ext>
            </a:extLst>
          </p:cNvPr>
          <p:cNvSpPr>
            <a:spLocks noGrp="1"/>
          </p:cNvSpPr>
          <p:nvPr>
            <p:ph type="dt" sz="half" idx="10"/>
          </p:nvPr>
        </p:nvSpPr>
        <p:spPr/>
        <p:txBody>
          <a:bodyPr/>
          <a:lstStyle/>
          <a:p>
            <a:fld id="{43EDBFBC-ADCA-49A1-895F-DB2CE0B6D406}" type="datetime1">
              <a:rPr lang="en-GB" smtClean="0"/>
              <a:pPr/>
              <a:t>14/03/2021</a:t>
            </a:fld>
            <a:endParaRPr lang="en-GB"/>
          </a:p>
        </p:txBody>
      </p:sp>
      <p:sp>
        <p:nvSpPr>
          <p:cNvPr id="3" name="Footer Placeholder 2">
            <a:extLst>
              <a:ext uri="{FF2B5EF4-FFF2-40B4-BE49-F238E27FC236}">
                <a16:creationId xmlns:a16="http://schemas.microsoft.com/office/drawing/2014/main" id="{8251BD53-3A02-4CC1-B434-EC2106DDC89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83CF48C-613C-4026-97B1-F5C0EC711993}"/>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66370007"/>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FB16E-3AE0-4BCE-BA75-18342D2AB66E}"/>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Content Placeholder 2">
            <a:extLst>
              <a:ext uri="{FF2B5EF4-FFF2-40B4-BE49-F238E27FC236}">
                <a16:creationId xmlns:a16="http://schemas.microsoft.com/office/drawing/2014/main" id="{65AC6E98-0776-4B75-9548-AC709D174406}"/>
              </a:ext>
            </a:extLst>
          </p:cNvPr>
          <p:cNvSpPr>
            <a:spLocks noGrp="1"/>
          </p:cNvSpPr>
          <p:nvPr>
            <p:ph idx="1"/>
          </p:nvPr>
        </p:nvSpPr>
        <p:spPr>
          <a:xfrm>
            <a:off x="4438105" y="1088455"/>
            <a:ext cx="5284946" cy="5372269"/>
          </a:xfrm>
        </p:spPr>
        <p:txBody>
          <a:bodyPr/>
          <a:lstStyle>
            <a:lvl1pPr>
              <a:defRPr sz="2646"/>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a:extLst>
              <a:ext uri="{FF2B5EF4-FFF2-40B4-BE49-F238E27FC236}">
                <a16:creationId xmlns:a16="http://schemas.microsoft.com/office/drawing/2014/main" id="{5127ED68-93D0-4210-9BC0-69634DE19E43}"/>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E9061493-6895-4E1A-B10E-0CD482652FB0}"/>
              </a:ext>
            </a:extLst>
          </p:cNvPr>
          <p:cNvSpPr>
            <a:spLocks noGrp="1"/>
          </p:cNvSpPr>
          <p:nvPr>
            <p:ph type="dt" sz="half" idx="10"/>
          </p:nvPr>
        </p:nvSpPr>
        <p:spPr/>
        <p:txBody>
          <a:bodyPr/>
          <a:lstStyle/>
          <a:p>
            <a:fld id="{43EDBFBC-ADCA-49A1-895F-DB2CE0B6D406}" type="datetime1">
              <a:rPr lang="en-GB" smtClean="0"/>
              <a:pPr/>
              <a:t>14/03/2021</a:t>
            </a:fld>
            <a:endParaRPr lang="en-GB"/>
          </a:p>
        </p:txBody>
      </p:sp>
      <p:sp>
        <p:nvSpPr>
          <p:cNvPr id="6" name="Footer Placeholder 5">
            <a:extLst>
              <a:ext uri="{FF2B5EF4-FFF2-40B4-BE49-F238E27FC236}">
                <a16:creationId xmlns:a16="http://schemas.microsoft.com/office/drawing/2014/main" id="{96B76833-5C26-4272-83DE-E1EA7A69A6C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73172AF-B180-44CF-9D29-AC5D63ED81F4}"/>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1836912976"/>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393D7-6583-4038-BFEA-9B7C886412D0}"/>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Picture Placeholder 2">
            <a:extLst>
              <a:ext uri="{FF2B5EF4-FFF2-40B4-BE49-F238E27FC236}">
                <a16:creationId xmlns:a16="http://schemas.microsoft.com/office/drawing/2014/main" id="{35A6E152-F043-46F5-86A6-9E546D21B0FB}"/>
              </a:ext>
            </a:extLst>
          </p:cNvPr>
          <p:cNvSpPr>
            <a:spLocks noGrp="1"/>
          </p:cNvSpPr>
          <p:nvPr>
            <p:ph type="pic" idx="1"/>
          </p:nvPr>
        </p:nvSpPr>
        <p:spPr>
          <a:xfrm>
            <a:off x="4438105" y="1088455"/>
            <a:ext cx="5284946" cy="5372269"/>
          </a:xfrm>
        </p:spPr>
        <p:txBody>
          <a:bodyPr/>
          <a:lstStyle>
            <a:lvl1pPr marL="0" indent="0">
              <a:buNone/>
              <a:defRPr sz="2646"/>
            </a:lvl1pPr>
            <a:lvl2pPr marL="377979" indent="0">
              <a:buNone/>
              <a:defRPr sz="2315"/>
            </a:lvl2pPr>
            <a:lvl3pPr marL="755957" indent="0">
              <a:buNone/>
              <a:defRPr sz="1984"/>
            </a:lvl3pPr>
            <a:lvl4pPr marL="1133936" indent="0">
              <a:buNone/>
              <a:defRPr sz="1653"/>
            </a:lvl4pPr>
            <a:lvl5pPr marL="1511915" indent="0">
              <a:buNone/>
              <a:defRPr sz="1653"/>
            </a:lvl5pPr>
            <a:lvl6pPr marL="1889893" indent="0">
              <a:buNone/>
              <a:defRPr sz="1653"/>
            </a:lvl6pPr>
            <a:lvl7pPr marL="2267872" indent="0">
              <a:buNone/>
              <a:defRPr sz="1653"/>
            </a:lvl7pPr>
            <a:lvl8pPr marL="2645851" indent="0">
              <a:buNone/>
              <a:defRPr sz="1653"/>
            </a:lvl8pPr>
            <a:lvl9pPr marL="3023829" indent="0">
              <a:buNone/>
              <a:defRPr sz="1653"/>
            </a:lvl9pPr>
          </a:lstStyle>
          <a:p>
            <a:r>
              <a:rPr lang="en-US"/>
              <a:t>Click icon to add picture</a:t>
            </a:r>
            <a:endParaRPr lang="de-DE"/>
          </a:p>
        </p:txBody>
      </p:sp>
      <p:sp>
        <p:nvSpPr>
          <p:cNvPr id="4" name="Text Placeholder 3">
            <a:extLst>
              <a:ext uri="{FF2B5EF4-FFF2-40B4-BE49-F238E27FC236}">
                <a16:creationId xmlns:a16="http://schemas.microsoft.com/office/drawing/2014/main" id="{4B3E0A73-B178-4C99-AA71-5EA4715BB7F6}"/>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F53FB789-DAFB-4BF4-B5B2-19CA743979CA}"/>
              </a:ext>
            </a:extLst>
          </p:cNvPr>
          <p:cNvSpPr>
            <a:spLocks noGrp="1"/>
          </p:cNvSpPr>
          <p:nvPr>
            <p:ph type="dt" sz="half" idx="10"/>
          </p:nvPr>
        </p:nvSpPr>
        <p:spPr/>
        <p:txBody>
          <a:bodyPr/>
          <a:lstStyle/>
          <a:p>
            <a:fld id="{43EDBFBC-ADCA-49A1-895F-DB2CE0B6D406}" type="datetime1">
              <a:rPr lang="en-GB" smtClean="0"/>
              <a:pPr/>
              <a:t>14/03/2021</a:t>
            </a:fld>
            <a:endParaRPr lang="en-GB"/>
          </a:p>
        </p:txBody>
      </p:sp>
      <p:sp>
        <p:nvSpPr>
          <p:cNvPr id="6" name="Footer Placeholder 5">
            <a:extLst>
              <a:ext uri="{FF2B5EF4-FFF2-40B4-BE49-F238E27FC236}">
                <a16:creationId xmlns:a16="http://schemas.microsoft.com/office/drawing/2014/main" id="{3EF71D1E-9189-4F4F-9850-93BA09F241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A559FD3-6DC7-4C97-B9F7-3FCD41ECF736}"/>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4236731901"/>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1228-F46D-4CE5-934B-CF1D68AC71C6}"/>
              </a:ext>
            </a:extLst>
          </p:cNvPr>
          <p:cNvSpPr>
            <a:spLocks noGrp="1"/>
          </p:cNvSpPr>
          <p:nvPr>
            <p:ph type="title"/>
          </p:nvPr>
        </p:nvSpPr>
        <p:spPr/>
        <p:txBody>
          <a:bodyPr/>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F75DD7A5-914E-4484-B27F-2ED0ED0DF7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4A9568A-E406-400C-BDB9-B8A8CD25BA0F}"/>
              </a:ext>
            </a:extLst>
          </p:cNvPr>
          <p:cNvSpPr>
            <a:spLocks noGrp="1"/>
          </p:cNvSpPr>
          <p:nvPr>
            <p:ph type="dt" sz="half" idx="10"/>
          </p:nvPr>
        </p:nvSpPr>
        <p:spPr/>
        <p:txBody>
          <a:bodyPr/>
          <a:lstStyle/>
          <a:p>
            <a:fld id="{43EDBFBC-ADCA-49A1-895F-DB2CE0B6D406}" type="datetime1">
              <a:rPr lang="en-GB" smtClean="0"/>
              <a:pPr/>
              <a:t>14/03/2021</a:t>
            </a:fld>
            <a:endParaRPr lang="en-GB"/>
          </a:p>
        </p:txBody>
      </p:sp>
      <p:sp>
        <p:nvSpPr>
          <p:cNvPr id="5" name="Footer Placeholder 4">
            <a:extLst>
              <a:ext uri="{FF2B5EF4-FFF2-40B4-BE49-F238E27FC236}">
                <a16:creationId xmlns:a16="http://schemas.microsoft.com/office/drawing/2014/main" id="{101659A5-53E9-4216-BA9D-87405900AB2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6231EC-BC30-48DA-94EC-105D5E0B4D71}"/>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415954533"/>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3B12F6-2B01-4930-8622-D00D5EC85CDA}"/>
              </a:ext>
            </a:extLst>
          </p:cNvPr>
          <p:cNvSpPr>
            <a:spLocks noGrp="1"/>
          </p:cNvSpPr>
          <p:nvPr>
            <p:ph type="title" orient="vert"/>
          </p:nvPr>
        </p:nvSpPr>
        <p:spPr>
          <a:xfrm>
            <a:off x="7470696" y="402483"/>
            <a:ext cx="2250996" cy="6406475"/>
          </a:xfrm>
        </p:spPr>
        <p:txBody>
          <a:bodyPr vert="eaVert"/>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900EA3DB-938E-4822-BAE3-31CA9217CD0B}"/>
              </a:ext>
            </a:extLst>
          </p:cNvPr>
          <p:cNvSpPr>
            <a:spLocks noGrp="1"/>
          </p:cNvSpPr>
          <p:nvPr>
            <p:ph type="body" orient="vert" idx="1"/>
          </p:nvPr>
        </p:nvSpPr>
        <p:spPr>
          <a:xfrm>
            <a:off x="717710" y="402483"/>
            <a:ext cx="6622494"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D07409DC-206D-438C-95C8-1772C3C1C26F}"/>
              </a:ext>
            </a:extLst>
          </p:cNvPr>
          <p:cNvSpPr>
            <a:spLocks noGrp="1"/>
          </p:cNvSpPr>
          <p:nvPr>
            <p:ph type="dt" sz="half" idx="10"/>
          </p:nvPr>
        </p:nvSpPr>
        <p:spPr/>
        <p:txBody>
          <a:bodyPr/>
          <a:lstStyle/>
          <a:p>
            <a:fld id="{43EDBFBC-ADCA-49A1-895F-DB2CE0B6D406}" type="datetime1">
              <a:rPr lang="en-GB" smtClean="0"/>
              <a:pPr/>
              <a:t>14/03/2021</a:t>
            </a:fld>
            <a:endParaRPr lang="en-GB"/>
          </a:p>
        </p:txBody>
      </p:sp>
      <p:sp>
        <p:nvSpPr>
          <p:cNvPr id="5" name="Footer Placeholder 4">
            <a:extLst>
              <a:ext uri="{FF2B5EF4-FFF2-40B4-BE49-F238E27FC236}">
                <a16:creationId xmlns:a16="http://schemas.microsoft.com/office/drawing/2014/main" id="{3473700E-F41E-4237-94B1-F701E46E23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E667AAB-9781-4A46-B685-F19BED0C8036}"/>
              </a:ext>
            </a:extLst>
          </p:cNvPr>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102502756"/>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85B07FCF-7C3B-4A92-9F36-FD05CE8AB8CD}" type="datetime1">
              <a:rPr lang="en-GB" smtClean="0"/>
              <a:pPr/>
              <a:t>14/03/2021</a:t>
            </a:fld>
            <a:endParaRPr lang="en-GB"/>
          </a:p>
        </p:txBody>
      </p:sp>
      <p:sp>
        <p:nvSpPr>
          <p:cNvPr id="4" name="Fußzeilenplatzhalter 3"/>
          <p:cNvSpPr>
            <a:spLocks noGrp="1"/>
          </p:cNvSpPr>
          <p:nvPr>
            <p:ph type="ftr" sz="quarter" idx="11"/>
          </p:nvPr>
        </p:nvSpPr>
        <p:spPr/>
        <p:txBody>
          <a:bodyPr/>
          <a:lstStyle/>
          <a:p>
            <a:endParaRPr lang="en-GB"/>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22535674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C42199B-1030-4A6B-9B63-CBE792F21029}" type="datetime1">
              <a:rPr lang="en-GB" smtClean="0"/>
              <a:pPr/>
              <a:t>14/03/2021</a:t>
            </a:fld>
            <a:endParaRPr lang="en-GB"/>
          </a:p>
        </p:txBody>
      </p:sp>
      <p:sp>
        <p:nvSpPr>
          <p:cNvPr id="4" name="Fußzeilenplatzhalter 3"/>
          <p:cNvSpPr>
            <a:spLocks noGrp="1"/>
          </p:cNvSpPr>
          <p:nvPr>
            <p:ph type="ftr" sz="quarter" idx="11"/>
          </p:nvPr>
        </p:nvSpPr>
        <p:spPr/>
        <p:txBody>
          <a:bodyPr/>
          <a:lstStyle/>
          <a:p>
            <a:endParaRPr lang="en-GB"/>
          </a:p>
        </p:txBody>
      </p:sp>
      <p:sp>
        <p:nvSpPr>
          <p:cNvPr id="5" name="Foliennummernplatzhalter 4"/>
          <p:cNvSpPr>
            <a:spLocks noGrp="1"/>
          </p:cNvSpPr>
          <p:nvPr>
            <p:ph type="sldNum" sz="quarter" idx="12"/>
          </p:nvPr>
        </p:nvSpPr>
        <p:spPr/>
        <p:txBody>
          <a:bodyPr/>
          <a:lstStyle/>
          <a:p>
            <a:endParaRPr lang="en-GB"/>
          </a:p>
        </p:txBody>
      </p:sp>
    </p:spTree>
    <p:extLst>
      <p:ext uri="{BB962C8B-B14F-4D97-AF65-F5344CB8AC3E}">
        <p14:creationId xmlns:p14="http://schemas.microsoft.com/office/powerpoint/2010/main" val="27702111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D7D2C37-12D8-41FD-855A-E968F14CF782}" type="datetime1">
              <a:rPr lang="en-GB" smtClean="0"/>
              <a:pPr/>
              <a:t>14/03/2021</a:t>
            </a:fld>
            <a:endParaRPr lang="en-GB"/>
          </a:p>
        </p:txBody>
      </p:sp>
      <p:sp>
        <p:nvSpPr>
          <p:cNvPr id="4" name="Fußzeilenplatzhalter 3"/>
          <p:cNvSpPr>
            <a:spLocks noGrp="1"/>
          </p:cNvSpPr>
          <p:nvPr>
            <p:ph type="ftr" sz="quarter" idx="11"/>
          </p:nvPr>
        </p:nvSpPr>
        <p:spPr/>
        <p:txBody>
          <a:bodyPr/>
          <a:lstStyle/>
          <a:p>
            <a:endParaRPr lang="en-GB"/>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a:p>
        </p:txBody>
      </p:sp>
    </p:spTree>
    <p:extLst>
      <p:ext uri="{BB962C8B-B14F-4D97-AF65-F5344CB8AC3E}">
        <p14:creationId xmlns:p14="http://schemas.microsoft.com/office/powerpoint/2010/main" val="42647679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PhAnim="0" type="title" preserve="1" userDrawn="1">
  <p:cSld name="Titelfolie">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a:xfrm>
            <a:off x="782955" y="2348401"/>
            <a:ext cx="8873490" cy="1620430"/>
          </a:xfrm>
        </p:spPr>
        <p:txBody>
          <a:bodyPr/>
          <a:lstStyle/>
          <a:p>
            <a:pPr>
              <a:defRPr/>
            </a:pPr>
            <a:r>
              <a:rPr lang="en-US"/>
              <a:t>Click to edit Master title style</a:t>
            </a:r>
            <a:endParaRPr lang="en-GB"/>
          </a:p>
        </p:txBody>
      </p:sp>
      <p:sp>
        <p:nvSpPr>
          <p:cNvPr id="5" name="Untertitel 2"/>
          <p:cNvSpPr>
            <a:spLocks noGrp="1"/>
          </p:cNvSpPr>
          <p:nvPr>
            <p:ph type="subTitle" idx="1"/>
          </p:nvPr>
        </p:nvSpPr>
        <p:spPr bwMode="auto">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1" indent="0" algn="ctr">
              <a:buNone/>
              <a:defRPr>
                <a:solidFill>
                  <a:schemeClr val="tx1">
                    <a:tint val="75000"/>
                  </a:schemeClr>
                </a:solidFill>
              </a:defRPr>
            </a:lvl6pPr>
            <a:lvl7pPr marL="3023509"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pPr>
              <a:defRPr/>
            </a:pPr>
            <a:r>
              <a:rPr lang="en-US"/>
              <a:t>Click to edit Master subtitle style</a:t>
            </a:r>
            <a:endParaRPr lang="en-GB"/>
          </a:p>
        </p:txBody>
      </p:sp>
      <p:sp>
        <p:nvSpPr>
          <p:cNvPr id="6" name="Datumsplatzhalter 3"/>
          <p:cNvSpPr>
            <a:spLocks noGrp="1"/>
          </p:cNvSpPr>
          <p:nvPr>
            <p:ph type="dt" sz="half" idx="10"/>
          </p:nvPr>
        </p:nvSpPr>
        <p:spPr bwMode="auto"/>
        <p:txBody>
          <a:bodyPr/>
          <a:lstStyle/>
          <a:p>
            <a:pPr>
              <a:defRPr/>
            </a:pPr>
            <a:fld id="{C3AB72A6-87CB-4F8B-BADE-53F27CC54479}" type="datetime1">
              <a:rPr lang="en-GB"/>
              <a:t>14/03/2021</a:t>
            </a:fld>
            <a:endParaRPr lang="en-GB"/>
          </a:p>
        </p:txBody>
      </p:sp>
      <p:sp>
        <p:nvSpPr>
          <p:cNvPr id="7" name="Fußzeilenplatzhalter 4"/>
          <p:cNvSpPr>
            <a:spLocks noGrp="1"/>
          </p:cNvSpPr>
          <p:nvPr>
            <p:ph type="ftr" sz="quarter" idx="11"/>
          </p:nvPr>
        </p:nvSpPr>
        <p:spPr bwMode="auto"/>
        <p:txBody>
          <a:bodyPr/>
          <a:lstStyle/>
          <a:p>
            <a:pPr>
              <a:defRPr/>
            </a:pPr>
            <a:endParaRPr lang="en-GB"/>
          </a:p>
        </p:txBody>
      </p:sp>
      <p:sp>
        <p:nvSpPr>
          <p:cNvPr id="8" name="Foliennummernplatzhalter 5"/>
          <p:cNvSpPr>
            <a:spLocks noGrp="1"/>
          </p:cNvSpPr>
          <p:nvPr>
            <p:ph type="sldNum" sz="quarter" idx="12"/>
          </p:nvPr>
        </p:nvSpPr>
        <p:spPr bwMode="auto"/>
        <p:txBody>
          <a:bodyPr/>
          <a:lstStyle/>
          <a:p>
            <a:pPr>
              <a:defRPr/>
            </a:pPr>
            <a:fld id="{3D1C419C-FE75-48E2-A75A-2D6F1D62BDBF}" type="slidenum">
              <a:rPr lang="en-GB"/>
              <a:t>‹Nr.›</a:t>
            </a:fld>
            <a:endParaRPr lang="en-GB"/>
          </a:p>
        </p:txBody>
      </p:sp>
    </p:spTree>
    <p:extLst>
      <p:ext uri="{BB962C8B-B14F-4D97-AF65-F5344CB8AC3E}">
        <p14:creationId xmlns:p14="http://schemas.microsoft.com/office/powerpoint/2010/main" val="35078776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PhAnim="0" type="obj" preserve="1" userDrawn="1">
  <p:cSld name="Titel und Inhal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Inhaltsplatzhalter 2"/>
          <p:cNvSpPr>
            <a:spLocks noGrp="1"/>
          </p:cNvSpPr>
          <p:nvPr>
            <p:ph idx="1"/>
          </p:nvPr>
        </p:nvSpPr>
        <p:spPr bwMode="auto"/>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4C1FEF78-7969-4A2C-B832-006A4442904F}" type="datetime1">
              <a:rPr lang="en-GB"/>
              <a:t>14/03/2021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204163582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PhAnim="0" type="secHead" preserve="1" userDrawn="1">
  <p:cSld name="Abschnitts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824641" y="4857794"/>
            <a:ext cx="8873490" cy="1501435"/>
          </a:xfrm>
        </p:spPr>
        <p:txBody>
          <a:bodyPr anchor="t"/>
          <a:lstStyle>
            <a:lvl1pPr algn="l">
              <a:defRPr sz="4400" b="1" cap="all"/>
            </a:lvl1pPr>
          </a:lstStyle>
          <a:p>
            <a:pPr>
              <a:defRPr/>
            </a:pPr>
            <a:r>
              <a:rPr lang="en-US"/>
              <a:t>Click to edit Master title style</a:t>
            </a:r>
            <a:endParaRPr lang="en-GB"/>
          </a:p>
        </p:txBody>
      </p:sp>
      <p:sp>
        <p:nvSpPr>
          <p:cNvPr id="5" name="Textplatzhalter 2"/>
          <p:cNvSpPr>
            <a:spLocks noGrp="1"/>
          </p:cNvSpPr>
          <p:nvPr>
            <p:ph type="body" idx="1"/>
          </p:nvPr>
        </p:nvSpPr>
        <p:spPr bwMode="auto">
          <a:xfrm>
            <a:off x="824641" y="3204116"/>
            <a:ext cx="8873490" cy="1653678"/>
          </a:xfrm>
        </p:spPr>
        <p:txBody>
          <a:bodyPr anchor="b"/>
          <a:lstStyle>
            <a:lvl1pPr marL="0" indent="0">
              <a:buNone/>
              <a:defRPr sz="2200">
                <a:solidFill>
                  <a:schemeClr val="tx1">
                    <a:tint val="75000"/>
                  </a:schemeClr>
                </a:solidFill>
              </a:defRPr>
            </a:lvl1pPr>
            <a:lvl2pPr marL="503919" indent="0">
              <a:buNone/>
              <a:defRPr sz="2000">
                <a:solidFill>
                  <a:schemeClr val="tx1">
                    <a:tint val="75000"/>
                  </a:schemeClr>
                </a:solidFill>
              </a:defRPr>
            </a:lvl2pPr>
            <a:lvl3pPr marL="1007837" indent="0">
              <a:buNone/>
              <a:defRPr sz="1750">
                <a:solidFill>
                  <a:schemeClr val="tx1">
                    <a:tint val="75000"/>
                  </a:schemeClr>
                </a:solidFill>
              </a:defRPr>
            </a:lvl3pPr>
            <a:lvl4pPr marL="1511756" indent="0">
              <a:buNone/>
              <a:defRPr sz="1550">
                <a:solidFill>
                  <a:schemeClr val="tx1">
                    <a:tint val="75000"/>
                  </a:schemeClr>
                </a:solidFill>
              </a:defRPr>
            </a:lvl4pPr>
            <a:lvl5pPr marL="2015672" indent="0">
              <a:buNone/>
              <a:defRPr sz="1550">
                <a:solidFill>
                  <a:schemeClr val="tx1">
                    <a:tint val="75000"/>
                  </a:schemeClr>
                </a:solidFill>
              </a:defRPr>
            </a:lvl5pPr>
            <a:lvl6pPr marL="2519591" indent="0">
              <a:buNone/>
              <a:defRPr sz="1550">
                <a:solidFill>
                  <a:schemeClr val="tx1">
                    <a:tint val="75000"/>
                  </a:schemeClr>
                </a:solidFill>
              </a:defRPr>
            </a:lvl6pPr>
            <a:lvl7pPr marL="3023509" indent="0">
              <a:buNone/>
              <a:defRPr sz="1550">
                <a:solidFill>
                  <a:schemeClr val="tx1">
                    <a:tint val="75000"/>
                  </a:schemeClr>
                </a:solidFill>
              </a:defRPr>
            </a:lvl7pPr>
            <a:lvl8pPr marL="3527428" indent="0">
              <a:buNone/>
              <a:defRPr sz="1550">
                <a:solidFill>
                  <a:schemeClr val="tx1">
                    <a:tint val="75000"/>
                  </a:schemeClr>
                </a:solidFill>
              </a:defRPr>
            </a:lvl8pPr>
            <a:lvl9pPr marL="4031346" indent="0">
              <a:buNone/>
              <a:defRPr sz="1550">
                <a:solidFill>
                  <a:schemeClr val="tx1">
                    <a:tint val="75000"/>
                  </a:schemeClr>
                </a:solidFill>
              </a:defRPr>
            </a:lvl9pPr>
          </a:lstStyle>
          <a:p>
            <a:pPr lvl="0">
              <a:defRPr/>
            </a:pPr>
            <a:r>
              <a:rPr lang="en-US"/>
              <a:t>Click to edit Master text styles</a:t>
            </a:r>
            <a:endParaRPr/>
          </a:p>
        </p:txBody>
      </p:sp>
      <p:sp>
        <p:nvSpPr>
          <p:cNvPr id="6" name="Datumsplatzhalter 3"/>
          <p:cNvSpPr>
            <a:spLocks noGrp="1"/>
          </p:cNvSpPr>
          <p:nvPr>
            <p:ph type="dt" sz="half" idx="10"/>
          </p:nvPr>
        </p:nvSpPr>
        <p:spPr bwMode="auto"/>
        <p:txBody>
          <a:bodyPr/>
          <a:lstStyle/>
          <a:p>
            <a:pPr>
              <a:defRPr/>
            </a:pPr>
            <a:fld id="{7477FEBE-4C88-45DA-B207-66626CED51FD}" type="datetime1">
              <a:rPr lang="en-GB"/>
              <a:t>14/03/2021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1113655563"/>
      </p:ext>
    </p:extLst>
  </p:cSld>
  <p:clrMapOvr>
    <a:masterClrMapping/>
  </p:clrMapOvr>
  <p:hf hdr="0" dt="0"/>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PhAnim="0" type="twoObj" preserve="1" userDrawn="1">
  <p:cSld name="Zwei Inhalte">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Inhaltsplatzhalter 2"/>
          <p:cNvSpPr>
            <a:spLocks noGrp="1"/>
          </p:cNvSpPr>
          <p:nvPr>
            <p:ph sz="half" idx="1"/>
          </p:nvPr>
        </p:nvSpPr>
        <p:spPr bwMode="auto">
          <a:xfrm>
            <a:off x="521970" y="1763927"/>
            <a:ext cx="4610735" cy="4989035"/>
          </a:xfrm>
        </p:spPr>
        <p:txBody>
          <a:bodyPr/>
          <a:lstStyle>
            <a:lvl1pPr>
              <a:defRPr sz="3100"/>
            </a:lvl1pPr>
            <a:lvl2pPr>
              <a:defRPr sz="2650"/>
            </a:lvl2pPr>
            <a:lvl3pPr>
              <a:defRPr sz="22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Inhaltsplatzhalter 3"/>
          <p:cNvSpPr>
            <a:spLocks noGrp="1"/>
          </p:cNvSpPr>
          <p:nvPr>
            <p:ph sz="half" idx="2"/>
          </p:nvPr>
        </p:nvSpPr>
        <p:spPr bwMode="auto">
          <a:xfrm>
            <a:off x="5306695" y="1763927"/>
            <a:ext cx="4610735" cy="4989035"/>
          </a:xfrm>
        </p:spPr>
        <p:txBody>
          <a:bodyPr/>
          <a:lstStyle>
            <a:lvl1pPr>
              <a:defRPr sz="3100"/>
            </a:lvl1pPr>
            <a:lvl2pPr>
              <a:defRPr sz="2650"/>
            </a:lvl2pPr>
            <a:lvl3pPr>
              <a:defRPr sz="22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7" name="Datumsplatzhalter 4"/>
          <p:cNvSpPr>
            <a:spLocks noGrp="1"/>
          </p:cNvSpPr>
          <p:nvPr>
            <p:ph type="dt" sz="half" idx="10"/>
          </p:nvPr>
        </p:nvSpPr>
        <p:spPr bwMode="auto"/>
        <p:txBody>
          <a:bodyPr/>
          <a:lstStyle/>
          <a:p>
            <a:pPr>
              <a:defRPr/>
            </a:pPr>
            <a:fld id="{A8958534-89E5-41A3-867E-1F6E21F7B8DA}" type="datetime1">
              <a:rPr lang="en-GB"/>
              <a:t>14/03/2021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329377142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Vergleich">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lvl1pPr>
              <a:defRPr/>
            </a:lvl1pPr>
          </a:lstStyle>
          <a:p>
            <a:pPr>
              <a:defRPr/>
            </a:pPr>
            <a:r>
              <a:rPr lang="en-US"/>
              <a:t>Click to edit Master title style</a:t>
            </a:r>
            <a:endParaRPr lang="en-GB"/>
          </a:p>
        </p:txBody>
      </p:sp>
      <p:sp>
        <p:nvSpPr>
          <p:cNvPr id="5" name="Textplatzhalter 2"/>
          <p:cNvSpPr>
            <a:spLocks noGrp="1"/>
          </p:cNvSpPr>
          <p:nvPr>
            <p:ph type="body" idx="1"/>
          </p:nvPr>
        </p:nvSpPr>
        <p:spPr bwMode="auto">
          <a:xfrm>
            <a:off x="521970" y="1692179"/>
            <a:ext cx="4612548" cy="705218"/>
          </a:xfrm>
        </p:spPr>
        <p:txBody>
          <a:bodyPr anchor="b"/>
          <a:lstStyle>
            <a:lvl1pPr marL="0" indent="0">
              <a:buNone/>
              <a:defRPr sz="2650" b="1"/>
            </a:lvl1pPr>
            <a:lvl2pPr marL="503919" indent="0">
              <a:buNone/>
              <a:defRPr sz="2200" b="1"/>
            </a:lvl2pPr>
            <a:lvl3pPr marL="1007837" indent="0">
              <a:buNone/>
              <a:defRPr sz="2000" b="1"/>
            </a:lvl3pPr>
            <a:lvl4pPr marL="1511756" indent="0">
              <a:buNone/>
              <a:defRPr sz="1750" b="1"/>
            </a:lvl4pPr>
            <a:lvl5pPr marL="2015672" indent="0">
              <a:buNone/>
              <a:defRPr sz="1750" b="1"/>
            </a:lvl5pPr>
            <a:lvl6pPr marL="2519591" indent="0">
              <a:buNone/>
              <a:defRPr sz="1750" b="1"/>
            </a:lvl6pPr>
            <a:lvl7pPr marL="3023509" indent="0">
              <a:buNone/>
              <a:defRPr sz="1750" b="1"/>
            </a:lvl7pPr>
            <a:lvl8pPr marL="3527428" indent="0">
              <a:buNone/>
              <a:defRPr sz="1750" b="1"/>
            </a:lvl8pPr>
            <a:lvl9pPr marL="4031346" indent="0">
              <a:buNone/>
              <a:defRPr sz="1750" b="1"/>
            </a:lvl9pPr>
          </a:lstStyle>
          <a:p>
            <a:pPr lvl="0">
              <a:defRPr/>
            </a:pPr>
            <a:r>
              <a:rPr lang="en-US"/>
              <a:t>Click to edit Master text styles</a:t>
            </a:r>
            <a:endParaRPr/>
          </a:p>
        </p:txBody>
      </p:sp>
      <p:sp>
        <p:nvSpPr>
          <p:cNvPr id="6" name="Inhaltsplatzhalter 3"/>
          <p:cNvSpPr>
            <a:spLocks noGrp="1"/>
          </p:cNvSpPr>
          <p:nvPr>
            <p:ph sz="half" idx="2"/>
          </p:nvPr>
        </p:nvSpPr>
        <p:spPr bwMode="auto">
          <a:xfrm>
            <a:off x="521970" y="2397397"/>
            <a:ext cx="4612548" cy="4355563"/>
          </a:xfrm>
        </p:spPr>
        <p:txBody>
          <a:bodyPr/>
          <a:lstStyle>
            <a:lvl1pPr>
              <a:defRPr sz="2650"/>
            </a:lvl1pPr>
            <a:lvl2pPr>
              <a:defRPr sz="2200"/>
            </a:lvl2pPr>
            <a:lvl3pPr>
              <a:defRPr sz="2000"/>
            </a:lvl3pPr>
            <a:lvl4pPr>
              <a:defRPr sz="1750"/>
            </a:lvl4pPr>
            <a:lvl5pPr>
              <a:defRPr sz="1750"/>
            </a:lvl5pPr>
            <a:lvl6pPr>
              <a:defRPr sz="1750"/>
            </a:lvl6pPr>
            <a:lvl7pPr>
              <a:defRPr sz="1750"/>
            </a:lvl7pPr>
            <a:lvl8pPr>
              <a:defRPr sz="1750"/>
            </a:lvl8pPr>
            <a:lvl9pPr>
              <a:defRPr sz="17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7" name="Textplatzhalter 4"/>
          <p:cNvSpPr>
            <a:spLocks noGrp="1"/>
          </p:cNvSpPr>
          <p:nvPr>
            <p:ph type="body" sz="quarter" idx="3"/>
          </p:nvPr>
        </p:nvSpPr>
        <p:spPr bwMode="auto">
          <a:xfrm>
            <a:off x="5303073" y="1692179"/>
            <a:ext cx="4614360" cy="705218"/>
          </a:xfrm>
        </p:spPr>
        <p:txBody>
          <a:bodyPr anchor="b"/>
          <a:lstStyle>
            <a:lvl1pPr marL="0" indent="0">
              <a:buNone/>
              <a:defRPr sz="2650" b="1"/>
            </a:lvl1pPr>
            <a:lvl2pPr marL="503919" indent="0">
              <a:buNone/>
              <a:defRPr sz="2200" b="1"/>
            </a:lvl2pPr>
            <a:lvl3pPr marL="1007837" indent="0">
              <a:buNone/>
              <a:defRPr sz="2000" b="1"/>
            </a:lvl3pPr>
            <a:lvl4pPr marL="1511756" indent="0">
              <a:buNone/>
              <a:defRPr sz="1750" b="1"/>
            </a:lvl4pPr>
            <a:lvl5pPr marL="2015672" indent="0">
              <a:buNone/>
              <a:defRPr sz="1750" b="1"/>
            </a:lvl5pPr>
            <a:lvl6pPr marL="2519591" indent="0">
              <a:buNone/>
              <a:defRPr sz="1750" b="1"/>
            </a:lvl6pPr>
            <a:lvl7pPr marL="3023509" indent="0">
              <a:buNone/>
              <a:defRPr sz="1750" b="1"/>
            </a:lvl7pPr>
            <a:lvl8pPr marL="3527428" indent="0">
              <a:buNone/>
              <a:defRPr sz="1750" b="1"/>
            </a:lvl8pPr>
            <a:lvl9pPr marL="4031346" indent="0">
              <a:buNone/>
              <a:defRPr sz="1750" b="1"/>
            </a:lvl9pPr>
          </a:lstStyle>
          <a:p>
            <a:pPr lvl="0">
              <a:defRPr/>
            </a:pPr>
            <a:r>
              <a:rPr lang="en-US"/>
              <a:t>Click to edit Master text styles</a:t>
            </a:r>
            <a:endParaRPr/>
          </a:p>
        </p:txBody>
      </p:sp>
      <p:sp>
        <p:nvSpPr>
          <p:cNvPr id="8" name="Inhaltsplatzhalter 5"/>
          <p:cNvSpPr>
            <a:spLocks noGrp="1"/>
          </p:cNvSpPr>
          <p:nvPr>
            <p:ph sz="quarter" idx="4"/>
          </p:nvPr>
        </p:nvSpPr>
        <p:spPr bwMode="auto">
          <a:xfrm>
            <a:off x="5303073" y="2397397"/>
            <a:ext cx="4614360" cy="4355563"/>
          </a:xfrm>
        </p:spPr>
        <p:txBody>
          <a:bodyPr/>
          <a:lstStyle>
            <a:lvl1pPr>
              <a:defRPr sz="2650"/>
            </a:lvl1pPr>
            <a:lvl2pPr>
              <a:defRPr sz="2200"/>
            </a:lvl2pPr>
            <a:lvl3pPr>
              <a:defRPr sz="2000"/>
            </a:lvl3pPr>
            <a:lvl4pPr>
              <a:defRPr sz="1750"/>
            </a:lvl4pPr>
            <a:lvl5pPr>
              <a:defRPr sz="1750"/>
            </a:lvl5pPr>
            <a:lvl6pPr>
              <a:defRPr sz="1750"/>
            </a:lvl6pPr>
            <a:lvl7pPr>
              <a:defRPr sz="1750"/>
            </a:lvl7pPr>
            <a:lvl8pPr>
              <a:defRPr sz="1750"/>
            </a:lvl8pPr>
            <a:lvl9pPr>
              <a:defRPr sz="17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9" name="Datumsplatzhalter 6"/>
          <p:cNvSpPr>
            <a:spLocks noGrp="1"/>
          </p:cNvSpPr>
          <p:nvPr>
            <p:ph type="dt" sz="half" idx="10"/>
          </p:nvPr>
        </p:nvSpPr>
        <p:spPr bwMode="auto"/>
        <p:txBody>
          <a:bodyPr/>
          <a:lstStyle/>
          <a:p>
            <a:pPr>
              <a:defRPr/>
            </a:pPr>
            <a:fld id="{C9D24E35-1C1B-4A02-85E9-09350A7B64E6}" type="datetime1">
              <a:rPr lang="en-GB"/>
              <a:t>14/03/2021</a:t>
            </a:fld>
            <a:endParaRPr lang="en-GB"/>
          </a:p>
        </p:txBody>
      </p:sp>
      <p:sp>
        <p:nvSpPr>
          <p:cNvPr id="10" name="Fußzeilenplatzhalter 7"/>
          <p:cNvSpPr>
            <a:spLocks noGrp="1"/>
          </p:cNvSpPr>
          <p:nvPr>
            <p:ph type="ftr" sz="quarter" idx="11"/>
          </p:nvPr>
        </p:nvSpPr>
        <p:spPr bwMode="auto"/>
        <p:txBody>
          <a:bodyPr/>
          <a:lstStyle/>
          <a:p>
            <a:pPr>
              <a:defRPr/>
            </a:pPr>
            <a:r>
              <a:rPr lang="de-DE"/>
              <a:t>© 2020 - GET Across Borders</a:t>
            </a:r>
            <a:endParaRPr lang="en-GB"/>
          </a:p>
        </p:txBody>
      </p:sp>
      <p:sp>
        <p:nvSpPr>
          <p:cNvPr id="11" name="Foliennummernplatzhalter 8"/>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438146465"/>
      </p:ext>
    </p:extLst>
  </p:cSld>
  <p:clrMapOvr>
    <a:masterClrMapping/>
  </p:clrMapOvr>
  <p:hf hdr="0" dt="0"/>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PhAnim="0" type="titleOnly" preserve="1" userDrawn="1">
  <p:cSld name="Nur Titel">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Datumsplatzhalter 2"/>
          <p:cNvSpPr>
            <a:spLocks noGrp="1"/>
          </p:cNvSpPr>
          <p:nvPr>
            <p:ph type="dt" sz="half" idx="10"/>
          </p:nvPr>
        </p:nvSpPr>
        <p:spPr bwMode="auto"/>
        <p:txBody>
          <a:bodyPr/>
          <a:lstStyle/>
          <a:p>
            <a:pPr>
              <a:defRPr/>
            </a:pPr>
            <a:fld id="{96B541A2-0254-4FF3-9DBB-7D3DD377FEDF}" type="datetime1">
              <a:rPr lang="en-GB"/>
              <a:t>14/03/2021</a:t>
            </a:fld>
            <a:endParaRPr lang="en-GB"/>
          </a:p>
        </p:txBody>
      </p:sp>
      <p:sp>
        <p:nvSpPr>
          <p:cNvPr id="6" name="Fußzeilenplatzhalter 3"/>
          <p:cNvSpPr>
            <a:spLocks noGrp="1"/>
          </p:cNvSpPr>
          <p:nvPr>
            <p:ph type="ftr" sz="quarter" idx="11"/>
          </p:nvPr>
        </p:nvSpPr>
        <p:spPr bwMode="auto"/>
        <p:txBody>
          <a:bodyPr/>
          <a:lstStyle/>
          <a:p>
            <a:pPr>
              <a:defRPr/>
            </a:pPr>
            <a:r>
              <a:rPr lang="de-DE"/>
              <a:t>© 2020 - GET Across Borders</a:t>
            </a:r>
            <a:endParaRPr lang="en-GB"/>
          </a:p>
        </p:txBody>
      </p:sp>
      <p:sp>
        <p:nvSpPr>
          <p:cNvPr id="7" name="Foliennummernplatzhalter 4"/>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2237700041"/>
      </p:ext>
    </p:extLst>
  </p:cSld>
  <p:clrMapOvr>
    <a:masterClrMapping/>
  </p:clrMapOvr>
  <p:hf hdr="0" dt="0"/>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PhAnim="0" type="blank" preserve="1" userDrawn="1">
  <p:cSld name="Leer">
    <p:spTree>
      <p:nvGrpSpPr>
        <p:cNvPr id="1" name=""/>
        <p:cNvGrpSpPr/>
        <p:nvPr/>
      </p:nvGrpSpPr>
      <p:grpSpPr bwMode="auto">
        <a:xfrm>
          <a:off x="0" y="0"/>
          <a:ext cx="0" cy="0"/>
          <a:chOff x="0" y="0"/>
          <a:chExt cx="0" cy="0"/>
        </a:xfrm>
      </p:grpSpPr>
      <p:sp>
        <p:nvSpPr>
          <p:cNvPr id="4" name="Datumsplatzhalter 1"/>
          <p:cNvSpPr>
            <a:spLocks noGrp="1"/>
          </p:cNvSpPr>
          <p:nvPr>
            <p:ph type="dt" sz="half" idx="10"/>
          </p:nvPr>
        </p:nvSpPr>
        <p:spPr bwMode="auto"/>
        <p:txBody>
          <a:bodyPr/>
          <a:lstStyle/>
          <a:p>
            <a:pPr>
              <a:defRPr/>
            </a:pPr>
            <a:fld id="{9EE62CEA-B13D-4294-886A-3F10A5F362AC}" type="datetime1">
              <a:rPr lang="en-GB"/>
              <a:t>14/03/2021</a:t>
            </a:fld>
            <a:endParaRPr lang="en-GB"/>
          </a:p>
        </p:txBody>
      </p:sp>
      <p:sp>
        <p:nvSpPr>
          <p:cNvPr id="5" name="Fußzeilenplatzhalter 2"/>
          <p:cNvSpPr>
            <a:spLocks noGrp="1"/>
          </p:cNvSpPr>
          <p:nvPr>
            <p:ph type="ftr" sz="quarter" idx="11"/>
          </p:nvPr>
        </p:nvSpPr>
        <p:spPr bwMode="auto"/>
        <p:txBody>
          <a:bodyPr/>
          <a:lstStyle/>
          <a:p>
            <a:pPr>
              <a:defRPr/>
            </a:pPr>
            <a:r>
              <a:rPr lang="de-DE"/>
              <a:t>© 2020 - GET Across Borders</a:t>
            </a:r>
            <a:endParaRPr lang="en-GB"/>
          </a:p>
        </p:txBody>
      </p:sp>
      <p:sp>
        <p:nvSpPr>
          <p:cNvPr id="6" name="Foliennummernplatzhalter 3"/>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1824428177"/>
      </p:ext>
    </p:extLst>
  </p:cSld>
  <p:clrMapOvr>
    <a:masterClrMapping/>
  </p:clrMapOvr>
  <p:hf hdr="0" dt="0"/>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PhAnim="0" type="objTx" preserve="1" userDrawn="1">
  <p:cSld name="Inhalt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521973" y="300987"/>
            <a:ext cx="3434491" cy="1280945"/>
          </a:xfrm>
        </p:spPr>
        <p:txBody>
          <a:bodyPr anchor="b"/>
          <a:lstStyle>
            <a:lvl1pPr algn="l">
              <a:defRPr sz="2200" b="1"/>
            </a:lvl1pPr>
          </a:lstStyle>
          <a:p>
            <a:pPr>
              <a:defRPr/>
            </a:pPr>
            <a:r>
              <a:rPr lang="en-US"/>
              <a:t>Click to edit Master title style</a:t>
            </a:r>
            <a:endParaRPr lang="en-GB"/>
          </a:p>
        </p:txBody>
      </p:sp>
      <p:sp>
        <p:nvSpPr>
          <p:cNvPr id="5" name="Inhaltsplatzhalter 2"/>
          <p:cNvSpPr>
            <a:spLocks noGrp="1"/>
          </p:cNvSpPr>
          <p:nvPr>
            <p:ph idx="1"/>
          </p:nvPr>
        </p:nvSpPr>
        <p:spPr bwMode="auto">
          <a:xfrm>
            <a:off x="4081515" y="300990"/>
            <a:ext cx="5835914" cy="6451973"/>
          </a:xfrm>
        </p:spPr>
        <p:txBody>
          <a:bodyPr/>
          <a:lstStyle>
            <a:lvl1pPr>
              <a:defRPr sz="3550"/>
            </a:lvl1pPr>
            <a:lvl2pPr>
              <a:defRPr sz="3100"/>
            </a:lvl2pPr>
            <a:lvl3pPr>
              <a:defRPr sz="2650"/>
            </a:lvl3pPr>
            <a:lvl4pPr>
              <a:defRPr sz="2200"/>
            </a:lvl4pPr>
            <a:lvl5pPr>
              <a:defRPr sz="2200"/>
            </a:lvl5pPr>
            <a:lvl6pPr>
              <a:defRPr sz="2200"/>
            </a:lvl6pPr>
            <a:lvl7pPr>
              <a:defRPr sz="2200"/>
            </a:lvl7pPr>
            <a:lvl8pPr>
              <a:defRPr sz="2200"/>
            </a:lvl8pPr>
            <a:lvl9pPr>
              <a:defRPr sz="22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Textplatzhalter 3"/>
          <p:cNvSpPr>
            <a:spLocks noGrp="1"/>
          </p:cNvSpPr>
          <p:nvPr>
            <p:ph type="body" sz="half" idx="2"/>
          </p:nvPr>
        </p:nvSpPr>
        <p:spPr bwMode="auto">
          <a:xfrm>
            <a:off x="521973" y="1581935"/>
            <a:ext cx="3434491" cy="5171028"/>
          </a:xfrm>
        </p:spPr>
        <p:txBody>
          <a:bodyPr/>
          <a:lstStyle>
            <a:lvl1pPr marL="0" indent="0">
              <a:buNone/>
              <a:defRPr sz="1550"/>
            </a:lvl1pPr>
            <a:lvl2pPr marL="503919" indent="0">
              <a:buNone/>
              <a:defRPr sz="1300"/>
            </a:lvl2pPr>
            <a:lvl3pPr marL="1007837" indent="0">
              <a:buNone/>
              <a:defRPr sz="1100"/>
            </a:lvl3pPr>
            <a:lvl4pPr marL="1511756" indent="0">
              <a:buNone/>
              <a:defRPr sz="1000"/>
            </a:lvl4pPr>
            <a:lvl5pPr marL="2015672" indent="0">
              <a:buNone/>
              <a:defRPr sz="1000"/>
            </a:lvl5pPr>
            <a:lvl6pPr marL="2519591" indent="0">
              <a:buNone/>
              <a:defRPr sz="1000"/>
            </a:lvl6pPr>
            <a:lvl7pPr marL="3023509" indent="0">
              <a:buNone/>
              <a:defRPr sz="1000"/>
            </a:lvl7pPr>
            <a:lvl8pPr marL="3527428" indent="0">
              <a:buNone/>
              <a:defRPr sz="1000"/>
            </a:lvl8pPr>
            <a:lvl9pPr marL="4031346" indent="0">
              <a:buNone/>
              <a:defRPr sz="1000"/>
            </a:lvl9pPr>
          </a:lstStyle>
          <a:p>
            <a:pPr lvl="0">
              <a:defRPr/>
            </a:pPr>
            <a:r>
              <a:rPr lang="en-US"/>
              <a:t>Click to edit Master text styles</a:t>
            </a:r>
            <a:endParaRPr/>
          </a:p>
        </p:txBody>
      </p:sp>
      <p:sp>
        <p:nvSpPr>
          <p:cNvPr id="7" name="Datumsplatzhalter 4"/>
          <p:cNvSpPr>
            <a:spLocks noGrp="1"/>
          </p:cNvSpPr>
          <p:nvPr>
            <p:ph type="dt" sz="half" idx="10"/>
          </p:nvPr>
        </p:nvSpPr>
        <p:spPr bwMode="auto"/>
        <p:txBody>
          <a:bodyPr/>
          <a:lstStyle/>
          <a:p>
            <a:pPr>
              <a:defRPr/>
            </a:pPr>
            <a:fld id="{00F1EC65-3F2D-4240-9FB2-86BAF6AF6314}" type="datetime1">
              <a:rPr lang="en-GB"/>
              <a:t>14/03/2021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982740549"/>
      </p:ext>
    </p:extLst>
  </p:cSld>
  <p:clrMapOvr>
    <a:masterClrMapping/>
  </p:clrMapOvr>
  <p:hf hdr="0" dt="0"/>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PhAnim="0" type="picTx" preserve="1" userDrawn="1">
  <p:cSld name="Bild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2046195" y="5291772"/>
            <a:ext cx="6263640" cy="624724"/>
          </a:xfrm>
        </p:spPr>
        <p:txBody>
          <a:bodyPr anchor="b"/>
          <a:lstStyle>
            <a:lvl1pPr algn="l">
              <a:defRPr sz="2200" b="1"/>
            </a:lvl1pPr>
          </a:lstStyle>
          <a:p>
            <a:pPr>
              <a:defRPr/>
            </a:pPr>
            <a:r>
              <a:rPr lang="en-US"/>
              <a:t>Click to edit Master title style</a:t>
            </a:r>
            <a:endParaRPr lang="en-GB"/>
          </a:p>
        </p:txBody>
      </p:sp>
      <p:sp>
        <p:nvSpPr>
          <p:cNvPr id="5" name="Bildplatzhalter 2"/>
          <p:cNvSpPr>
            <a:spLocks noGrp="1"/>
          </p:cNvSpPr>
          <p:nvPr>
            <p:ph type="pic" idx="1"/>
          </p:nvPr>
        </p:nvSpPr>
        <p:spPr bwMode="auto">
          <a:xfrm>
            <a:off x="2046195" y="675471"/>
            <a:ext cx="6263640" cy="4535805"/>
          </a:xfrm>
        </p:spPr>
        <p:txBody>
          <a:bodyPr/>
          <a:lstStyle>
            <a:lvl1pPr marL="0" indent="0">
              <a:buNone/>
              <a:defRPr sz="3550"/>
            </a:lvl1pPr>
            <a:lvl2pPr marL="503919" indent="0">
              <a:buNone/>
              <a:defRPr sz="3100"/>
            </a:lvl2pPr>
            <a:lvl3pPr marL="1007837" indent="0">
              <a:buNone/>
              <a:defRPr sz="2650"/>
            </a:lvl3pPr>
            <a:lvl4pPr marL="1511756" indent="0">
              <a:buNone/>
              <a:defRPr sz="2200"/>
            </a:lvl4pPr>
            <a:lvl5pPr marL="2015672" indent="0">
              <a:buNone/>
              <a:defRPr sz="2200"/>
            </a:lvl5pPr>
            <a:lvl6pPr marL="2519591" indent="0">
              <a:buNone/>
              <a:defRPr sz="2200"/>
            </a:lvl6pPr>
            <a:lvl7pPr marL="3023509" indent="0">
              <a:buNone/>
              <a:defRPr sz="2200"/>
            </a:lvl7pPr>
            <a:lvl8pPr marL="3527428" indent="0">
              <a:buNone/>
              <a:defRPr sz="2200"/>
            </a:lvl8pPr>
            <a:lvl9pPr marL="4031346" indent="0">
              <a:buNone/>
              <a:defRPr sz="2200"/>
            </a:lvl9pPr>
          </a:lstStyle>
          <a:p>
            <a:pPr>
              <a:defRPr/>
            </a:pPr>
            <a:r>
              <a:rPr lang="en-US"/>
              <a:t>Click icon to add picture</a:t>
            </a:r>
            <a:endParaRPr lang="en-GB"/>
          </a:p>
        </p:txBody>
      </p:sp>
      <p:sp>
        <p:nvSpPr>
          <p:cNvPr id="6" name="Textplatzhalter 3"/>
          <p:cNvSpPr>
            <a:spLocks noGrp="1"/>
          </p:cNvSpPr>
          <p:nvPr>
            <p:ph type="body" sz="half" idx="2"/>
          </p:nvPr>
        </p:nvSpPr>
        <p:spPr bwMode="auto">
          <a:xfrm>
            <a:off x="2046195" y="5916496"/>
            <a:ext cx="6263640" cy="887210"/>
          </a:xfrm>
        </p:spPr>
        <p:txBody>
          <a:bodyPr/>
          <a:lstStyle>
            <a:lvl1pPr marL="0" indent="0">
              <a:buNone/>
              <a:defRPr sz="1550"/>
            </a:lvl1pPr>
            <a:lvl2pPr marL="503919" indent="0">
              <a:buNone/>
              <a:defRPr sz="1300"/>
            </a:lvl2pPr>
            <a:lvl3pPr marL="1007837" indent="0">
              <a:buNone/>
              <a:defRPr sz="1100"/>
            </a:lvl3pPr>
            <a:lvl4pPr marL="1511756" indent="0">
              <a:buNone/>
              <a:defRPr sz="1000"/>
            </a:lvl4pPr>
            <a:lvl5pPr marL="2015672" indent="0">
              <a:buNone/>
              <a:defRPr sz="1000"/>
            </a:lvl5pPr>
            <a:lvl6pPr marL="2519591" indent="0">
              <a:buNone/>
              <a:defRPr sz="1000"/>
            </a:lvl6pPr>
            <a:lvl7pPr marL="3023509" indent="0">
              <a:buNone/>
              <a:defRPr sz="1000"/>
            </a:lvl7pPr>
            <a:lvl8pPr marL="3527428" indent="0">
              <a:buNone/>
              <a:defRPr sz="1000"/>
            </a:lvl8pPr>
            <a:lvl9pPr marL="4031346" indent="0">
              <a:buNone/>
              <a:defRPr sz="1000"/>
            </a:lvl9pPr>
          </a:lstStyle>
          <a:p>
            <a:pPr lvl="0">
              <a:defRPr/>
            </a:pPr>
            <a:r>
              <a:rPr lang="en-US"/>
              <a:t>Click to edit Master text styles</a:t>
            </a:r>
            <a:endParaRPr/>
          </a:p>
        </p:txBody>
      </p:sp>
      <p:sp>
        <p:nvSpPr>
          <p:cNvPr id="7" name="Datumsplatzhalter 4"/>
          <p:cNvSpPr>
            <a:spLocks noGrp="1"/>
          </p:cNvSpPr>
          <p:nvPr>
            <p:ph type="dt" sz="half" idx="10"/>
          </p:nvPr>
        </p:nvSpPr>
        <p:spPr bwMode="auto"/>
        <p:txBody>
          <a:bodyPr/>
          <a:lstStyle/>
          <a:p>
            <a:pPr>
              <a:defRPr/>
            </a:pPr>
            <a:fld id="{3C3FCD5E-69B8-4F4C-82B4-AA8390DE7F8D}" type="datetime1">
              <a:rPr lang="en-GB"/>
              <a:t>14/03/2021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1965956027"/>
      </p:ext>
    </p:extLst>
  </p:cSld>
  <p:clrMapOvr>
    <a:masterClrMapping/>
  </p:clrMapOvr>
  <p:hf hdr="0" dt="0"/>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PhAnim="0" type="vertTx" preserve="1" userDrawn="1">
  <p:cSld name="Titel und vertikaler Tex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Vertikaler Textplatzhalter 2"/>
          <p:cNvSpPr>
            <a:spLocks noGrp="1"/>
          </p:cNvSpPr>
          <p:nvPr>
            <p:ph type="body" orient="vert" idx="1"/>
          </p:nvPr>
        </p:nvSpPr>
        <p:spPr bwMode="auto"/>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DEF937EC-4118-4B87-B290-472EF67D333B}" type="datetime1">
              <a:rPr lang="en-GB"/>
              <a:t>14/03/2021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2484735968"/>
      </p:ext>
    </p:extLst>
  </p:cSld>
  <p:clrMapOvr>
    <a:masterClrMapping/>
  </p:clrMapOvr>
  <p:hf hdr="0" dt="0"/>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kaler Titel und Text">
    <p:spTree>
      <p:nvGrpSpPr>
        <p:cNvPr id="1" name=""/>
        <p:cNvGrpSpPr/>
        <p:nvPr/>
      </p:nvGrpSpPr>
      <p:grpSpPr bwMode="auto">
        <a:xfrm>
          <a:off x="0" y="0"/>
          <a:ext cx="0" cy="0"/>
          <a:chOff x="0" y="0"/>
          <a:chExt cx="0" cy="0"/>
        </a:xfrm>
      </p:grpSpPr>
      <p:sp>
        <p:nvSpPr>
          <p:cNvPr id="4" name="Vertikaler Titel 1"/>
          <p:cNvSpPr>
            <a:spLocks noGrp="1"/>
          </p:cNvSpPr>
          <p:nvPr>
            <p:ph type="title" orient="vert"/>
          </p:nvPr>
        </p:nvSpPr>
        <p:spPr bwMode="auto">
          <a:xfrm>
            <a:off x="7568565" y="302740"/>
            <a:ext cx="2348865" cy="6450223"/>
          </a:xfrm>
        </p:spPr>
        <p:txBody>
          <a:bodyPr vert="eaVert"/>
          <a:lstStyle/>
          <a:p>
            <a:pPr>
              <a:defRPr/>
            </a:pPr>
            <a:r>
              <a:rPr lang="en-US"/>
              <a:t>Click to edit Master title style</a:t>
            </a:r>
            <a:endParaRPr lang="en-GB"/>
          </a:p>
        </p:txBody>
      </p:sp>
      <p:sp>
        <p:nvSpPr>
          <p:cNvPr id="5" name="Vertikaler Textplatzhalter 2"/>
          <p:cNvSpPr>
            <a:spLocks noGrp="1"/>
          </p:cNvSpPr>
          <p:nvPr>
            <p:ph type="body" orient="vert" idx="1"/>
          </p:nvPr>
        </p:nvSpPr>
        <p:spPr bwMode="auto">
          <a:xfrm>
            <a:off x="521970" y="302740"/>
            <a:ext cx="6872605" cy="6450223"/>
          </a:xfrm>
        </p:spPr>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0977CC8A-DC74-4D43-9830-70796848A750}" type="datetime1">
              <a:rPr lang="en-GB"/>
              <a:t>14/03/2021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2128538406"/>
      </p:ext>
    </p:extLst>
  </p:cSld>
  <p:clrMapOvr>
    <a:masterClrMapping/>
  </p:clrMapOvr>
  <p:hf hdr="0" dt="0"/>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PhAnim="0" preserve="1" userDrawn="1">
  <p:cSld name="Benutzerdefiniertes Layout">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a:xfrm>
            <a:off x="782638" y="2347913"/>
            <a:ext cx="8874125" cy="1620837"/>
          </a:xfrm>
        </p:spPr>
        <p:txBody>
          <a:bodyPr/>
          <a:lstStyle>
            <a:lvl1pPr algn="ctr">
              <a:defRPr>
                <a:solidFill>
                  <a:schemeClr val="accent3"/>
                </a:solidFill>
              </a:defRPr>
            </a:lvl1pPr>
          </a:lstStyle>
          <a:p>
            <a:pPr>
              <a:defRPr/>
            </a:pPr>
            <a:r>
              <a:rPr lang="de-DE"/>
              <a:t>Titelmasterformat durch Klicken bearbeiten</a:t>
            </a:r>
            <a:endParaRPr lang="en-GB"/>
          </a:p>
        </p:txBody>
      </p:sp>
      <p:sp>
        <p:nvSpPr>
          <p:cNvPr id="5" name="Untertitel 2"/>
          <p:cNvSpPr>
            <a:spLocks noGrp="1"/>
          </p:cNvSpPr>
          <p:nvPr>
            <p:ph type="subTitle" idx="1"/>
          </p:nvPr>
        </p:nvSpPr>
        <p:spPr bwMode="auto">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de-DE"/>
              <a:t>Master-Untertitelformat bearbeiten</a:t>
            </a:r>
            <a:endParaRPr lang="en-GB"/>
          </a:p>
        </p:txBody>
      </p:sp>
    </p:spTree>
    <p:extLst>
      <p:ext uri="{BB962C8B-B14F-4D97-AF65-F5344CB8AC3E}">
        <p14:creationId xmlns:p14="http://schemas.microsoft.com/office/powerpoint/2010/main" val="35291550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4.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5.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theme" Target="../theme/theme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593E8F3B-D167-43B8-9B07-E7D71371DC8D}"/>
              </a:ext>
            </a:extLst>
          </p:cNvPr>
          <p:cNvSpPr>
            <a:spLocks noGrp="1"/>
          </p:cNvSpPr>
          <p:nvPr>
            <p:ph type="title"/>
          </p:nvPr>
        </p:nvSpPr>
        <p:spPr bwMode="auto">
          <a:xfrm>
            <a:off x="522288" y="198437"/>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a:t>Titelmasterformat durch Klicken bearbeiten</a:t>
            </a:r>
            <a:endParaRPr lang="en-GB" altLang="en-US"/>
          </a:p>
        </p:txBody>
      </p:sp>
      <p:sp>
        <p:nvSpPr>
          <p:cNvPr id="1027" name="Textplatzhalter 2">
            <a:extLst>
              <a:ext uri="{FF2B5EF4-FFF2-40B4-BE49-F238E27FC236}">
                <a16:creationId xmlns:a16="http://schemas.microsoft.com/office/drawing/2014/main" id="{F5061ECF-2CE0-425E-B9D8-609C8E79B26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a:t>Textmasterformat bearbeiten</a:t>
            </a:r>
          </a:p>
          <a:p>
            <a:pPr lvl="1"/>
            <a:r>
              <a:rPr lang="de-DE" altLang="en-US"/>
              <a:t>Zweite Ebene</a:t>
            </a:r>
          </a:p>
          <a:p>
            <a:pPr lvl="2"/>
            <a:r>
              <a:rPr lang="de-DE" altLang="en-US"/>
              <a:t>Dritte Ebene</a:t>
            </a:r>
          </a:p>
          <a:p>
            <a:pPr lvl="3"/>
            <a:r>
              <a:rPr lang="de-DE" altLang="en-US"/>
              <a:t>Vierte Ebene</a:t>
            </a:r>
          </a:p>
          <a:p>
            <a:pPr lvl="4"/>
            <a:r>
              <a:rPr lang="de-DE" altLang="en-US"/>
              <a:t>Fünfte Ebene</a:t>
            </a:r>
            <a:endParaRPr lang="en-GB" altLang="en-US"/>
          </a:p>
        </p:txBody>
      </p:sp>
      <p:sp>
        <p:nvSpPr>
          <p:cNvPr id="2" name="Fußzeilenplatzhalter 1">
            <a:extLst>
              <a:ext uri="{FF2B5EF4-FFF2-40B4-BE49-F238E27FC236}">
                <a16:creationId xmlns:a16="http://schemas.microsoft.com/office/drawing/2014/main" id="{433943D4-04A8-4CCA-AE34-1016CADA1F3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a:t>© 2020 - GET </a:t>
            </a:r>
            <a:r>
              <a:rPr lang="de-DE" err="1"/>
              <a:t>Across</a:t>
            </a:r>
            <a:r>
              <a:rPr lang="de-DE"/>
              <a:t> Borders</a:t>
            </a:r>
            <a:endParaRPr lang="en-GB"/>
          </a:p>
        </p:txBody>
      </p:sp>
      <p:sp>
        <p:nvSpPr>
          <p:cNvPr id="3" name="Foliennummernplatzhalter 2">
            <a:extLst>
              <a:ext uri="{FF2B5EF4-FFF2-40B4-BE49-F238E27FC236}">
                <a16:creationId xmlns:a16="http://schemas.microsoft.com/office/drawing/2014/main" id="{7F1A67F0-7578-494C-954D-FE251135D46B}"/>
              </a:ext>
            </a:extLst>
          </p:cNvPr>
          <p:cNvSpPr>
            <a:spLocks noGrp="1"/>
          </p:cNvSpPr>
          <p:nvPr>
            <p:ph type="sldNum" sz="quarter" idx="4"/>
          </p:nvPr>
        </p:nvSpPr>
        <p:spPr>
          <a:xfrm>
            <a:off x="9835529" y="6958806"/>
            <a:ext cx="60734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1C6A1CB6-5D98-4296-B8F9-B78E6A9A9E34}"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6" r:id="rId1"/>
    <p:sldLayoutId id="2147486077" r:id="rId2"/>
    <p:sldLayoutId id="2147486081" r:id="rId3"/>
    <p:sldLayoutId id="2147486078" r:id="rId4"/>
  </p:sldLayoutIdLst>
  <p:hf hdr="0" dt="0"/>
  <p:txStyles>
    <p:titleStyle>
      <a:lvl1pPr algn="ctr" rtl="0" eaLnBrk="0" fontAlgn="base" hangingPunct="0">
        <a:spcBef>
          <a:spcPct val="0"/>
        </a:spcBef>
        <a:spcAft>
          <a:spcPct val="0"/>
        </a:spcAft>
        <a:defRPr sz="3600" b="1"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fontAlgn="base">
        <a:spcBef>
          <a:spcPct val="0"/>
        </a:spcBef>
        <a:spcAft>
          <a:spcPct val="0"/>
        </a:spcAft>
        <a:defRPr sz="3600" b="1">
          <a:solidFill>
            <a:schemeClr val="tx1"/>
          </a:solidFill>
          <a:latin typeface="Perpetua" pitchFamily="18" charset="0"/>
        </a:defRPr>
      </a:lvl6pPr>
      <a:lvl7pPr marL="914400" algn="ctr" rtl="0" fontAlgn="base">
        <a:spcBef>
          <a:spcPct val="0"/>
        </a:spcBef>
        <a:spcAft>
          <a:spcPct val="0"/>
        </a:spcAft>
        <a:defRPr sz="3600" b="1">
          <a:solidFill>
            <a:schemeClr val="tx1"/>
          </a:solidFill>
          <a:latin typeface="Perpetua" pitchFamily="18" charset="0"/>
        </a:defRPr>
      </a:lvl7pPr>
      <a:lvl8pPr marL="1371600" algn="ctr" rtl="0" fontAlgn="base">
        <a:spcBef>
          <a:spcPct val="0"/>
        </a:spcBef>
        <a:spcAft>
          <a:spcPct val="0"/>
        </a:spcAft>
        <a:defRPr sz="3600" b="1">
          <a:solidFill>
            <a:schemeClr val="tx1"/>
          </a:solidFill>
          <a:latin typeface="Perpetua" pitchFamily="18" charset="0"/>
        </a:defRPr>
      </a:lvl8pPr>
      <a:lvl9pPr marL="1828800" algn="ctr" rtl="0" fontAlgn="base">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elplatzhalter 1">
            <a:extLst>
              <a:ext uri="{FF2B5EF4-FFF2-40B4-BE49-F238E27FC236}">
                <a16:creationId xmlns:a16="http://schemas.microsoft.com/office/drawing/2014/main" id="{926CFF7B-6C12-4687-AFAE-912EBCBCB2DD}"/>
              </a:ext>
            </a:extLst>
          </p:cNvPr>
          <p:cNvSpPr>
            <a:spLocks noGrp="1"/>
          </p:cNvSpPr>
          <p:nvPr>
            <p:ph type="title"/>
          </p:nvPr>
        </p:nvSpPr>
        <p:spPr bwMode="auto">
          <a:xfrm>
            <a:off x="522288" y="196850"/>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a:t>Titelmasterformat durch Klicken bearbeiten</a:t>
            </a:r>
            <a:endParaRPr lang="en-GB" altLang="en-US"/>
          </a:p>
        </p:txBody>
      </p:sp>
      <p:sp>
        <p:nvSpPr>
          <p:cNvPr id="2051" name="Textplatzhalter 2">
            <a:extLst>
              <a:ext uri="{FF2B5EF4-FFF2-40B4-BE49-F238E27FC236}">
                <a16:creationId xmlns:a16="http://schemas.microsoft.com/office/drawing/2014/main" id="{ECE1A8C1-0F54-46B8-B933-3922B1C3F7D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a:t>Textmasterformat bearbeiten</a:t>
            </a:r>
          </a:p>
          <a:p>
            <a:pPr lvl="1"/>
            <a:r>
              <a:rPr lang="de-DE" altLang="en-US"/>
              <a:t>Zweite Ebene</a:t>
            </a:r>
          </a:p>
          <a:p>
            <a:pPr lvl="2"/>
            <a:r>
              <a:rPr lang="de-DE" altLang="en-US"/>
              <a:t>Dritte Ebene</a:t>
            </a:r>
          </a:p>
          <a:p>
            <a:pPr lvl="3"/>
            <a:r>
              <a:rPr lang="de-DE" altLang="en-US"/>
              <a:t>Vierte Ebene</a:t>
            </a:r>
          </a:p>
          <a:p>
            <a:pPr lvl="4"/>
            <a:r>
              <a:rPr lang="de-DE" altLang="en-US"/>
              <a:t>Fünfte Ebene</a:t>
            </a:r>
            <a:endParaRPr lang="en-GB" altLang="en-US"/>
          </a:p>
        </p:txBody>
      </p:sp>
      <p:sp>
        <p:nvSpPr>
          <p:cNvPr id="4" name="Fußzeilenplatzhalter 1">
            <a:extLst>
              <a:ext uri="{FF2B5EF4-FFF2-40B4-BE49-F238E27FC236}">
                <a16:creationId xmlns:a16="http://schemas.microsoft.com/office/drawing/2014/main" id="{879EA96C-DDEB-4D23-ADCD-3C1FF85686E8}"/>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a:t>© 2020 - GET </a:t>
            </a:r>
            <a:r>
              <a:rPr lang="de-DE" err="1"/>
              <a:t>Across</a:t>
            </a:r>
            <a:r>
              <a:rPr lang="de-DE"/>
              <a:t> Borders</a:t>
            </a:r>
            <a:endParaRPr lang="en-GB"/>
          </a:p>
        </p:txBody>
      </p:sp>
      <p:sp>
        <p:nvSpPr>
          <p:cNvPr id="2" name="Foliennummernplatzhalter 1">
            <a:extLst>
              <a:ext uri="{FF2B5EF4-FFF2-40B4-BE49-F238E27FC236}">
                <a16:creationId xmlns:a16="http://schemas.microsoft.com/office/drawing/2014/main" id="{882FB633-EA07-4F7E-9145-FBB4112AD1BF}"/>
              </a:ext>
            </a:extLst>
          </p:cNvPr>
          <p:cNvSpPr>
            <a:spLocks noGrp="1"/>
          </p:cNvSpPr>
          <p:nvPr>
            <p:ph type="sldNum" sz="quarter" idx="4"/>
          </p:nvPr>
        </p:nvSpPr>
        <p:spPr>
          <a:xfrm>
            <a:off x="9894273" y="6958806"/>
            <a:ext cx="54512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B7512931-C0D2-4182-94BF-31D8AB2CEE49}"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9" r:id="rId1"/>
    <p:sldLayoutId id="2147486080" r:id="rId2"/>
    <p:sldLayoutId id="2147486082" r:id="rId3"/>
    <p:sldLayoutId id="2147486083" r:id="rId4"/>
  </p:sldLayoutIdLst>
  <p:hf hdr="0" dt="0"/>
  <p:txStyles>
    <p:titleStyle>
      <a:lvl1pPr algn="ctr" rtl="0" eaLnBrk="0" fontAlgn="base" hangingPunct="0">
        <a:spcBef>
          <a:spcPct val="0"/>
        </a:spcBef>
        <a:spcAft>
          <a:spcPct val="0"/>
        </a:spcAft>
        <a:defRPr sz="3600" b="1" kern="1200">
          <a:solidFill>
            <a:schemeClr val="accent2"/>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eaLnBrk="1" fontAlgn="base" hangingPunct="1">
        <a:spcBef>
          <a:spcPct val="0"/>
        </a:spcBef>
        <a:spcAft>
          <a:spcPct val="0"/>
        </a:spcAft>
        <a:defRPr sz="3600" b="1">
          <a:solidFill>
            <a:schemeClr val="tx1"/>
          </a:solidFill>
          <a:latin typeface="Perpetua" pitchFamily="18" charset="0"/>
        </a:defRPr>
      </a:lvl6pPr>
      <a:lvl7pPr marL="914400" algn="ctr" rtl="0" eaLnBrk="1" fontAlgn="base" hangingPunct="1">
        <a:spcBef>
          <a:spcPct val="0"/>
        </a:spcBef>
        <a:spcAft>
          <a:spcPct val="0"/>
        </a:spcAft>
        <a:defRPr sz="3600" b="1">
          <a:solidFill>
            <a:schemeClr val="tx1"/>
          </a:solidFill>
          <a:latin typeface="Perpetua" pitchFamily="18" charset="0"/>
        </a:defRPr>
      </a:lvl7pPr>
      <a:lvl8pPr marL="1371600" algn="ctr" rtl="0" eaLnBrk="1" fontAlgn="base" hangingPunct="1">
        <a:spcBef>
          <a:spcPct val="0"/>
        </a:spcBef>
        <a:spcAft>
          <a:spcPct val="0"/>
        </a:spcAft>
        <a:defRPr sz="3600" b="1">
          <a:solidFill>
            <a:schemeClr val="tx1"/>
          </a:solidFill>
          <a:latin typeface="Perpetua" pitchFamily="18" charset="0"/>
        </a:defRPr>
      </a:lvl8pPr>
      <a:lvl9pPr marL="1828800" algn="ctr" rtl="0" eaLnBrk="1" fontAlgn="base" hangingPunct="1">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A661421-2CF6-4D01-B18C-3664828D6051}"/>
              </a:ext>
            </a:extLst>
          </p:cNvPr>
          <p:cNvSpPr>
            <a:spLocks noGrp="1"/>
          </p:cNvSpPr>
          <p:nvPr>
            <p:ph type="title"/>
          </p:nvPr>
        </p:nvSpPr>
        <p:spPr>
          <a:xfrm>
            <a:off x="717550" y="198437"/>
            <a:ext cx="9004300" cy="1460500"/>
          </a:xfrm>
          <a:prstGeom prst="rect">
            <a:avLst/>
          </a:prstGeom>
        </p:spPr>
        <p:txBody>
          <a:bodyPr vert="horz" lIns="91440" tIns="45720" rIns="91440" bIns="45720" rtlCol="0" anchor="ctr">
            <a:normAutofit/>
          </a:bodyPr>
          <a:lstStyle/>
          <a:p>
            <a:r>
              <a:rPr lang="de-DE"/>
              <a:t>Mastertitelformat bearbeiten</a:t>
            </a:r>
            <a:endParaRPr lang="en-GB"/>
          </a:p>
        </p:txBody>
      </p:sp>
      <p:sp>
        <p:nvSpPr>
          <p:cNvPr id="3" name="Textplatzhalter 2">
            <a:extLst>
              <a:ext uri="{FF2B5EF4-FFF2-40B4-BE49-F238E27FC236}">
                <a16:creationId xmlns:a16="http://schemas.microsoft.com/office/drawing/2014/main" id="{E271646F-4AA4-48CB-9731-8FB2ABAB52A6}"/>
              </a:ext>
            </a:extLst>
          </p:cNvPr>
          <p:cNvSpPr>
            <a:spLocks noGrp="1"/>
          </p:cNvSpPr>
          <p:nvPr>
            <p:ph type="body" idx="1"/>
          </p:nvPr>
        </p:nvSpPr>
        <p:spPr>
          <a:xfrm>
            <a:off x="717550" y="2012950"/>
            <a:ext cx="9004300" cy="47958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7" name="Fußzeilenplatzhalter 1">
            <a:extLst>
              <a:ext uri="{FF2B5EF4-FFF2-40B4-BE49-F238E27FC236}">
                <a16:creationId xmlns:a16="http://schemas.microsoft.com/office/drawing/2014/main" id="{75E2854B-0CBB-478C-883B-32389F77DC35}"/>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panose="030F0702030302020204" pitchFamily="66" charset="0"/>
              </a:defRPr>
            </a:lvl1pPr>
          </a:lstStyle>
          <a:p>
            <a:r>
              <a:rPr lang="de-DE"/>
              <a:t>© 2020 - GET </a:t>
            </a:r>
            <a:r>
              <a:rPr lang="de-DE" err="1"/>
              <a:t>Across</a:t>
            </a:r>
            <a:r>
              <a:rPr lang="de-DE"/>
              <a:t> Borders</a:t>
            </a:r>
            <a:endParaRPr lang="en-GB"/>
          </a:p>
        </p:txBody>
      </p:sp>
    </p:spTree>
    <p:extLst>
      <p:ext uri="{BB962C8B-B14F-4D97-AF65-F5344CB8AC3E}">
        <p14:creationId xmlns:p14="http://schemas.microsoft.com/office/powerpoint/2010/main" val="3797513125"/>
      </p:ext>
    </p:extLst>
  </p:cSld>
  <p:clrMap bg1="lt1" tx1="dk1" bg2="lt2" tx2="dk2" accent1="accent1" accent2="accent2" accent3="accent3" accent4="accent4" accent5="accent5" accent6="accent6" hlink="hlink" folHlink="folHlink"/>
  <p:sldLayoutIdLst>
    <p:sldLayoutId id="2147483648" r:id="rId1"/>
  </p:sldLayoutIdLst>
  <p:hf hdr="0" dt="0"/>
  <p:txStyles>
    <p:titleStyle>
      <a:lvl1pPr algn="ctr" defTabSz="914400" rtl="0" eaLnBrk="1" latinLnBrk="0" hangingPunct="1">
        <a:lnSpc>
          <a:spcPct val="90000"/>
        </a:lnSpc>
        <a:spcBef>
          <a:spcPct val="0"/>
        </a:spcBef>
        <a:buNone/>
        <a:defRPr sz="3600" b="1" kern="1200">
          <a:solidFill>
            <a:schemeClr val="accent3"/>
          </a:solidFill>
          <a:latin typeface="Comic Sans MS" panose="030F0702030302020204" pitchFamily="66" charset="0"/>
          <a:ea typeface="+mj-ea"/>
          <a:cs typeface="+mj-cs"/>
        </a:defRPr>
      </a:lvl1pPr>
    </p:titleStyle>
    <p:bodyStyle>
      <a:lvl1pPr marL="0" indent="0" algn="l" defTabSz="914400" rtl="0" eaLnBrk="1" latinLnBrk="0" hangingPunct="1">
        <a:lnSpc>
          <a:spcPct val="90000"/>
        </a:lnSpc>
        <a:spcBef>
          <a:spcPts val="1000"/>
        </a:spcBef>
        <a:buFontTx/>
        <a:buNone/>
        <a:defRPr sz="2400" kern="1200">
          <a:solidFill>
            <a:schemeClr val="bg1"/>
          </a:solidFill>
          <a:latin typeface="Comic Sans MS" panose="030F0702030302020204" pitchFamily="66" charset="0"/>
          <a:ea typeface="+mn-ea"/>
          <a:cs typeface="+mn-cs"/>
        </a:defRPr>
      </a:lvl1pPr>
      <a:lvl2pPr marL="4572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2pPr>
      <a:lvl3pPr marL="9144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3pPr>
      <a:lvl4pPr marL="13716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4pPr>
      <a:lvl5pPr marL="18288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a:t>Titelmasterformat durch Klicken bearbeiten</a:t>
            </a:r>
            <a:endParaRPr lang="en-GB"/>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E9DBB94B-7369-455E-8C33-C3D06DBCC3E6}" type="datetime1">
              <a:rPr lang="en-GB" smtClean="0"/>
              <a:pPr/>
              <a:t>14/03/2021</a:t>
            </a:fld>
            <a:endParaRPr lang="en-GB"/>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r>
              <a:rPr lang="de-DE"/>
              <a:t>© 2020 - GET </a:t>
            </a:r>
            <a:r>
              <a:rPr lang="de-DE" err="1"/>
              <a:t>Across</a:t>
            </a:r>
            <a:r>
              <a:rPr lang="de-DE"/>
              <a:t> Borders</a:t>
            </a:r>
            <a:endParaRPr lang="en-GB"/>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1C6A1CB6-5D98-4296-B8F9-B78E6A9A9E34}" type="slidenum">
              <a:rPr lang="en-GB" smtClean="0"/>
              <a:pPr/>
              <a:t>‹Nr.›</a:t>
            </a:fld>
            <a:endParaRPr lang="en-GB"/>
          </a:p>
        </p:txBody>
      </p:sp>
    </p:spTree>
    <p:extLst>
      <p:ext uri="{BB962C8B-B14F-4D97-AF65-F5344CB8AC3E}">
        <p14:creationId xmlns:p14="http://schemas.microsoft.com/office/powerpoint/2010/main" val="2587592766"/>
      </p:ext>
    </p:extLst>
  </p:cSld>
  <p:clrMap bg1="lt1" tx1="dk1" bg2="lt2" tx2="dk2" accent1="accent1" accent2="accent2" accent3="accent3" accent4="accent4" accent5="accent5" accent6="accent6" hlink="hlink" folHlink="folHlink"/>
  <p:sldLayoutIdLst>
    <p:sldLayoutId id="2147486087" r:id="rId1"/>
    <p:sldLayoutId id="2147486088" r:id="rId2"/>
    <p:sldLayoutId id="2147486089" r:id="rId3"/>
    <p:sldLayoutId id="2147486090" r:id="rId4"/>
    <p:sldLayoutId id="2147486091" r:id="rId5"/>
    <p:sldLayoutId id="2147486092" r:id="rId6"/>
    <p:sldLayoutId id="2147486093" r:id="rId7"/>
    <p:sldLayoutId id="2147486094" r:id="rId8"/>
    <p:sldLayoutId id="2147486095" r:id="rId9"/>
    <p:sldLayoutId id="2147486096" r:id="rId10"/>
    <p:sldLayoutId id="2147486097" r:id="rId11"/>
  </p:sldLayoutIdLst>
  <p:hf hd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a:t>Titelmasterformat durch Klicken bearbeiten</a:t>
            </a:r>
            <a:endParaRPr lang="en-GB"/>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D5DCEE8E-3E7E-4BB1-BBE3-C730CEF9565E}" type="datetime1">
              <a:rPr lang="en-GB" smtClean="0"/>
              <a:pPr/>
              <a:t>14/03/2021</a:t>
            </a:fld>
            <a:endParaRPr lang="en-GB"/>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endParaRPr lang="en-GB"/>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8F019F8B-0C05-4607-920A-B70C92381060}" type="slidenum">
              <a:rPr lang="en-GB" smtClean="0"/>
              <a:pPr/>
              <a:t>‹Nr.›</a:t>
            </a:fld>
            <a:endParaRPr lang="en-GB"/>
          </a:p>
        </p:txBody>
      </p:sp>
    </p:spTree>
    <p:extLst>
      <p:ext uri="{BB962C8B-B14F-4D97-AF65-F5344CB8AC3E}">
        <p14:creationId xmlns:p14="http://schemas.microsoft.com/office/powerpoint/2010/main" val="452047891"/>
      </p:ext>
    </p:extLst>
  </p:cSld>
  <p:clrMap bg1="lt1" tx1="dk1" bg2="lt2" tx2="dk2" accent1="accent1" accent2="accent2" accent3="accent3" accent4="accent4" accent5="accent5" accent6="accent6" hlink="hlink" folHlink="folHlink"/>
  <p:sldLayoutIdLst>
    <p:sldLayoutId id="2147486100" r:id="rId1"/>
    <p:sldLayoutId id="2147486101" r:id="rId2"/>
    <p:sldLayoutId id="2147486102" r:id="rId3"/>
    <p:sldLayoutId id="2147486103" r:id="rId4"/>
    <p:sldLayoutId id="2147486104" r:id="rId5"/>
    <p:sldLayoutId id="2147486105" r:id="rId6"/>
    <p:sldLayoutId id="2147486106" r:id="rId7"/>
    <p:sldLayoutId id="2147486107" r:id="rId8"/>
    <p:sldLayoutId id="2147486108" r:id="rId9"/>
    <p:sldLayoutId id="2147486109" r:id="rId10"/>
    <p:sldLayoutId id="2147486110" r:id="rId11"/>
  </p:sldLayoutIdLst>
  <p:hf hdr="0" ft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AA9A61-2850-4144-8D5B-61AB2B465562}"/>
              </a:ext>
            </a:extLst>
          </p:cNvPr>
          <p:cNvSpPr>
            <a:spLocks noGrp="1"/>
          </p:cNvSpPr>
          <p:nvPr>
            <p:ph type="title"/>
          </p:nvPr>
        </p:nvSpPr>
        <p:spPr>
          <a:xfrm>
            <a:off x="717709" y="402484"/>
            <a:ext cx="9003983" cy="1461188"/>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a:extLst>
              <a:ext uri="{FF2B5EF4-FFF2-40B4-BE49-F238E27FC236}">
                <a16:creationId xmlns:a16="http://schemas.microsoft.com/office/drawing/2014/main" id="{BFB36F0E-2CDA-41CB-8AB4-9535793FAF01}"/>
              </a:ext>
            </a:extLst>
          </p:cNvPr>
          <p:cNvSpPr>
            <a:spLocks noGrp="1"/>
          </p:cNvSpPr>
          <p:nvPr>
            <p:ph type="body" idx="1"/>
          </p:nvPr>
        </p:nvSpPr>
        <p:spPr>
          <a:xfrm>
            <a:off x="717709" y="2012414"/>
            <a:ext cx="9003983"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86E9C319-521B-4E69-8568-3B8646775178}"/>
              </a:ext>
            </a:extLst>
          </p:cNvPr>
          <p:cNvSpPr>
            <a:spLocks noGrp="1"/>
          </p:cNvSpPr>
          <p:nvPr>
            <p:ph type="dt" sz="half" idx="2"/>
          </p:nvPr>
        </p:nvSpPr>
        <p:spPr>
          <a:xfrm>
            <a:off x="717709" y="7006700"/>
            <a:ext cx="2348865" cy="402483"/>
          </a:xfrm>
          <a:prstGeom prst="rect">
            <a:avLst/>
          </a:prstGeom>
        </p:spPr>
        <p:txBody>
          <a:bodyPr vert="horz" lIns="91440" tIns="45720" rIns="91440" bIns="45720" rtlCol="0" anchor="ctr"/>
          <a:lstStyle>
            <a:lvl1pPr algn="l">
              <a:defRPr sz="992">
                <a:solidFill>
                  <a:schemeClr val="tx1">
                    <a:tint val="75000"/>
                  </a:schemeClr>
                </a:solidFill>
              </a:defRPr>
            </a:lvl1pPr>
          </a:lstStyle>
          <a:p>
            <a:fld id="{E9DBB94B-7369-455E-8C33-C3D06DBCC3E6}" type="datetime1">
              <a:rPr lang="en-GB" smtClean="0"/>
              <a:pPr/>
              <a:t>14/03/2021</a:t>
            </a:fld>
            <a:endParaRPr lang="en-GB"/>
          </a:p>
        </p:txBody>
      </p:sp>
      <p:sp>
        <p:nvSpPr>
          <p:cNvPr id="5" name="Footer Placeholder 4">
            <a:extLst>
              <a:ext uri="{FF2B5EF4-FFF2-40B4-BE49-F238E27FC236}">
                <a16:creationId xmlns:a16="http://schemas.microsoft.com/office/drawing/2014/main" id="{3E8CF960-1B6E-4A37-A081-17DEC6DBD153}"/>
              </a:ext>
            </a:extLst>
          </p:cNvPr>
          <p:cNvSpPr>
            <a:spLocks noGrp="1"/>
          </p:cNvSpPr>
          <p:nvPr>
            <p:ph type="ftr" sz="quarter" idx="3"/>
          </p:nvPr>
        </p:nvSpPr>
        <p:spPr>
          <a:xfrm>
            <a:off x="3458051" y="7006700"/>
            <a:ext cx="3523298" cy="402483"/>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E7DFBF5-6FFF-4692-8C50-70CFE93E660F}"/>
              </a:ext>
            </a:extLst>
          </p:cNvPr>
          <p:cNvSpPr>
            <a:spLocks noGrp="1"/>
          </p:cNvSpPr>
          <p:nvPr>
            <p:ph type="sldNum" sz="quarter" idx="4"/>
          </p:nvPr>
        </p:nvSpPr>
        <p:spPr>
          <a:xfrm>
            <a:off x="7372826" y="7006700"/>
            <a:ext cx="2348865" cy="402483"/>
          </a:xfrm>
          <a:prstGeom prst="rect">
            <a:avLst/>
          </a:prstGeom>
        </p:spPr>
        <p:txBody>
          <a:bodyPr vert="horz" lIns="91440" tIns="45720" rIns="91440" bIns="45720" rtlCol="0" anchor="ctr"/>
          <a:lstStyle>
            <a:lvl1pPr algn="r">
              <a:defRPr sz="992">
                <a:solidFill>
                  <a:schemeClr val="tx1">
                    <a:tint val="75000"/>
                  </a:schemeClr>
                </a:solidFill>
              </a:defRPr>
            </a:lvl1pPr>
          </a:lstStyle>
          <a:p>
            <a:fld id="{3D1C419C-FE75-48E2-A75A-2D6F1D62BDBF}" type="slidenum">
              <a:rPr lang="en-GB" smtClean="0"/>
              <a:pPr/>
              <a:t>‹Nr.›</a:t>
            </a:fld>
            <a:endParaRPr lang="en-GB"/>
          </a:p>
        </p:txBody>
      </p:sp>
    </p:spTree>
    <p:extLst>
      <p:ext uri="{BB962C8B-B14F-4D97-AF65-F5344CB8AC3E}">
        <p14:creationId xmlns:p14="http://schemas.microsoft.com/office/powerpoint/2010/main" val="760229"/>
      </p:ext>
    </p:extLst>
  </p:cSld>
  <p:clrMap bg1="dk1" tx1="lt1" bg2="dk2" tx2="lt2" accent1="accent1" accent2="accent2" accent3="accent3" accent4="accent4" accent5="accent5" accent6="accent6" hlink="hlink" folHlink="folHlink"/>
  <p:sldLayoutIdLst>
    <p:sldLayoutId id="2147486112" r:id="rId1"/>
    <p:sldLayoutId id="2147486113" r:id="rId2"/>
    <p:sldLayoutId id="2147486114" r:id="rId3"/>
    <p:sldLayoutId id="2147486115" r:id="rId4"/>
    <p:sldLayoutId id="2147486116" r:id="rId5"/>
    <p:sldLayoutId id="2147486117" r:id="rId6"/>
    <p:sldLayoutId id="2147486118" r:id="rId7"/>
    <p:sldLayoutId id="2147486119" r:id="rId8"/>
    <p:sldLayoutId id="2147486120" r:id="rId9"/>
    <p:sldLayoutId id="2147486121" r:id="rId10"/>
    <p:sldLayoutId id="2147486122" r:id="rId11"/>
    <p:sldLayoutId id="2147486123" r:id="rId12"/>
    <p:sldLayoutId id="2147486124" r:id="rId13"/>
    <p:sldLayoutId id="2147486125" r:id="rId14"/>
  </p:sldLayoutIdLst>
  <p:hf hdr="0" ftr="0" dt="0"/>
  <p:txStyles>
    <p:titleStyle>
      <a:lvl1pPr algn="l" defTabSz="755957" rtl="0" eaLnBrk="1" latinLnBrk="0" hangingPunct="1">
        <a:lnSpc>
          <a:spcPct val="90000"/>
        </a:lnSpc>
        <a:spcBef>
          <a:spcPct val="0"/>
        </a:spcBef>
        <a:buNone/>
        <a:defRPr sz="363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8989" indent="-188989" algn="l" defTabSz="755957"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68" indent="-188989" algn="l" defTabSz="755957"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47" indent="-188989" algn="l" defTabSz="755957"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925"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904"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83"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861"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840"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819"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57" rtl="0" eaLnBrk="1" latinLnBrk="0" hangingPunct="1">
        <a:defRPr sz="1488" kern="1200">
          <a:solidFill>
            <a:schemeClr val="tx1"/>
          </a:solidFill>
          <a:latin typeface="+mn-lt"/>
          <a:ea typeface="+mn-ea"/>
          <a:cs typeface="+mn-cs"/>
        </a:defRPr>
      </a:lvl1pPr>
      <a:lvl2pPr marL="377979" algn="l" defTabSz="755957" rtl="0" eaLnBrk="1" latinLnBrk="0" hangingPunct="1">
        <a:defRPr sz="1488" kern="1200">
          <a:solidFill>
            <a:schemeClr val="tx1"/>
          </a:solidFill>
          <a:latin typeface="+mn-lt"/>
          <a:ea typeface="+mn-ea"/>
          <a:cs typeface="+mn-cs"/>
        </a:defRPr>
      </a:lvl2pPr>
      <a:lvl3pPr marL="755957" algn="l" defTabSz="755957" rtl="0" eaLnBrk="1" latinLnBrk="0" hangingPunct="1">
        <a:defRPr sz="1488" kern="1200">
          <a:solidFill>
            <a:schemeClr val="tx1"/>
          </a:solidFill>
          <a:latin typeface="+mn-lt"/>
          <a:ea typeface="+mn-ea"/>
          <a:cs typeface="+mn-cs"/>
        </a:defRPr>
      </a:lvl3pPr>
      <a:lvl4pPr marL="1133936" algn="l" defTabSz="755957" rtl="0" eaLnBrk="1" latinLnBrk="0" hangingPunct="1">
        <a:defRPr sz="1488" kern="1200">
          <a:solidFill>
            <a:schemeClr val="tx1"/>
          </a:solidFill>
          <a:latin typeface="+mn-lt"/>
          <a:ea typeface="+mn-ea"/>
          <a:cs typeface="+mn-cs"/>
        </a:defRPr>
      </a:lvl4pPr>
      <a:lvl5pPr marL="1511915" algn="l" defTabSz="755957" rtl="0" eaLnBrk="1" latinLnBrk="0" hangingPunct="1">
        <a:defRPr sz="1488" kern="1200">
          <a:solidFill>
            <a:schemeClr val="tx1"/>
          </a:solidFill>
          <a:latin typeface="+mn-lt"/>
          <a:ea typeface="+mn-ea"/>
          <a:cs typeface="+mn-cs"/>
        </a:defRPr>
      </a:lvl5pPr>
      <a:lvl6pPr marL="1889893" algn="l" defTabSz="755957" rtl="0" eaLnBrk="1" latinLnBrk="0" hangingPunct="1">
        <a:defRPr sz="1488" kern="1200">
          <a:solidFill>
            <a:schemeClr val="tx1"/>
          </a:solidFill>
          <a:latin typeface="+mn-lt"/>
          <a:ea typeface="+mn-ea"/>
          <a:cs typeface="+mn-cs"/>
        </a:defRPr>
      </a:lvl6pPr>
      <a:lvl7pPr marL="2267872" algn="l" defTabSz="755957" rtl="0" eaLnBrk="1" latinLnBrk="0" hangingPunct="1">
        <a:defRPr sz="1488" kern="1200">
          <a:solidFill>
            <a:schemeClr val="tx1"/>
          </a:solidFill>
          <a:latin typeface="+mn-lt"/>
          <a:ea typeface="+mn-ea"/>
          <a:cs typeface="+mn-cs"/>
        </a:defRPr>
      </a:lvl7pPr>
      <a:lvl8pPr marL="2645851" algn="l" defTabSz="755957" rtl="0" eaLnBrk="1" latinLnBrk="0" hangingPunct="1">
        <a:defRPr sz="1488" kern="1200">
          <a:solidFill>
            <a:schemeClr val="tx1"/>
          </a:solidFill>
          <a:latin typeface="+mn-lt"/>
          <a:ea typeface="+mn-ea"/>
          <a:cs typeface="+mn-cs"/>
        </a:defRPr>
      </a:lvl8pPr>
      <a:lvl9pPr marL="3023829" algn="l" defTabSz="755957" rtl="0" eaLnBrk="1" latinLnBrk="0" hangingPunct="1">
        <a:defRPr sz="1488"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521970" y="302737"/>
            <a:ext cx="9395460" cy="1259946"/>
          </a:xfrm>
          <a:prstGeom prst="rect">
            <a:avLst/>
          </a:prstGeom>
        </p:spPr>
        <p:txBody>
          <a:bodyPr vert="horz" lIns="91430" tIns="45716" rIns="91430" bIns="45716" rtlCol="0" anchor="ctr">
            <a:normAutofit/>
          </a:bodyPr>
          <a:lstStyle/>
          <a:p>
            <a:pPr>
              <a:defRPr/>
            </a:pPr>
            <a:r>
              <a:rPr lang="de-DE"/>
              <a:t>Titelmasterformat durch Klicken bearbeiten</a:t>
            </a:r>
            <a:endParaRPr lang="en-GB"/>
          </a:p>
        </p:txBody>
      </p:sp>
      <p:sp>
        <p:nvSpPr>
          <p:cNvPr id="5" name="Textplatzhalter 2"/>
          <p:cNvSpPr>
            <a:spLocks noGrp="1"/>
          </p:cNvSpPr>
          <p:nvPr>
            <p:ph type="body" idx="1"/>
          </p:nvPr>
        </p:nvSpPr>
        <p:spPr bwMode="auto">
          <a:xfrm>
            <a:off x="521970" y="1763927"/>
            <a:ext cx="9395460" cy="4989035"/>
          </a:xfrm>
          <a:prstGeom prst="rect">
            <a:avLst/>
          </a:prstGeom>
        </p:spPr>
        <p:txBody>
          <a:bodyPr vert="horz" lIns="91430" tIns="45716" rIns="91430" bIns="45716" rtlCol="0">
            <a:normAutofit/>
          </a:body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6" name="Datumsplatzhalter 3"/>
          <p:cNvSpPr>
            <a:spLocks noGrp="1"/>
          </p:cNvSpPr>
          <p:nvPr>
            <p:ph type="dt" sz="half" idx="2"/>
          </p:nvPr>
        </p:nvSpPr>
        <p:spPr bwMode="auto">
          <a:xfrm>
            <a:off x="521970" y="7006701"/>
            <a:ext cx="2435860" cy="402483"/>
          </a:xfrm>
          <a:prstGeom prst="rect">
            <a:avLst/>
          </a:prstGeom>
        </p:spPr>
        <p:txBody>
          <a:bodyPr vert="horz" lIns="91430" tIns="45716" rIns="91430" bIns="45716" rtlCol="0" anchor="ctr"/>
          <a:lstStyle>
            <a:lvl1pPr algn="l">
              <a:defRPr sz="1300">
                <a:solidFill>
                  <a:schemeClr val="tx1"/>
                </a:solidFill>
              </a:defRPr>
            </a:lvl1pPr>
          </a:lstStyle>
          <a:p>
            <a:pPr>
              <a:defRPr/>
            </a:pPr>
            <a:fld id="{E9DBB94B-7369-455E-8C33-C3D06DBCC3E6}" type="datetime1">
              <a:rPr lang="en-GB"/>
              <a:t>14/03/2021</a:t>
            </a:fld>
            <a:endParaRPr lang="en-GB"/>
          </a:p>
        </p:txBody>
      </p:sp>
      <p:sp>
        <p:nvSpPr>
          <p:cNvPr id="7" name="Fußzeilenplatzhalter 4"/>
          <p:cNvSpPr>
            <a:spLocks noGrp="1"/>
          </p:cNvSpPr>
          <p:nvPr>
            <p:ph type="ftr" sz="quarter" idx="3"/>
          </p:nvPr>
        </p:nvSpPr>
        <p:spPr bwMode="auto">
          <a:xfrm>
            <a:off x="3566795" y="7006701"/>
            <a:ext cx="3305810" cy="402483"/>
          </a:xfrm>
          <a:prstGeom prst="rect">
            <a:avLst/>
          </a:prstGeom>
        </p:spPr>
        <p:txBody>
          <a:bodyPr vert="horz" lIns="91430" tIns="45716" rIns="91430" bIns="45716" rtlCol="0" anchor="ctr"/>
          <a:lstStyle>
            <a:lvl1pPr algn="ctr">
              <a:defRPr sz="1300">
                <a:solidFill>
                  <a:schemeClr val="tx1"/>
                </a:solidFill>
              </a:defRPr>
            </a:lvl1pPr>
          </a:lstStyle>
          <a:p>
            <a:pPr>
              <a:defRPr/>
            </a:pPr>
            <a:r>
              <a:rPr lang="de-DE"/>
              <a:t>© 2020 - GET Across Borders</a:t>
            </a:r>
            <a:endParaRPr lang="en-GB"/>
          </a:p>
        </p:txBody>
      </p:sp>
      <p:sp>
        <p:nvSpPr>
          <p:cNvPr id="8" name="Foliennummernplatzhalter 5"/>
          <p:cNvSpPr>
            <a:spLocks noGrp="1"/>
          </p:cNvSpPr>
          <p:nvPr>
            <p:ph type="sldNum" sz="quarter" idx="4"/>
          </p:nvPr>
        </p:nvSpPr>
        <p:spPr bwMode="auto">
          <a:xfrm>
            <a:off x="7481570" y="7006701"/>
            <a:ext cx="2435860" cy="402483"/>
          </a:xfrm>
          <a:prstGeom prst="rect">
            <a:avLst/>
          </a:prstGeom>
        </p:spPr>
        <p:txBody>
          <a:bodyPr vert="horz" lIns="91430" tIns="45716" rIns="91430" bIns="45716" rtlCol="0" anchor="ctr"/>
          <a:lstStyle>
            <a:lvl1pPr algn="r">
              <a:defRPr sz="1300">
                <a:solidFill>
                  <a:schemeClr val="tx1"/>
                </a:solidFill>
              </a:defRPr>
            </a:lvl1pPr>
          </a:lstStyle>
          <a:p>
            <a:pPr>
              <a:defRPr/>
            </a:pPr>
            <a:fld id="{1C6A1CB6-5D98-4296-B8F9-B78E6A9A9E34}" type="slidenum">
              <a:rPr lang="en-GB"/>
              <a:t>‹Nr.›</a:t>
            </a:fld>
            <a:endParaRPr lang="en-GB"/>
          </a:p>
        </p:txBody>
      </p:sp>
    </p:spTree>
    <p:extLst>
      <p:ext uri="{BB962C8B-B14F-4D97-AF65-F5344CB8AC3E}">
        <p14:creationId xmlns:p14="http://schemas.microsoft.com/office/powerpoint/2010/main" val="945149790"/>
      </p:ext>
    </p:extLst>
  </p:cSld>
  <p:clrMap bg1="lt1" tx1="dk1" bg2="lt2" tx2="dk2" accent1="accent1" accent2="accent2" accent3="accent3" accent4="accent4" accent5="accent5" accent6="accent6" hlink="hlink" folHlink="folHlink"/>
  <p:sldLayoutIdLst>
    <p:sldLayoutId id="2147486127" r:id="rId1"/>
    <p:sldLayoutId id="2147486128" r:id="rId2"/>
    <p:sldLayoutId id="2147486129" r:id="rId3"/>
    <p:sldLayoutId id="2147486130" r:id="rId4"/>
    <p:sldLayoutId id="2147486131" r:id="rId5"/>
    <p:sldLayoutId id="2147486132" r:id="rId6"/>
    <p:sldLayoutId id="2147486133" r:id="rId7"/>
    <p:sldLayoutId id="2147486134" r:id="rId8"/>
    <p:sldLayoutId id="2147486135" r:id="rId9"/>
    <p:sldLayoutId id="2147486136" r:id="rId10"/>
    <p:sldLayoutId id="2147486137" r:id="rId11"/>
  </p:sldLayoutIdLst>
  <p:hf hdr="0" dt="0"/>
  <p:txStyles>
    <p:titleStyle>
      <a:lvl1pPr algn="ctr" defTabSz="1007837">
        <a:spcBef>
          <a:spcPts val="0"/>
        </a:spcBef>
        <a:buNone/>
        <a:defRPr sz="3600">
          <a:solidFill>
            <a:schemeClr val="accent2"/>
          </a:solidFill>
          <a:latin typeface="Comic Sans MS"/>
          <a:ea typeface="+mj-ea"/>
          <a:cs typeface="+mj-cs"/>
        </a:defRPr>
      </a:lvl1pPr>
    </p:titleStyle>
    <p:bodyStyle>
      <a:lvl1pPr marL="377939" indent="-377939" algn="l" defTabSz="1007837">
        <a:spcBef>
          <a:spcPts val="0"/>
        </a:spcBef>
        <a:buFont typeface="Arial"/>
        <a:buChar char="•"/>
        <a:defRPr sz="2400">
          <a:solidFill>
            <a:schemeClr val="tx1"/>
          </a:solidFill>
          <a:latin typeface="Comic Sans MS"/>
          <a:ea typeface="+mn-ea"/>
          <a:cs typeface="+mn-cs"/>
        </a:defRPr>
      </a:lvl1pPr>
      <a:lvl2pPr marL="818868" indent="-314948" algn="l" defTabSz="1007837">
        <a:spcBef>
          <a:spcPts val="0"/>
        </a:spcBef>
        <a:buFont typeface="Arial"/>
        <a:buChar char="–"/>
        <a:defRPr sz="2400">
          <a:solidFill>
            <a:schemeClr val="tx1"/>
          </a:solidFill>
          <a:latin typeface="Comic Sans MS"/>
          <a:ea typeface="+mn-ea"/>
          <a:cs typeface="+mn-cs"/>
        </a:defRPr>
      </a:lvl2pPr>
      <a:lvl3pPr marL="1259795" indent="-251959" algn="l" defTabSz="1007837">
        <a:spcBef>
          <a:spcPts val="0"/>
        </a:spcBef>
        <a:buFont typeface="Arial"/>
        <a:buChar char="•"/>
        <a:defRPr sz="2400">
          <a:solidFill>
            <a:schemeClr val="tx1"/>
          </a:solidFill>
          <a:latin typeface="Comic Sans MS"/>
          <a:ea typeface="+mn-ea"/>
          <a:cs typeface="+mn-cs"/>
        </a:defRPr>
      </a:lvl3pPr>
      <a:lvl4pPr marL="1763714" indent="-251959" algn="l" defTabSz="1007837">
        <a:spcBef>
          <a:spcPts val="0"/>
        </a:spcBef>
        <a:buFont typeface="Arial"/>
        <a:buChar char="–"/>
        <a:defRPr sz="2400">
          <a:solidFill>
            <a:schemeClr val="tx1"/>
          </a:solidFill>
          <a:latin typeface="Comic Sans MS"/>
          <a:ea typeface="+mn-ea"/>
          <a:cs typeface="+mn-cs"/>
        </a:defRPr>
      </a:lvl4pPr>
      <a:lvl5pPr marL="2267633" indent="-251959" algn="l" defTabSz="1007837">
        <a:spcBef>
          <a:spcPts val="0"/>
        </a:spcBef>
        <a:buFont typeface="Arial"/>
        <a:buChar char="»"/>
        <a:defRPr sz="2400">
          <a:solidFill>
            <a:schemeClr val="tx1"/>
          </a:solidFill>
          <a:latin typeface="Comic Sans MS"/>
          <a:ea typeface="+mn-ea"/>
          <a:cs typeface="+mn-cs"/>
        </a:defRPr>
      </a:lvl5pPr>
      <a:lvl6pPr marL="2771550" indent="-251959" algn="l" defTabSz="1007837">
        <a:spcBef>
          <a:spcPts val="0"/>
        </a:spcBef>
        <a:buFont typeface="Arial"/>
        <a:buChar char="•"/>
        <a:defRPr sz="2200">
          <a:solidFill>
            <a:schemeClr val="tx1"/>
          </a:solidFill>
          <a:latin typeface="+mn-lt"/>
          <a:ea typeface="+mn-ea"/>
          <a:cs typeface="+mn-cs"/>
        </a:defRPr>
      </a:lvl6pPr>
      <a:lvl7pPr marL="3275468" indent="-251959" algn="l" defTabSz="1007837">
        <a:spcBef>
          <a:spcPts val="0"/>
        </a:spcBef>
        <a:buFont typeface="Arial"/>
        <a:buChar char="•"/>
        <a:defRPr sz="2200">
          <a:solidFill>
            <a:schemeClr val="tx1"/>
          </a:solidFill>
          <a:latin typeface="+mn-lt"/>
          <a:ea typeface="+mn-ea"/>
          <a:cs typeface="+mn-cs"/>
        </a:defRPr>
      </a:lvl7pPr>
      <a:lvl8pPr marL="3779388" indent="-251959" algn="l" defTabSz="1007837">
        <a:spcBef>
          <a:spcPts val="0"/>
        </a:spcBef>
        <a:buFont typeface="Arial"/>
        <a:buChar char="•"/>
        <a:defRPr sz="2200">
          <a:solidFill>
            <a:schemeClr val="tx1"/>
          </a:solidFill>
          <a:latin typeface="+mn-lt"/>
          <a:ea typeface="+mn-ea"/>
          <a:cs typeface="+mn-cs"/>
        </a:defRPr>
      </a:lvl8pPr>
      <a:lvl9pPr marL="4283306" indent="-251959" algn="l" defTabSz="1007837">
        <a:spcBef>
          <a:spcPts val="0"/>
        </a:spcBef>
        <a:buFont typeface="Arial"/>
        <a:buChar char="•"/>
        <a:defRPr sz="2200">
          <a:solidFill>
            <a:schemeClr val="tx1"/>
          </a:solidFill>
          <a:latin typeface="+mn-lt"/>
          <a:ea typeface="+mn-ea"/>
          <a:cs typeface="+mn-cs"/>
        </a:defRPr>
      </a:lvl9pPr>
    </p:bodyStyle>
    <p:otherStyle>
      <a:defPPr>
        <a:defRPr lang="de-DE"/>
      </a:defPPr>
      <a:lvl1pPr marL="0" algn="l" defTabSz="1007837">
        <a:defRPr sz="2000">
          <a:solidFill>
            <a:schemeClr val="tx1"/>
          </a:solidFill>
          <a:latin typeface="+mn-lt"/>
          <a:ea typeface="+mn-ea"/>
          <a:cs typeface="+mn-cs"/>
        </a:defRPr>
      </a:lvl1pPr>
      <a:lvl2pPr marL="503919" algn="l" defTabSz="1007837">
        <a:defRPr sz="2000">
          <a:solidFill>
            <a:schemeClr val="tx1"/>
          </a:solidFill>
          <a:latin typeface="+mn-lt"/>
          <a:ea typeface="+mn-ea"/>
          <a:cs typeface="+mn-cs"/>
        </a:defRPr>
      </a:lvl2pPr>
      <a:lvl3pPr marL="1007837" algn="l" defTabSz="1007837">
        <a:defRPr sz="2000">
          <a:solidFill>
            <a:schemeClr val="tx1"/>
          </a:solidFill>
          <a:latin typeface="+mn-lt"/>
          <a:ea typeface="+mn-ea"/>
          <a:cs typeface="+mn-cs"/>
        </a:defRPr>
      </a:lvl3pPr>
      <a:lvl4pPr marL="1511756" algn="l" defTabSz="1007837">
        <a:defRPr sz="2000">
          <a:solidFill>
            <a:schemeClr val="tx1"/>
          </a:solidFill>
          <a:latin typeface="+mn-lt"/>
          <a:ea typeface="+mn-ea"/>
          <a:cs typeface="+mn-cs"/>
        </a:defRPr>
      </a:lvl4pPr>
      <a:lvl5pPr marL="2015672" algn="l" defTabSz="1007837">
        <a:defRPr sz="2000">
          <a:solidFill>
            <a:schemeClr val="tx1"/>
          </a:solidFill>
          <a:latin typeface="+mn-lt"/>
          <a:ea typeface="+mn-ea"/>
          <a:cs typeface="+mn-cs"/>
        </a:defRPr>
      </a:lvl5pPr>
      <a:lvl6pPr marL="2519591" algn="l" defTabSz="1007837">
        <a:defRPr sz="2000">
          <a:solidFill>
            <a:schemeClr val="tx1"/>
          </a:solidFill>
          <a:latin typeface="+mn-lt"/>
          <a:ea typeface="+mn-ea"/>
          <a:cs typeface="+mn-cs"/>
        </a:defRPr>
      </a:lvl6pPr>
      <a:lvl7pPr marL="3023509" algn="l" defTabSz="1007837">
        <a:defRPr sz="2000">
          <a:solidFill>
            <a:schemeClr val="tx1"/>
          </a:solidFill>
          <a:latin typeface="+mn-lt"/>
          <a:ea typeface="+mn-ea"/>
          <a:cs typeface="+mn-cs"/>
        </a:defRPr>
      </a:lvl7pPr>
      <a:lvl8pPr marL="3527428" algn="l" defTabSz="1007837">
        <a:defRPr sz="2000">
          <a:solidFill>
            <a:schemeClr val="tx1"/>
          </a:solidFill>
          <a:latin typeface="+mn-lt"/>
          <a:ea typeface="+mn-ea"/>
          <a:cs typeface="+mn-cs"/>
        </a:defRPr>
      </a:lvl8pPr>
      <a:lvl9pPr marL="4031346" algn="l" defTabSz="1007837">
        <a:defRPr sz="20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717550" y="198437"/>
            <a:ext cx="9004300" cy="1460500"/>
          </a:xfrm>
          <a:prstGeom prst="rect">
            <a:avLst/>
          </a:prstGeom>
        </p:spPr>
        <p:txBody>
          <a:bodyPr vert="horz" lIns="91440" tIns="45720" rIns="91440" bIns="45720" rtlCol="0" anchor="ctr">
            <a:normAutofit/>
          </a:bodyPr>
          <a:lstStyle/>
          <a:p>
            <a:pPr>
              <a:defRPr/>
            </a:pPr>
            <a:r>
              <a:rPr lang="de-DE"/>
              <a:t>Mastertitelformat bearbeiten</a:t>
            </a:r>
            <a:endParaRPr lang="en-GB"/>
          </a:p>
        </p:txBody>
      </p:sp>
      <p:sp>
        <p:nvSpPr>
          <p:cNvPr id="5" name="Textplatzhalter 2"/>
          <p:cNvSpPr>
            <a:spLocks noGrp="1"/>
          </p:cNvSpPr>
          <p:nvPr>
            <p:ph type="body" idx="1"/>
          </p:nvPr>
        </p:nvSpPr>
        <p:spPr bwMode="auto">
          <a:xfrm>
            <a:off x="717550" y="2012949"/>
            <a:ext cx="9004300" cy="4795838"/>
          </a:xfrm>
          <a:prstGeom prst="rect">
            <a:avLst/>
          </a:prstGeom>
        </p:spPr>
        <p:txBody>
          <a:bodyPr vert="horz" lIns="91440" tIns="45720" rIns="91440" bIns="45720" rtlCol="0">
            <a:normAutofit/>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6" name="Fußzeilenplatzhalter 1"/>
          <p:cNvSpPr>
            <a:spLocks noGrp="1"/>
          </p:cNvSpPr>
          <p:nvPr>
            <p:ph type="ftr" sz="quarter" idx="3"/>
          </p:nvPr>
        </p:nvSpPr>
        <p:spPr bwMode="auto">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a:defRPr>
            </a:lvl1pPr>
          </a:lstStyle>
          <a:p>
            <a:pPr>
              <a:defRPr/>
            </a:pPr>
            <a:r>
              <a:rPr lang="de-DE"/>
              <a:t>© 2020 - GET Across Borders</a:t>
            </a:r>
            <a:endParaRPr lang="en-GB"/>
          </a:p>
        </p:txBody>
      </p:sp>
    </p:spTree>
    <p:extLst>
      <p:ext uri="{BB962C8B-B14F-4D97-AF65-F5344CB8AC3E}">
        <p14:creationId xmlns:p14="http://schemas.microsoft.com/office/powerpoint/2010/main" val="308869479"/>
      </p:ext>
    </p:extLst>
  </p:cSld>
  <p:clrMap bg1="lt1" tx1="dk1" bg2="lt2" tx2="dk2" accent1="accent1" accent2="accent2" accent3="accent3" accent4="accent4" accent5="accent5" accent6="accent6" hlink="hlink" folHlink="folHlink"/>
  <p:sldLayoutIdLst>
    <p:sldLayoutId id="2147486139" r:id="rId1"/>
  </p:sldLayoutIdLst>
  <p:hf hdr="0" dt="0"/>
  <p:txStyles>
    <p:titleStyle>
      <a:lvl1pPr algn="ctr" defTabSz="914400">
        <a:lnSpc>
          <a:spcPct val="90000"/>
        </a:lnSpc>
        <a:spcBef>
          <a:spcPts val="0"/>
        </a:spcBef>
        <a:buNone/>
        <a:defRPr sz="3600" b="1">
          <a:solidFill>
            <a:schemeClr val="accent3"/>
          </a:solidFill>
          <a:latin typeface="Comic Sans MS"/>
          <a:ea typeface="+mj-ea"/>
          <a:cs typeface="+mj-cs"/>
        </a:defRPr>
      </a:lvl1pPr>
    </p:titleStyle>
    <p:bodyStyle>
      <a:lvl1pPr marL="0" indent="0" algn="l" defTabSz="914400">
        <a:lnSpc>
          <a:spcPct val="90000"/>
        </a:lnSpc>
        <a:spcBef>
          <a:spcPts val="1000"/>
        </a:spcBef>
        <a:buFontTx/>
        <a:buNone/>
        <a:defRPr sz="2400">
          <a:solidFill>
            <a:schemeClr val="bg1"/>
          </a:solidFill>
          <a:latin typeface="Comic Sans MS"/>
          <a:ea typeface="+mn-ea"/>
          <a:cs typeface="+mn-cs"/>
        </a:defRPr>
      </a:lvl1pPr>
      <a:lvl2pPr marL="457200" indent="0" algn="l" defTabSz="914400">
        <a:lnSpc>
          <a:spcPct val="90000"/>
        </a:lnSpc>
        <a:spcBef>
          <a:spcPts val="500"/>
        </a:spcBef>
        <a:buFontTx/>
        <a:buNone/>
        <a:defRPr sz="2400">
          <a:solidFill>
            <a:schemeClr val="bg1"/>
          </a:solidFill>
          <a:latin typeface="Comic Sans MS"/>
          <a:ea typeface="+mn-ea"/>
          <a:cs typeface="+mn-cs"/>
        </a:defRPr>
      </a:lvl2pPr>
      <a:lvl3pPr marL="914400" indent="0" algn="l" defTabSz="914400">
        <a:lnSpc>
          <a:spcPct val="90000"/>
        </a:lnSpc>
        <a:spcBef>
          <a:spcPts val="500"/>
        </a:spcBef>
        <a:buFontTx/>
        <a:buNone/>
        <a:defRPr sz="2400">
          <a:solidFill>
            <a:schemeClr val="bg1"/>
          </a:solidFill>
          <a:latin typeface="Comic Sans MS"/>
          <a:ea typeface="+mn-ea"/>
          <a:cs typeface="+mn-cs"/>
        </a:defRPr>
      </a:lvl3pPr>
      <a:lvl4pPr marL="1371600" indent="0" algn="l" defTabSz="914400">
        <a:lnSpc>
          <a:spcPct val="90000"/>
        </a:lnSpc>
        <a:spcBef>
          <a:spcPts val="500"/>
        </a:spcBef>
        <a:buFontTx/>
        <a:buNone/>
        <a:defRPr sz="2400">
          <a:solidFill>
            <a:schemeClr val="bg1"/>
          </a:solidFill>
          <a:latin typeface="Comic Sans MS"/>
          <a:ea typeface="+mn-ea"/>
          <a:cs typeface="+mn-cs"/>
        </a:defRPr>
      </a:lvl4pPr>
      <a:lvl5pPr marL="1828800" indent="0" algn="l" defTabSz="914400">
        <a:lnSpc>
          <a:spcPct val="90000"/>
        </a:lnSpc>
        <a:spcBef>
          <a:spcPts val="500"/>
        </a:spcBef>
        <a:buFontTx/>
        <a:buNone/>
        <a:defRPr sz="2400">
          <a:solidFill>
            <a:schemeClr val="bg1"/>
          </a:solidFill>
          <a:latin typeface="Comic Sans MS"/>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46.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46.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audio" Target="../media/media4.m4a"/><Relationship Id="rId13" Type="http://schemas.microsoft.com/office/2007/relationships/media" Target="../media/media7.m4a"/><Relationship Id="rId18" Type="http://schemas.openxmlformats.org/officeDocument/2006/relationships/audio" Target="../media/media9.m4a"/><Relationship Id="rId3" Type="http://schemas.microsoft.com/office/2007/relationships/media" Target="../media/media2.m4a"/><Relationship Id="rId21" Type="http://schemas.microsoft.com/office/2007/relationships/media" Target="../media/media11.m4a"/><Relationship Id="rId7" Type="http://schemas.microsoft.com/office/2007/relationships/media" Target="../media/media4.m4a"/><Relationship Id="rId12" Type="http://schemas.openxmlformats.org/officeDocument/2006/relationships/audio" Target="../media/media6.m4a"/><Relationship Id="rId17" Type="http://schemas.microsoft.com/office/2007/relationships/media" Target="../media/media9.m4a"/><Relationship Id="rId25" Type="http://schemas.openxmlformats.org/officeDocument/2006/relationships/image" Target="../media/image7.png"/><Relationship Id="rId2" Type="http://schemas.openxmlformats.org/officeDocument/2006/relationships/audio" Target="../media/media1.m4a"/><Relationship Id="rId16" Type="http://schemas.openxmlformats.org/officeDocument/2006/relationships/audio" Target="../media/media8.m4a"/><Relationship Id="rId20" Type="http://schemas.openxmlformats.org/officeDocument/2006/relationships/audio" Target="../media/media10.m4a"/><Relationship Id="rId1" Type="http://schemas.microsoft.com/office/2007/relationships/media" Target="../media/media1.m4a"/><Relationship Id="rId6" Type="http://schemas.openxmlformats.org/officeDocument/2006/relationships/audio" Target="../media/media3.m4a"/><Relationship Id="rId11" Type="http://schemas.microsoft.com/office/2007/relationships/media" Target="../media/media6.m4a"/><Relationship Id="rId24" Type="http://schemas.openxmlformats.org/officeDocument/2006/relationships/image" Target="../media/image1.jpeg"/><Relationship Id="rId5" Type="http://schemas.microsoft.com/office/2007/relationships/media" Target="../media/media3.m4a"/><Relationship Id="rId15" Type="http://schemas.microsoft.com/office/2007/relationships/media" Target="../media/media8.m4a"/><Relationship Id="rId23" Type="http://schemas.openxmlformats.org/officeDocument/2006/relationships/slideLayout" Target="../slideLayouts/slideLayout3.xml"/><Relationship Id="rId10" Type="http://schemas.openxmlformats.org/officeDocument/2006/relationships/audio" Target="../media/media5.m4a"/><Relationship Id="rId19" Type="http://schemas.microsoft.com/office/2007/relationships/media" Target="../media/media10.m4a"/><Relationship Id="rId4" Type="http://schemas.openxmlformats.org/officeDocument/2006/relationships/audio" Target="../media/media2.m4a"/><Relationship Id="rId9" Type="http://schemas.microsoft.com/office/2007/relationships/media" Target="../media/media5.m4a"/><Relationship Id="rId14" Type="http://schemas.openxmlformats.org/officeDocument/2006/relationships/audio" Target="../media/media7.m4a"/><Relationship Id="rId22" Type="http://schemas.openxmlformats.org/officeDocument/2006/relationships/audio" Target="../media/media11.m4a"/></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7.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7.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7.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7.png"/><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17.m4a"/><Relationship Id="rId1" Type="http://schemas.openxmlformats.org/officeDocument/2006/relationships/audio" Target="NULL" TargetMode="Externa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57.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9" name="Titel 1"/>
          <p:cNvSpPr>
            <a:spLocks noGrp="1"/>
          </p:cNvSpPr>
          <p:nvPr>
            <p:ph type="ctrTitle"/>
          </p:nvPr>
        </p:nvSpPr>
        <p:spPr bwMode="auto">
          <a:xfrm>
            <a:off x="1090424" y="1797649"/>
            <a:ext cx="4623834" cy="1583441"/>
          </a:xfrm>
        </p:spPr>
        <p:txBody>
          <a:bodyPr/>
          <a:lstStyle/>
          <a:p>
            <a:pPr>
              <a:defRPr/>
            </a:pPr>
            <a:r>
              <a:rPr lang="en-GB" dirty="0">
                <a:solidFill>
                  <a:srgbClr val="000066"/>
                </a:solidFill>
              </a:rPr>
              <a:t>GET Buddied Up</a:t>
            </a:r>
            <a:endParaRPr dirty="0"/>
          </a:p>
        </p:txBody>
      </p:sp>
      <p:sp>
        <p:nvSpPr>
          <p:cNvPr id="10" name="Untertitel 2"/>
          <p:cNvSpPr>
            <a:spLocks noGrp="1"/>
          </p:cNvSpPr>
          <p:nvPr>
            <p:ph type="subTitle" idx="1"/>
          </p:nvPr>
        </p:nvSpPr>
        <p:spPr bwMode="auto">
          <a:xfrm>
            <a:off x="5109697" y="5626289"/>
            <a:ext cx="5286846" cy="1933385"/>
          </a:xfrm>
        </p:spPr>
        <p:txBody>
          <a:bodyPr/>
          <a:lstStyle/>
          <a:p>
            <a:pPr>
              <a:defRPr/>
            </a:pPr>
            <a:r>
              <a:rPr lang="en-GB" sz="2800" b="1" noProof="0" dirty="0">
                <a:solidFill>
                  <a:srgbClr val="000066"/>
                </a:solidFill>
              </a:rPr>
              <a:t>German with Ali, the Eagle </a:t>
            </a:r>
            <a:endParaRPr lang="en-GB" noProof="0" dirty="0"/>
          </a:p>
          <a:p>
            <a:pPr>
              <a:defRPr/>
            </a:pPr>
            <a:r>
              <a:rPr lang="en-GB" sz="1800" noProof="0" dirty="0">
                <a:solidFill>
                  <a:srgbClr val="000066"/>
                </a:solidFill>
              </a:rPr>
              <a:t>get-across-borders@uni-mainz.de</a:t>
            </a:r>
            <a:endParaRPr lang="en-GB" noProof="0" dirty="0"/>
          </a:p>
          <a:p>
            <a:pPr>
              <a:defRPr/>
            </a:pPr>
            <a:endParaRPr lang="en-GB" sz="1800" noProof="0" dirty="0">
              <a:solidFill>
                <a:srgbClr val="000066"/>
              </a:solidFill>
            </a:endParaRPr>
          </a:p>
          <a:p>
            <a:pPr>
              <a:defRPr/>
            </a:pPr>
            <a:endParaRPr lang="en-GB" sz="1800" noProof="0" dirty="0">
              <a:solidFill>
                <a:srgbClr val="000066"/>
              </a:solidFill>
            </a:endParaRPr>
          </a:p>
          <a:p>
            <a:pPr>
              <a:defRPr/>
            </a:pPr>
            <a:endParaRPr lang="en-GB" sz="1800" noProof="0" dirty="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a:ln>
                  <a:noFill/>
                </a:ln>
                <a:solidFill>
                  <a:srgbClr val="002060"/>
                </a:solidFill>
                <a:effectLst/>
                <a:uLnTx/>
                <a:uFillTx/>
                <a:latin typeface="Comic Sans MS"/>
                <a:cs typeface="Arial"/>
              </a:rPr>
              <a:t>© 2020 - GET </a:t>
            </a:r>
            <a:r>
              <a:rPr kumimoji="0" lang="de-DE" sz="1050" b="0" i="0" u="none" strike="noStrike" kern="0" cap="none" spc="0" normalizeH="0" baseline="0" noProof="0" err="1">
                <a:ln>
                  <a:noFill/>
                </a:ln>
                <a:solidFill>
                  <a:srgbClr val="002060"/>
                </a:solidFill>
                <a:effectLst/>
                <a:uLnTx/>
                <a:uFillTx/>
                <a:latin typeface="Comic Sans MS"/>
                <a:cs typeface="Arial"/>
              </a:rPr>
              <a:t>Across</a:t>
            </a:r>
            <a:r>
              <a:rPr kumimoji="0" lang="de-DE" sz="1050" b="0" i="0" u="none" strike="noStrike" kern="0" cap="none" spc="0" normalizeH="0" baseline="0" noProof="0">
                <a:ln>
                  <a:noFill/>
                </a:ln>
                <a:solidFill>
                  <a:srgbClr val="002060"/>
                </a:solidFill>
                <a:effectLst/>
                <a:uLnTx/>
                <a:uFillTx/>
                <a:latin typeface="Comic Sans MS"/>
                <a:cs typeface="Arial"/>
              </a:rPr>
              <a:t> Borders</a:t>
            </a:r>
            <a:endParaRPr kumimoji="0" lang="en-GB" sz="1050" b="0" i="0" u="none" strike="noStrike" kern="0" cap="none" spc="0" normalizeH="0" baseline="0" noProof="0">
              <a:ln>
                <a:noFill/>
              </a:ln>
              <a:solidFill>
                <a:srgbClr val="002060"/>
              </a:solidFill>
              <a:effectLst/>
              <a:uLnTx/>
              <a:uFillTx/>
              <a:latin typeface="Comic Sans MS"/>
              <a:cs typeface="Arial"/>
            </a:endParaRPr>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noProof="0" dirty="0">
                <a:solidFill>
                  <a:srgbClr val="C00000"/>
                </a:solidFill>
              </a:rPr>
            </a:br>
            <a:br>
              <a:rPr lang="en-GB" noProof="0" dirty="0">
                <a:solidFill>
                  <a:srgbClr val="C00000"/>
                </a:solidFill>
              </a:rPr>
            </a:br>
            <a:br>
              <a:rPr lang="en-GB" noProof="0" dirty="0">
                <a:solidFill>
                  <a:srgbClr val="C00000"/>
                </a:solidFill>
              </a:rPr>
            </a:br>
            <a:br>
              <a:rPr lang="en-GB" noProof="0" dirty="0">
                <a:solidFill>
                  <a:srgbClr val="C00000"/>
                </a:solidFill>
              </a:rPr>
            </a:br>
            <a:r>
              <a:rPr lang="en-GB" sz="4000" noProof="0" dirty="0">
                <a:solidFill>
                  <a:srgbClr val="C00000"/>
                </a:solidFill>
              </a:rPr>
              <a:t>Deutsch </a:t>
            </a:r>
            <a:r>
              <a:rPr lang="en-GB" sz="4000" noProof="0" dirty="0" err="1">
                <a:solidFill>
                  <a:srgbClr val="C00000"/>
                </a:solidFill>
              </a:rPr>
              <a:t>lernen</a:t>
            </a:r>
            <a:r>
              <a:rPr lang="en-GB" sz="4000" noProof="0" dirty="0">
                <a:solidFill>
                  <a:srgbClr val="C00000"/>
                </a:solidFill>
              </a:rPr>
              <a:t> </a:t>
            </a:r>
            <a:br>
              <a:rPr lang="en-GB" sz="4000" noProof="0" dirty="0">
                <a:solidFill>
                  <a:srgbClr val="C00000"/>
                </a:solidFill>
              </a:rPr>
            </a:br>
            <a:r>
              <a:rPr lang="en-GB" sz="4000" noProof="0" dirty="0" err="1">
                <a:solidFill>
                  <a:srgbClr val="000066"/>
                </a:solidFill>
              </a:rPr>
              <a:t>mit</a:t>
            </a:r>
            <a:r>
              <a:rPr lang="en-GB" sz="4000" noProof="0" dirty="0">
                <a:solidFill>
                  <a:srgbClr val="000066"/>
                </a:solidFill>
              </a:rPr>
              <a:t> Ali,</a:t>
            </a:r>
            <a:br>
              <a:rPr lang="en-GB" sz="4000" noProof="0" dirty="0">
                <a:solidFill>
                  <a:srgbClr val="000066"/>
                </a:solidFill>
              </a:rPr>
            </a:br>
            <a:r>
              <a:rPr lang="en-GB" sz="4000" noProof="0" dirty="0" err="1">
                <a:solidFill>
                  <a:srgbClr val="C00000"/>
                </a:solidFill>
              </a:rPr>
              <a:t>unserem</a:t>
            </a:r>
            <a:r>
              <a:rPr lang="en-GB" sz="4000" noProof="0" dirty="0">
                <a:solidFill>
                  <a:srgbClr val="C00000"/>
                </a:solidFill>
              </a:rPr>
              <a:t> Adler</a:t>
            </a:r>
            <a:br>
              <a:rPr lang="en-GB" sz="4000" noProof="0" dirty="0">
                <a:solidFill>
                  <a:srgbClr val="C00000"/>
                </a:solidFill>
              </a:rPr>
            </a:br>
            <a:br>
              <a:rPr lang="en-GB" sz="4000" noProof="0" dirty="0">
                <a:solidFill>
                  <a:srgbClr val="C00000"/>
                </a:solidFill>
              </a:rPr>
            </a:br>
            <a:br>
              <a:rPr lang="en-GB" noProof="0" dirty="0">
                <a:solidFill>
                  <a:srgbClr val="C00000"/>
                </a:solidFill>
              </a:rPr>
            </a:br>
            <a:br>
              <a:rPr lang="en-GB" noProof="0" dirty="0">
                <a:solidFill>
                  <a:srgbClr val="C00000"/>
                </a:solidFill>
              </a:rPr>
            </a:br>
            <a:br>
              <a:rPr lang="en-GB" sz="2700" noProof="0" dirty="0">
                <a:solidFill>
                  <a:schemeClr val="accent1">
                    <a:lumMod val="75000"/>
                    <a:lumOff val="25000"/>
                  </a:schemeClr>
                </a:solidFill>
              </a:rPr>
            </a:br>
            <a:r>
              <a:rPr lang="en-GB" sz="2700" noProof="0" dirty="0">
                <a:solidFill>
                  <a:schemeClr val="accent1">
                    <a:lumMod val="90000"/>
                    <a:lumOff val="10000"/>
                  </a:schemeClr>
                </a:solidFill>
              </a:rPr>
              <a:t>Sigrid </a:t>
            </a:r>
            <a:r>
              <a:rPr lang="en-GB" sz="2700" noProof="0" dirty="0" err="1">
                <a:solidFill>
                  <a:schemeClr val="accent1">
                    <a:lumMod val="90000"/>
                    <a:lumOff val="10000"/>
                  </a:schemeClr>
                </a:solidFill>
              </a:rPr>
              <a:t>Rieuwerts</a:t>
            </a:r>
            <a:br>
              <a:rPr lang="en-GB" sz="2700" noProof="0" dirty="0">
                <a:solidFill>
                  <a:schemeClr val="accent1">
                    <a:lumMod val="90000"/>
                    <a:lumOff val="10000"/>
                  </a:schemeClr>
                </a:solidFill>
              </a:rPr>
            </a:br>
            <a:r>
              <a:rPr lang="en-GB" sz="2700" noProof="0" dirty="0">
                <a:solidFill>
                  <a:schemeClr val="accent1">
                    <a:lumMod val="90000"/>
                    <a:lumOff val="10000"/>
                  </a:schemeClr>
                </a:solidFill>
              </a:rPr>
              <a:t>get-across-borders@uni-mainz.de</a:t>
            </a:r>
            <a:endParaRPr lang="en-GB" noProof="0" dirty="0">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15667D-726E-439E-B151-DF46D201C36D}"/>
              </a:ext>
            </a:extLst>
          </p:cNvPr>
          <p:cNvSpPr>
            <a:spLocks noGrp="1"/>
          </p:cNvSpPr>
          <p:nvPr>
            <p:ph type="title"/>
          </p:nvPr>
        </p:nvSpPr>
        <p:spPr/>
        <p:txBody>
          <a:bodyPr/>
          <a:lstStyle/>
          <a:p>
            <a:r>
              <a:rPr lang="en-GB" noProof="0" dirty="0"/>
              <a:t>Welcome!</a:t>
            </a:r>
          </a:p>
        </p:txBody>
      </p:sp>
      <p:sp>
        <p:nvSpPr>
          <p:cNvPr id="3" name="Inhaltsplatzhalter 2">
            <a:extLst>
              <a:ext uri="{FF2B5EF4-FFF2-40B4-BE49-F238E27FC236}">
                <a16:creationId xmlns:a16="http://schemas.microsoft.com/office/drawing/2014/main" id="{8FD29EA4-607F-4420-8252-7BF95006F9B7}"/>
              </a:ext>
            </a:extLst>
          </p:cNvPr>
          <p:cNvSpPr>
            <a:spLocks noGrp="1"/>
          </p:cNvSpPr>
          <p:nvPr>
            <p:ph idx="1"/>
          </p:nvPr>
        </p:nvSpPr>
        <p:spPr/>
        <p:txBody>
          <a:bodyPr/>
          <a:lstStyle/>
          <a:p>
            <a:r>
              <a:rPr lang="en-GB" sz="2800" dirty="0">
                <a:solidFill>
                  <a:schemeClr val="accent1"/>
                </a:solidFill>
              </a:rPr>
              <a:t>Heute </a:t>
            </a:r>
            <a:r>
              <a:rPr lang="en-GB" sz="2800" dirty="0" err="1">
                <a:solidFill>
                  <a:schemeClr val="accent1"/>
                </a:solidFill>
              </a:rPr>
              <a:t>lernen</a:t>
            </a:r>
            <a:r>
              <a:rPr lang="en-GB" sz="2800" dirty="0">
                <a:solidFill>
                  <a:schemeClr val="accent1"/>
                </a:solidFill>
              </a:rPr>
              <a:t> </a:t>
            </a:r>
            <a:r>
              <a:rPr lang="en-GB" sz="2800" dirty="0" err="1">
                <a:solidFill>
                  <a:schemeClr val="accent1"/>
                </a:solidFill>
              </a:rPr>
              <a:t>wir</a:t>
            </a:r>
            <a:r>
              <a:rPr lang="en-GB" sz="2800" dirty="0">
                <a:solidFill>
                  <a:schemeClr val="accent1"/>
                </a:solidFill>
              </a:rPr>
              <a:t>…</a:t>
            </a:r>
          </a:p>
          <a:p>
            <a:endParaRPr lang="en-GB" sz="2800" dirty="0">
              <a:solidFill>
                <a:schemeClr val="accent1"/>
              </a:solidFill>
            </a:endParaRPr>
          </a:p>
          <a:p>
            <a:pPr marL="342900" indent="-342900">
              <a:buFont typeface="Arial" panose="020B0604020202020204" pitchFamily="34" charset="0"/>
              <a:buChar char="•"/>
            </a:pPr>
            <a:r>
              <a:rPr lang="en-GB" sz="2800" dirty="0">
                <a:solidFill>
                  <a:schemeClr val="accent1"/>
                </a:solidFill>
              </a:rPr>
              <a:t>…von 0 bis 10 </a:t>
            </a:r>
            <a:r>
              <a:rPr lang="en-GB" sz="2800" dirty="0" err="1">
                <a:solidFill>
                  <a:schemeClr val="accent1"/>
                </a:solidFill>
              </a:rPr>
              <a:t>zu</a:t>
            </a:r>
            <a:r>
              <a:rPr lang="en-GB" sz="2800" dirty="0">
                <a:solidFill>
                  <a:schemeClr val="accent1"/>
                </a:solidFill>
              </a:rPr>
              <a:t> </a:t>
            </a:r>
            <a:r>
              <a:rPr lang="en-GB" sz="2800" dirty="0" err="1">
                <a:solidFill>
                  <a:schemeClr val="accent1"/>
                </a:solidFill>
              </a:rPr>
              <a:t>zählen</a:t>
            </a:r>
            <a:r>
              <a:rPr lang="en-GB" sz="2800" dirty="0">
                <a:solidFill>
                  <a:schemeClr val="accent1"/>
                </a:solidFill>
              </a:rPr>
              <a:t>. </a:t>
            </a:r>
            <a:endParaRPr lang="en-GB" sz="2800" noProof="0" dirty="0">
              <a:solidFill>
                <a:schemeClr val="accent1"/>
              </a:solidFill>
            </a:endParaRPr>
          </a:p>
          <a:p>
            <a:endParaRPr lang="en-GB" sz="2800" noProof="0" dirty="0">
              <a:solidFill>
                <a:schemeClr val="accent1"/>
              </a:solidFill>
            </a:endParaRPr>
          </a:p>
          <a:p>
            <a:endParaRPr lang="en-GB" sz="2800" noProof="0" dirty="0">
              <a:solidFill>
                <a:schemeClr val="accent1"/>
              </a:solidFill>
            </a:endParaRPr>
          </a:p>
          <a:p>
            <a:r>
              <a:rPr lang="en-GB" sz="2800" noProof="0" dirty="0">
                <a:solidFill>
                  <a:schemeClr val="accent2"/>
                </a:solidFill>
              </a:rPr>
              <a:t>Today we are going to learn how to…</a:t>
            </a:r>
          </a:p>
          <a:p>
            <a:pPr marL="342900" indent="-342900">
              <a:buFont typeface="Arial" panose="020B0604020202020204" pitchFamily="34" charset="0"/>
              <a:buChar char="•"/>
            </a:pPr>
            <a:endParaRPr lang="en-GB" sz="2800" dirty="0">
              <a:solidFill>
                <a:schemeClr val="accent2"/>
              </a:solidFill>
            </a:endParaRPr>
          </a:p>
          <a:p>
            <a:pPr marL="342900" indent="-342900">
              <a:buFont typeface="Arial" panose="020B0604020202020204" pitchFamily="34" charset="0"/>
              <a:buChar char="•"/>
            </a:pPr>
            <a:r>
              <a:rPr lang="en-GB" sz="2800" dirty="0">
                <a:solidFill>
                  <a:schemeClr val="accent2"/>
                </a:solidFill>
              </a:rPr>
              <a:t>…count from 0 to 10.</a:t>
            </a:r>
            <a:endParaRPr lang="en-GB" sz="2800" noProof="0" dirty="0">
              <a:solidFill>
                <a:schemeClr val="accent2"/>
              </a:solidFill>
            </a:endParaRPr>
          </a:p>
          <a:p>
            <a:endParaRPr lang="en-GB" dirty="0">
              <a:solidFill>
                <a:schemeClr val="accent2"/>
              </a:solidFill>
            </a:endParaRPr>
          </a:p>
        </p:txBody>
      </p:sp>
      <p:sp>
        <p:nvSpPr>
          <p:cNvPr id="5" name="Foliennummernplatzhalter 4">
            <a:extLst>
              <a:ext uri="{FF2B5EF4-FFF2-40B4-BE49-F238E27FC236}">
                <a16:creationId xmlns:a16="http://schemas.microsoft.com/office/drawing/2014/main" id="{6AA08D58-742D-4BC5-A3B1-6AD7F8BD930F}"/>
              </a:ext>
            </a:extLst>
          </p:cNvPr>
          <p:cNvSpPr>
            <a:spLocks noGrp="1"/>
          </p:cNvSpPr>
          <p:nvPr>
            <p:ph type="sldNum" sz="quarter" idx="10"/>
          </p:nvPr>
        </p:nvSpPr>
        <p:spPr/>
        <p:txBody>
          <a:bodyPr/>
          <a:lstStyle/>
          <a:p>
            <a:pPr algn="ctr"/>
            <a:fld id="{B7512931-C0D2-4182-94BF-31D8AB2CEE49}" type="slidenum">
              <a:rPr lang="en-GB" sz="1050" b="0" smtClean="0">
                <a:solidFill>
                  <a:schemeClr val="bg2"/>
                </a:solidFill>
                <a:latin typeface="Comic Sans MS" panose="030F0702030302020204" pitchFamily="66" charset="0"/>
              </a:rPr>
              <a:pPr algn="ctr"/>
              <a:t>3</a:t>
            </a:fld>
            <a:endParaRPr lang="en-GB" sz="1050" b="0">
              <a:solidFill>
                <a:schemeClr val="bg2"/>
              </a:solidFill>
              <a:latin typeface="Comic Sans MS" panose="030F0702030302020204" pitchFamily="66" charset="0"/>
            </a:endParaRPr>
          </a:p>
        </p:txBody>
      </p:sp>
      <p:pic>
        <p:nvPicPr>
          <p:cNvPr id="6" name="Picture 7" descr="A picture containing drawing&#10;&#10;Description automatically generated">
            <a:extLst>
              <a:ext uri="{FF2B5EF4-FFF2-40B4-BE49-F238E27FC236}">
                <a16:creationId xmlns:a16="http://schemas.microsoft.com/office/drawing/2014/main" id="{9A449584-25A9-46A1-A3B9-E07DDC562B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9137" y="2502525"/>
            <a:ext cx="2778293" cy="4250438"/>
          </a:xfrm>
          <a:prstGeom prst="rect">
            <a:avLst/>
          </a:prstGeom>
        </p:spPr>
      </p:pic>
      <p:sp>
        <p:nvSpPr>
          <p:cNvPr id="7" name="Fußzeilenplatzhalter 3">
            <a:extLst>
              <a:ext uri="{FF2B5EF4-FFF2-40B4-BE49-F238E27FC236}">
                <a16:creationId xmlns:a16="http://schemas.microsoft.com/office/drawing/2014/main" id="{8C48016E-66E8-4877-B972-1F31DBB8F751}"/>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2739182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2214880" y="198437"/>
            <a:ext cx="7702233" cy="1258887"/>
          </a:xfrm>
        </p:spPr>
        <p:txBody>
          <a:bodyPr wrap="square" anchor="ctr">
            <a:normAutofit/>
          </a:bodyPr>
          <a:lstStyle/>
          <a:p>
            <a:r>
              <a:rPr lang="en-GB" noProof="0" dirty="0"/>
              <a:t>The numbers:</a:t>
            </a:r>
            <a:br>
              <a:rPr lang="en-GB" noProof="0" dirty="0"/>
            </a:br>
            <a:r>
              <a:rPr lang="en-GB" noProof="0" dirty="0"/>
              <a:t>Listen and repeat!</a:t>
            </a:r>
          </a:p>
        </p:txBody>
      </p:sp>
      <p:pic>
        <p:nvPicPr>
          <p:cNvPr id="3" name="Picture 2" descr="A picture containing drawing&#10;&#10;Description automatically generated">
            <a:extLst>
              <a:ext uri="{FF2B5EF4-FFF2-40B4-BE49-F238E27FC236}">
                <a16:creationId xmlns:a16="http://schemas.microsoft.com/office/drawing/2014/main" id="{6B0FA5E2-30CB-4DE0-9B67-75704DA9EC98}"/>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6392862" y="1763713"/>
            <a:ext cx="3431159" cy="3590843"/>
          </a:xfrm>
          <a:prstGeom prst="rect">
            <a:avLst/>
          </a:prstGeom>
        </p:spPr>
      </p:pic>
      <p:sp>
        <p:nvSpPr>
          <p:cNvPr id="10" name="Inhaltsplatzhalter 9">
            <a:extLst>
              <a:ext uri="{FF2B5EF4-FFF2-40B4-BE49-F238E27FC236}">
                <a16:creationId xmlns:a16="http://schemas.microsoft.com/office/drawing/2014/main" id="{74E34081-1D09-4321-B267-828C43CF2CB8}"/>
              </a:ext>
            </a:extLst>
          </p:cNvPr>
          <p:cNvSpPr>
            <a:spLocks noGrp="1"/>
          </p:cNvSpPr>
          <p:nvPr>
            <p:ph sz="half" idx="1"/>
          </p:nvPr>
        </p:nvSpPr>
        <p:spPr>
          <a:xfrm>
            <a:off x="522288" y="1016000"/>
            <a:ext cx="4621212" cy="6344443"/>
          </a:xfrm>
        </p:spPr>
        <p:txBody>
          <a:bodyPr/>
          <a:lstStyle/>
          <a:p>
            <a:pPr>
              <a:lnSpc>
                <a:spcPts val="2000"/>
              </a:lnSpc>
            </a:pPr>
            <a:r>
              <a:rPr lang="en-GB" sz="2000" noProof="0" dirty="0"/>
              <a:t>0    null		</a:t>
            </a:r>
            <a:r>
              <a:rPr lang="en-GB" sz="2000" noProof="0" dirty="0">
                <a:solidFill>
                  <a:schemeClr val="accent2"/>
                </a:solidFill>
              </a:rPr>
              <a:t>zero</a:t>
            </a:r>
          </a:p>
          <a:p>
            <a:pPr>
              <a:lnSpc>
                <a:spcPts val="2000"/>
              </a:lnSpc>
            </a:pPr>
            <a:endParaRPr lang="en-GB" sz="2000" noProof="0" dirty="0"/>
          </a:p>
          <a:p>
            <a:pPr marL="457200" indent="-457200">
              <a:lnSpc>
                <a:spcPts val="2000"/>
              </a:lnSpc>
              <a:buAutoNum type="arabicPlain"/>
            </a:pPr>
            <a:r>
              <a:rPr lang="en-GB" sz="2000" noProof="0" dirty="0" err="1"/>
              <a:t>eins</a:t>
            </a:r>
            <a:r>
              <a:rPr lang="en-GB" sz="2000" noProof="0" dirty="0"/>
              <a:t>	</a:t>
            </a:r>
            <a:r>
              <a:rPr lang="en-GB" sz="2000" noProof="0" dirty="0">
                <a:solidFill>
                  <a:schemeClr val="accent2"/>
                </a:solidFill>
              </a:rPr>
              <a:t>one</a:t>
            </a:r>
            <a:br>
              <a:rPr lang="en-GB" sz="2000" noProof="0" dirty="0"/>
            </a:br>
            <a:endParaRPr lang="en-GB" sz="2000" noProof="0" dirty="0"/>
          </a:p>
          <a:p>
            <a:pPr marL="457200" indent="-457200">
              <a:lnSpc>
                <a:spcPts val="2000"/>
              </a:lnSpc>
              <a:buAutoNum type="arabicPlain"/>
            </a:pPr>
            <a:r>
              <a:rPr lang="en-GB" sz="2000" noProof="0" dirty="0" err="1"/>
              <a:t>zwei</a:t>
            </a:r>
            <a:r>
              <a:rPr lang="en-GB" sz="2000" noProof="0" dirty="0"/>
              <a:t>	</a:t>
            </a:r>
            <a:r>
              <a:rPr lang="en-GB" sz="2000" noProof="0" dirty="0">
                <a:solidFill>
                  <a:schemeClr val="accent2"/>
                </a:solidFill>
              </a:rPr>
              <a:t>two</a:t>
            </a:r>
            <a:br>
              <a:rPr lang="en-GB" sz="2000" noProof="0" dirty="0"/>
            </a:br>
            <a:endParaRPr lang="en-GB" sz="2000" noProof="0" dirty="0"/>
          </a:p>
          <a:p>
            <a:pPr marL="457200" indent="-457200">
              <a:lnSpc>
                <a:spcPts val="2000"/>
              </a:lnSpc>
              <a:buAutoNum type="arabicPlain"/>
            </a:pPr>
            <a:r>
              <a:rPr lang="en-GB" sz="2000" noProof="0" dirty="0" err="1"/>
              <a:t>drei</a:t>
            </a:r>
            <a:r>
              <a:rPr lang="en-GB" sz="2000" noProof="0" dirty="0"/>
              <a:t>	</a:t>
            </a:r>
            <a:r>
              <a:rPr lang="en-GB" sz="2000" noProof="0" dirty="0">
                <a:solidFill>
                  <a:schemeClr val="accent2"/>
                </a:solidFill>
              </a:rPr>
              <a:t>three</a:t>
            </a:r>
            <a:br>
              <a:rPr lang="en-GB" sz="2000" noProof="0" dirty="0"/>
            </a:br>
            <a:endParaRPr lang="en-GB" sz="2000" noProof="0" dirty="0"/>
          </a:p>
          <a:p>
            <a:pPr marL="457200" indent="-457200">
              <a:lnSpc>
                <a:spcPts val="2000"/>
              </a:lnSpc>
              <a:buAutoNum type="arabicPlain"/>
            </a:pPr>
            <a:r>
              <a:rPr lang="en-GB" sz="2000" noProof="0" dirty="0" err="1"/>
              <a:t>vier</a:t>
            </a:r>
            <a:r>
              <a:rPr lang="en-GB" sz="2000" noProof="0" dirty="0"/>
              <a:t>	</a:t>
            </a:r>
            <a:r>
              <a:rPr lang="en-GB" sz="2000" noProof="0" dirty="0">
                <a:solidFill>
                  <a:schemeClr val="accent2"/>
                </a:solidFill>
              </a:rPr>
              <a:t>four</a:t>
            </a:r>
            <a:br>
              <a:rPr lang="en-GB" sz="2000" noProof="0" dirty="0"/>
            </a:br>
            <a:endParaRPr lang="en-GB" sz="2000" noProof="0" dirty="0"/>
          </a:p>
          <a:p>
            <a:pPr marL="457200" indent="-457200">
              <a:lnSpc>
                <a:spcPts val="2000"/>
              </a:lnSpc>
              <a:buAutoNum type="arabicPlain"/>
            </a:pPr>
            <a:r>
              <a:rPr lang="en-GB" sz="2000" noProof="0" dirty="0" err="1"/>
              <a:t>fünf</a:t>
            </a:r>
            <a:r>
              <a:rPr lang="en-GB" sz="2000" noProof="0" dirty="0"/>
              <a:t>	</a:t>
            </a:r>
            <a:r>
              <a:rPr lang="en-GB" sz="2000" noProof="0" dirty="0">
                <a:solidFill>
                  <a:schemeClr val="accent2"/>
                </a:solidFill>
              </a:rPr>
              <a:t>five</a:t>
            </a:r>
            <a:br>
              <a:rPr lang="en-GB" sz="2000" noProof="0" dirty="0"/>
            </a:br>
            <a:endParaRPr lang="en-GB" sz="2000" noProof="0" dirty="0"/>
          </a:p>
          <a:p>
            <a:pPr marL="457200" indent="-457200">
              <a:lnSpc>
                <a:spcPts val="2000"/>
              </a:lnSpc>
              <a:buAutoNum type="arabicPlain"/>
            </a:pPr>
            <a:r>
              <a:rPr lang="en-GB" sz="2000" noProof="0" dirty="0" err="1"/>
              <a:t>sechs</a:t>
            </a:r>
            <a:r>
              <a:rPr lang="en-GB" sz="2000" noProof="0" dirty="0"/>
              <a:t>	</a:t>
            </a:r>
            <a:r>
              <a:rPr lang="en-GB" sz="2000" noProof="0" dirty="0">
                <a:solidFill>
                  <a:schemeClr val="accent2"/>
                </a:solidFill>
              </a:rPr>
              <a:t>six</a:t>
            </a:r>
            <a:br>
              <a:rPr lang="en-GB" sz="2000" noProof="0" dirty="0"/>
            </a:br>
            <a:endParaRPr lang="en-GB" sz="2000" noProof="0" dirty="0"/>
          </a:p>
          <a:p>
            <a:pPr marL="457200" indent="-457200">
              <a:lnSpc>
                <a:spcPts val="2000"/>
              </a:lnSpc>
              <a:buAutoNum type="arabicPlain"/>
            </a:pPr>
            <a:r>
              <a:rPr lang="en-GB" sz="2000" noProof="0" dirty="0" err="1"/>
              <a:t>sieben</a:t>
            </a:r>
            <a:r>
              <a:rPr lang="en-GB" sz="2000" noProof="0" dirty="0"/>
              <a:t>	</a:t>
            </a:r>
            <a:r>
              <a:rPr lang="en-GB" sz="2000" noProof="0" dirty="0">
                <a:solidFill>
                  <a:schemeClr val="accent2"/>
                </a:solidFill>
              </a:rPr>
              <a:t>seven</a:t>
            </a:r>
            <a:br>
              <a:rPr lang="en-GB" sz="2000" noProof="0" dirty="0"/>
            </a:br>
            <a:endParaRPr lang="en-GB" sz="2000" noProof="0" dirty="0"/>
          </a:p>
          <a:p>
            <a:pPr marL="457200" indent="-457200">
              <a:lnSpc>
                <a:spcPts val="2000"/>
              </a:lnSpc>
              <a:buAutoNum type="arabicPlain"/>
            </a:pPr>
            <a:r>
              <a:rPr lang="en-GB" sz="2000" noProof="0" dirty="0" err="1"/>
              <a:t>acht</a:t>
            </a:r>
            <a:r>
              <a:rPr lang="en-GB" sz="2000" noProof="0" dirty="0"/>
              <a:t>	</a:t>
            </a:r>
            <a:r>
              <a:rPr lang="en-GB" sz="2000" noProof="0" dirty="0">
                <a:solidFill>
                  <a:schemeClr val="accent2"/>
                </a:solidFill>
              </a:rPr>
              <a:t>eight</a:t>
            </a:r>
            <a:br>
              <a:rPr lang="en-GB" sz="2000" noProof="0" dirty="0"/>
            </a:br>
            <a:endParaRPr lang="en-GB" sz="2000" noProof="0" dirty="0"/>
          </a:p>
          <a:p>
            <a:pPr marL="457200" indent="-457200">
              <a:lnSpc>
                <a:spcPts val="2000"/>
              </a:lnSpc>
              <a:buAutoNum type="arabicPlain"/>
            </a:pPr>
            <a:r>
              <a:rPr lang="en-GB" sz="2000" noProof="0" dirty="0" err="1"/>
              <a:t>neun</a:t>
            </a:r>
            <a:r>
              <a:rPr lang="en-GB" sz="2000" noProof="0" dirty="0"/>
              <a:t>	</a:t>
            </a:r>
            <a:r>
              <a:rPr lang="en-GB" sz="2000" noProof="0" dirty="0">
                <a:solidFill>
                  <a:schemeClr val="accent2"/>
                </a:solidFill>
              </a:rPr>
              <a:t>nine</a:t>
            </a:r>
            <a:br>
              <a:rPr lang="en-GB" sz="2000" noProof="0" dirty="0"/>
            </a:br>
            <a:endParaRPr lang="en-GB" sz="2000" noProof="0" dirty="0"/>
          </a:p>
          <a:p>
            <a:pPr marL="457200" indent="-457200">
              <a:lnSpc>
                <a:spcPts val="2000"/>
              </a:lnSpc>
              <a:buAutoNum type="arabicPlain"/>
            </a:pPr>
            <a:r>
              <a:rPr lang="en-GB" sz="2000" noProof="0" dirty="0" err="1"/>
              <a:t>zehn</a:t>
            </a:r>
            <a:r>
              <a:rPr lang="en-GB" sz="2000" noProof="0" dirty="0"/>
              <a:t>	</a:t>
            </a:r>
            <a:r>
              <a:rPr lang="en-GB" sz="2000" noProof="0" dirty="0">
                <a:solidFill>
                  <a:schemeClr val="accent2"/>
                </a:solidFill>
              </a:rPr>
              <a:t>ten</a:t>
            </a:r>
          </a:p>
        </p:txBody>
      </p:sp>
      <p:pic>
        <p:nvPicPr>
          <p:cNvPr id="7" name="0Aufgezeichneter Sound">
            <a:hlinkClick r:id="" action="ppaction://media"/>
            <a:extLst>
              <a:ext uri="{FF2B5EF4-FFF2-40B4-BE49-F238E27FC236}">
                <a16:creationId xmlns:a16="http://schemas.microsoft.com/office/drawing/2014/main" id="{882F25D1-D406-4162-BB7D-642CE4E51603}"/>
              </a:ext>
            </a:extLst>
          </p:cNvPr>
          <p:cNvPicPr>
            <a:picLocks noChangeAspect="1"/>
          </p:cNvPicPr>
          <p:nvPr>
            <a:audioFile r:link="rId2"/>
            <p:extLst>
              <p:ext uri="{DAA4B4D4-6D71-4841-9C94-3DE7FCFB9230}">
                <p14:media xmlns:p14="http://schemas.microsoft.com/office/powerpoint/2010/main" r:embed="rId1"/>
              </p:ext>
            </p:extLst>
          </p:nvPr>
        </p:nvPicPr>
        <p:blipFill>
          <a:blip r:embed="rId25"/>
          <a:stretch>
            <a:fillRect/>
          </a:stretch>
        </p:blipFill>
        <p:spPr>
          <a:xfrm>
            <a:off x="3197860" y="868361"/>
            <a:ext cx="609600" cy="609600"/>
          </a:xfrm>
          <a:prstGeom prst="rect">
            <a:avLst/>
          </a:prstGeom>
        </p:spPr>
      </p:pic>
      <p:pic>
        <p:nvPicPr>
          <p:cNvPr id="8" name="1Aufgezeichneter Sound">
            <a:hlinkClick r:id="" action="ppaction://media"/>
            <a:extLst>
              <a:ext uri="{FF2B5EF4-FFF2-40B4-BE49-F238E27FC236}">
                <a16:creationId xmlns:a16="http://schemas.microsoft.com/office/drawing/2014/main" id="{6417302A-6967-44AD-8D09-27BBB63FA581}"/>
              </a:ext>
            </a:extLst>
          </p:cNvPr>
          <p:cNvPicPr>
            <a:picLocks noChangeAspect="1"/>
          </p:cNvPicPr>
          <p:nvPr>
            <a:audioFile r:link="rId4"/>
            <p:extLst>
              <p:ext uri="{DAA4B4D4-6D71-4841-9C94-3DE7FCFB9230}">
                <p14:media xmlns:p14="http://schemas.microsoft.com/office/powerpoint/2010/main" r:embed="rId3"/>
              </p:ext>
            </p:extLst>
          </p:nvPr>
        </p:nvPicPr>
        <p:blipFill>
          <a:blip r:embed="rId25"/>
          <a:stretch>
            <a:fillRect/>
          </a:stretch>
        </p:blipFill>
        <p:spPr>
          <a:xfrm>
            <a:off x="3197860" y="1488438"/>
            <a:ext cx="609600" cy="609600"/>
          </a:xfrm>
          <a:prstGeom prst="rect">
            <a:avLst/>
          </a:prstGeom>
        </p:spPr>
      </p:pic>
      <p:pic>
        <p:nvPicPr>
          <p:cNvPr id="9" name="2Aufgezeichneter Sound">
            <a:hlinkClick r:id="" action="ppaction://media"/>
            <a:extLst>
              <a:ext uri="{FF2B5EF4-FFF2-40B4-BE49-F238E27FC236}">
                <a16:creationId xmlns:a16="http://schemas.microsoft.com/office/drawing/2014/main" id="{699BFE83-9AF9-40F1-A449-B5DBD9A2D73C}"/>
              </a:ext>
            </a:extLst>
          </p:cNvPr>
          <p:cNvPicPr>
            <a:picLocks noChangeAspect="1"/>
          </p:cNvPicPr>
          <p:nvPr>
            <a:audioFile r:link="rId6"/>
            <p:extLst>
              <p:ext uri="{DAA4B4D4-6D71-4841-9C94-3DE7FCFB9230}">
                <p14:media xmlns:p14="http://schemas.microsoft.com/office/powerpoint/2010/main" r:embed="rId5"/>
              </p:ext>
            </p:extLst>
          </p:nvPr>
        </p:nvPicPr>
        <p:blipFill>
          <a:blip r:embed="rId25"/>
          <a:stretch>
            <a:fillRect/>
          </a:stretch>
        </p:blipFill>
        <p:spPr>
          <a:xfrm>
            <a:off x="3197860" y="2098038"/>
            <a:ext cx="609600" cy="609600"/>
          </a:xfrm>
          <a:prstGeom prst="rect">
            <a:avLst/>
          </a:prstGeom>
        </p:spPr>
      </p:pic>
      <p:pic>
        <p:nvPicPr>
          <p:cNvPr id="12" name="3Aufgezeichneter Sound">
            <a:hlinkClick r:id="" action="ppaction://media"/>
            <a:extLst>
              <a:ext uri="{FF2B5EF4-FFF2-40B4-BE49-F238E27FC236}">
                <a16:creationId xmlns:a16="http://schemas.microsoft.com/office/drawing/2014/main" id="{A90FF56A-39AF-4A3C-88A6-FD0C51FBAAC3}"/>
              </a:ext>
            </a:extLst>
          </p:cNvPr>
          <p:cNvPicPr>
            <a:picLocks noChangeAspect="1"/>
          </p:cNvPicPr>
          <p:nvPr>
            <a:audioFile r:link="rId8"/>
            <p:extLst>
              <p:ext uri="{DAA4B4D4-6D71-4841-9C94-3DE7FCFB9230}">
                <p14:media xmlns:p14="http://schemas.microsoft.com/office/powerpoint/2010/main" r:embed="rId7"/>
              </p:ext>
            </p:extLst>
          </p:nvPr>
        </p:nvPicPr>
        <p:blipFill>
          <a:blip r:embed="rId25"/>
          <a:stretch>
            <a:fillRect/>
          </a:stretch>
        </p:blipFill>
        <p:spPr>
          <a:xfrm>
            <a:off x="3220720" y="2610801"/>
            <a:ext cx="609600" cy="609600"/>
          </a:xfrm>
          <a:prstGeom prst="rect">
            <a:avLst/>
          </a:prstGeom>
        </p:spPr>
      </p:pic>
      <p:pic>
        <p:nvPicPr>
          <p:cNvPr id="22" name="4Aufgezeichneter Sound">
            <a:hlinkClick r:id="" action="ppaction://media"/>
            <a:extLst>
              <a:ext uri="{FF2B5EF4-FFF2-40B4-BE49-F238E27FC236}">
                <a16:creationId xmlns:a16="http://schemas.microsoft.com/office/drawing/2014/main" id="{84C521AB-1E91-4560-94D5-2C909A4A99ED}"/>
              </a:ext>
            </a:extLst>
          </p:cNvPr>
          <p:cNvPicPr>
            <a:picLocks noChangeAspect="1"/>
          </p:cNvPicPr>
          <p:nvPr>
            <a:audioFile r:link="rId10"/>
            <p:extLst>
              <p:ext uri="{DAA4B4D4-6D71-4841-9C94-3DE7FCFB9230}">
                <p14:media xmlns:p14="http://schemas.microsoft.com/office/powerpoint/2010/main" r:embed="rId9"/>
              </p:ext>
            </p:extLst>
          </p:nvPr>
        </p:nvPicPr>
        <p:blipFill>
          <a:blip r:embed="rId25"/>
          <a:stretch>
            <a:fillRect/>
          </a:stretch>
        </p:blipFill>
        <p:spPr>
          <a:xfrm>
            <a:off x="3197860" y="3230878"/>
            <a:ext cx="609600" cy="609600"/>
          </a:xfrm>
          <a:prstGeom prst="rect">
            <a:avLst/>
          </a:prstGeom>
        </p:spPr>
      </p:pic>
      <p:pic>
        <p:nvPicPr>
          <p:cNvPr id="23" name="5Aufgezeichneter Sound">
            <a:hlinkClick r:id="" action="ppaction://media"/>
            <a:extLst>
              <a:ext uri="{FF2B5EF4-FFF2-40B4-BE49-F238E27FC236}">
                <a16:creationId xmlns:a16="http://schemas.microsoft.com/office/drawing/2014/main" id="{E4BDF1E1-2F1F-41B6-9109-1B2525DC5B72}"/>
              </a:ext>
            </a:extLst>
          </p:cNvPr>
          <p:cNvPicPr>
            <a:picLocks noChangeAspect="1"/>
          </p:cNvPicPr>
          <p:nvPr>
            <a:audioFile r:link="rId12"/>
            <p:extLst>
              <p:ext uri="{DAA4B4D4-6D71-4841-9C94-3DE7FCFB9230}">
                <p14:media xmlns:p14="http://schemas.microsoft.com/office/powerpoint/2010/main" r:embed="rId11"/>
              </p:ext>
            </p:extLst>
          </p:nvPr>
        </p:nvPicPr>
        <p:blipFill>
          <a:blip r:embed="rId25"/>
          <a:stretch>
            <a:fillRect/>
          </a:stretch>
        </p:blipFill>
        <p:spPr>
          <a:xfrm>
            <a:off x="3220720" y="3764278"/>
            <a:ext cx="609600" cy="609600"/>
          </a:xfrm>
          <a:prstGeom prst="rect">
            <a:avLst/>
          </a:prstGeom>
        </p:spPr>
      </p:pic>
      <p:pic>
        <p:nvPicPr>
          <p:cNvPr id="24" name="6Aufgezeichneter Sound">
            <a:hlinkClick r:id="" action="ppaction://media"/>
            <a:extLst>
              <a:ext uri="{FF2B5EF4-FFF2-40B4-BE49-F238E27FC236}">
                <a16:creationId xmlns:a16="http://schemas.microsoft.com/office/drawing/2014/main" id="{73C0A6D3-C8F3-40E5-8FDA-5F2192F41A82}"/>
              </a:ext>
            </a:extLst>
          </p:cNvPr>
          <p:cNvPicPr>
            <a:picLocks noChangeAspect="1"/>
          </p:cNvPicPr>
          <p:nvPr>
            <a:audioFile r:link="rId14"/>
            <p:extLst>
              <p:ext uri="{DAA4B4D4-6D71-4841-9C94-3DE7FCFB9230}">
                <p14:media xmlns:p14="http://schemas.microsoft.com/office/powerpoint/2010/main" r:embed="rId13"/>
              </p:ext>
            </p:extLst>
          </p:nvPr>
        </p:nvPicPr>
        <p:blipFill>
          <a:blip r:embed="rId25"/>
          <a:stretch>
            <a:fillRect/>
          </a:stretch>
        </p:blipFill>
        <p:spPr>
          <a:xfrm>
            <a:off x="3197860" y="4378720"/>
            <a:ext cx="609600" cy="609600"/>
          </a:xfrm>
          <a:prstGeom prst="rect">
            <a:avLst/>
          </a:prstGeom>
        </p:spPr>
      </p:pic>
      <p:pic>
        <p:nvPicPr>
          <p:cNvPr id="25" name="7Aufgezeichneter Sound">
            <a:hlinkClick r:id="" action="ppaction://media"/>
            <a:extLst>
              <a:ext uri="{FF2B5EF4-FFF2-40B4-BE49-F238E27FC236}">
                <a16:creationId xmlns:a16="http://schemas.microsoft.com/office/drawing/2014/main" id="{258CCF8A-BFD7-4E6C-907F-F3D8F9B8FE19}"/>
              </a:ext>
            </a:extLst>
          </p:cNvPr>
          <p:cNvPicPr>
            <a:picLocks noChangeAspect="1"/>
          </p:cNvPicPr>
          <p:nvPr>
            <a:audioFile r:link="rId16"/>
            <p:extLst>
              <p:ext uri="{DAA4B4D4-6D71-4841-9C94-3DE7FCFB9230}">
                <p14:media xmlns:p14="http://schemas.microsoft.com/office/powerpoint/2010/main" r:embed="rId15"/>
              </p:ext>
            </p:extLst>
          </p:nvPr>
        </p:nvPicPr>
        <p:blipFill>
          <a:blip r:embed="rId25"/>
          <a:stretch>
            <a:fillRect/>
          </a:stretch>
        </p:blipFill>
        <p:spPr>
          <a:xfrm>
            <a:off x="3220720" y="4988320"/>
            <a:ext cx="609600" cy="609600"/>
          </a:xfrm>
          <a:prstGeom prst="rect">
            <a:avLst/>
          </a:prstGeom>
        </p:spPr>
      </p:pic>
      <p:pic>
        <p:nvPicPr>
          <p:cNvPr id="26" name="8Aufgezeichneter Sound">
            <a:hlinkClick r:id="" action="ppaction://media"/>
            <a:extLst>
              <a:ext uri="{FF2B5EF4-FFF2-40B4-BE49-F238E27FC236}">
                <a16:creationId xmlns:a16="http://schemas.microsoft.com/office/drawing/2014/main" id="{4F6268F9-65DF-41A9-92C5-18C5110D8125}"/>
              </a:ext>
            </a:extLst>
          </p:cNvPr>
          <p:cNvPicPr>
            <a:picLocks noChangeAspect="1"/>
          </p:cNvPicPr>
          <p:nvPr>
            <a:audioFile r:link="rId18"/>
            <p:extLst>
              <p:ext uri="{DAA4B4D4-6D71-4841-9C94-3DE7FCFB9230}">
                <p14:media xmlns:p14="http://schemas.microsoft.com/office/powerpoint/2010/main" r:embed="rId17"/>
              </p:ext>
            </p:extLst>
          </p:nvPr>
        </p:nvPicPr>
        <p:blipFill>
          <a:blip r:embed="rId25"/>
          <a:stretch>
            <a:fillRect/>
          </a:stretch>
        </p:blipFill>
        <p:spPr>
          <a:xfrm>
            <a:off x="3220720" y="5491928"/>
            <a:ext cx="609600" cy="609600"/>
          </a:xfrm>
          <a:prstGeom prst="rect">
            <a:avLst/>
          </a:prstGeom>
        </p:spPr>
      </p:pic>
      <p:pic>
        <p:nvPicPr>
          <p:cNvPr id="27" name="9Aufgezeichneter Sound">
            <a:hlinkClick r:id="" action="ppaction://media"/>
            <a:extLst>
              <a:ext uri="{FF2B5EF4-FFF2-40B4-BE49-F238E27FC236}">
                <a16:creationId xmlns:a16="http://schemas.microsoft.com/office/drawing/2014/main" id="{2A8699AA-EF9D-4D40-A735-4FE1ADA47A4E}"/>
              </a:ext>
            </a:extLst>
          </p:cNvPr>
          <p:cNvPicPr>
            <a:picLocks noChangeAspect="1"/>
          </p:cNvPicPr>
          <p:nvPr>
            <a:audioFile r:link="rId20"/>
            <p:extLst>
              <p:ext uri="{DAA4B4D4-6D71-4841-9C94-3DE7FCFB9230}">
                <p14:media xmlns:p14="http://schemas.microsoft.com/office/powerpoint/2010/main" r:embed="rId19"/>
              </p:ext>
            </p:extLst>
          </p:nvPr>
        </p:nvPicPr>
        <p:blipFill>
          <a:blip r:embed="rId25"/>
          <a:stretch>
            <a:fillRect/>
          </a:stretch>
        </p:blipFill>
        <p:spPr>
          <a:xfrm>
            <a:off x="3238863" y="6081714"/>
            <a:ext cx="609600" cy="609600"/>
          </a:xfrm>
          <a:prstGeom prst="rect">
            <a:avLst/>
          </a:prstGeom>
        </p:spPr>
      </p:pic>
      <p:pic>
        <p:nvPicPr>
          <p:cNvPr id="28" name="10Aufgezeichneter Sound">
            <a:hlinkClick r:id="" action="ppaction://media"/>
            <a:extLst>
              <a:ext uri="{FF2B5EF4-FFF2-40B4-BE49-F238E27FC236}">
                <a16:creationId xmlns:a16="http://schemas.microsoft.com/office/drawing/2014/main" id="{84F2FFBD-53D7-4C12-9CFA-5FFB17B46A7C}"/>
              </a:ext>
            </a:extLst>
          </p:cNvPr>
          <p:cNvPicPr>
            <a:picLocks noChangeAspect="1"/>
          </p:cNvPicPr>
          <p:nvPr>
            <a:audioFile r:link="rId22"/>
            <p:extLst>
              <p:ext uri="{DAA4B4D4-6D71-4841-9C94-3DE7FCFB9230}">
                <p14:media xmlns:p14="http://schemas.microsoft.com/office/powerpoint/2010/main" r:embed="rId21"/>
              </p:ext>
            </p:extLst>
          </p:nvPr>
        </p:nvPicPr>
        <p:blipFill>
          <a:blip r:embed="rId25"/>
          <a:stretch>
            <a:fillRect/>
          </a:stretch>
        </p:blipFill>
        <p:spPr>
          <a:xfrm>
            <a:off x="3238863" y="6654006"/>
            <a:ext cx="609600" cy="609600"/>
          </a:xfrm>
          <a:prstGeom prst="rect">
            <a:avLst/>
          </a:prstGeom>
        </p:spPr>
      </p:pic>
      <p:sp>
        <p:nvSpPr>
          <p:cNvPr id="19" name="Foliennummernplatzhalter 4">
            <a:extLst>
              <a:ext uri="{FF2B5EF4-FFF2-40B4-BE49-F238E27FC236}">
                <a16:creationId xmlns:a16="http://schemas.microsoft.com/office/drawing/2014/main" id="{728834BB-4418-4129-8976-16CA78D17E60}"/>
              </a:ext>
            </a:extLst>
          </p:cNvPr>
          <p:cNvSpPr>
            <a:spLocks noGrp="1"/>
          </p:cNvSpPr>
          <p:nvPr>
            <p:ph type="sldNum" sz="quarter" idx="10"/>
          </p:nvPr>
        </p:nvSpPr>
        <p:spPr>
          <a:xfrm>
            <a:off x="9835529" y="6958806"/>
            <a:ext cx="607347" cy="401638"/>
          </a:xfrm>
        </p:spPr>
        <p:txBody>
          <a:bodyPr/>
          <a:lstStyle/>
          <a:p>
            <a:pPr algn="ctr"/>
            <a:fld id="{B7512931-C0D2-4182-94BF-31D8AB2CEE49}" type="slidenum">
              <a:rPr lang="en-GB" sz="1050" b="0" smtClean="0">
                <a:solidFill>
                  <a:schemeClr val="bg2"/>
                </a:solidFill>
                <a:latin typeface="Comic Sans MS" panose="030F0702030302020204" pitchFamily="66" charset="0"/>
              </a:rPr>
              <a:pPr algn="ctr"/>
              <a:t>4</a:t>
            </a:fld>
            <a:endParaRPr lang="en-GB" sz="1050" b="0">
              <a:solidFill>
                <a:schemeClr val="bg2"/>
              </a:solidFill>
              <a:latin typeface="Comic Sans MS" panose="030F0702030302020204" pitchFamily="66" charset="0"/>
            </a:endParaRPr>
          </a:p>
        </p:txBody>
      </p:sp>
      <p:sp>
        <p:nvSpPr>
          <p:cNvPr id="20" name="Fußzeilenplatzhalter 3">
            <a:extLst>
              <a:ext uri="{FF2B5EF4-FFF2-40B4-BE49-F238E27FC236}">
                <a16:creationId xmlns:a16="http://schemas.microsoft.com/office/drawing/2014/main" id="{ACFA7C14-CAF4-4A86-93BE-319E407F130D}"/>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2461512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75"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862" fill="hold"/>
                                        <p:tgtEl>
                                          <p:spTgt spid="8"/>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5768" fill="hold"/>
                                        <p:tgtEl>
                                          <p:spTgt spid="9"/>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4630" fill="hold"/>
                                        <p:tgtEl>
                                          <p:spTgt spid="12"/>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4955" fill="hold"/>
                                        <p:tgtEl>
                                          <p:spTgt spid="22"/>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5420" fill="hold"/>
                                        <p:tgtEl>
                                          <p:spTgt spid="23"/>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5257" fill="hold"/>
                                        <p:tgtEl>
                                          <p:spTgt spid="24"/>
                                        </p:tgtEl>
                                      </p:cBhvr>
                                    </p:cmd>
                                  </p:childTnLst>
                                </p:cTn>
                              </p:par>
                            </p:childTnLst>
                          </p:cTn>
                        </p:par>
                      </p:childTnLst>
                    </p:cTn>
                  </p:par>
                  <p:par>
                    <p:cTn id="31" fill="hold">
                      <p:stCondLst>
                        <p:cond delay="indefinite"/>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4561" fill="hold"/>
                                        <p:tgtEl>
                                          <p:spTgt spid="25"/>
                                        </p:tgtEl>
                                      </p:cBhvr>
                                    </p:cmd>
                                  </p:childTnLst>
                                </p:cTn>
                              </p:par>
                            </p:childTnLst>
                          </p:cTn>
                        </p:par>
                      </p:childTnLst>
                    </p:cTn>
                  </p:par>
                  <p:par>
                    <p:cTn id="35" fill="hold">
                      <p:stCondLst>
                        <p:cond delay="indefinite"/>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4212" fill="hold"/>
                                        <p:tgtEl>
                                          <p:spTgt spid="26"/>
                                        </p:tgtEl>
                                      </p:cBhvr>
                                    </p:cmd>
                                  </p:childTnLst>
                                </p:cTn>
                              </p:par>
                            </p:childTnLst>
                          </p:cTn>
                        </p:par>
                      </p:childTnLst>
                    </p:cTn>
                  </p:par>
                  <p:par>
                    <p:cTn id="39" fill="hold">
                      <p:stCondLst>
                        <p:cond delay="indefinite"/>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4421" fill="hold"/>
                                        <p:tgtEl>
                                          <p:spTgt spid="27"/>
                                        </p:tgtEl>
                                      </p:cBhvr>
                                    </p:cmd>
                                  </p:childTnLst>
                                </p:cTn>
                              </p:par>
                            </p:childTnLst>
                          </p:cTn>
                        </p:par>
                      </p:childTnLst>
                    </p:cTn>
                  </p:par>
                  <p:par>
                    <p:cTn id="43" fill="hold">
                      <p:stCondLst>
                        <p:cond delay="indefinite"/>
                      </p:stCondLst>
                      <p:childTnLst>
                        <p:par>
                          <p:cTn id="44" fill="hold">
                            <p:stCondLst>
                              <p:cond delay="0"/>
                            </p:stCondLst>
                            <p:childTnLst>
                              <p:par>
                                <p:cTn id="45" presetID="1" presetClass="mediacall" presetSubtype="0" fill="hold" nodeType="clickEffect">
                                  <p:stCondLst>
                                    <p:cond delay="0"/>
                                  </p:stCondLst>
                                  <p:childTnLst>
                                    <p:cmd type="call" cmd="playFrom(0.0)">
                                      <p:cBhvr>
                                        <p:cTn id="46" dur="5095"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7" fill="hold" display="0">
                  <p:stCondLst>
                    <p:cond delay="indefinite"/>
                  </p:stCondLst>
                  <p:endCondLst>
                    <p:cond evt="onStopAudio" delay="0">
                      <p:tgtEl>
                        <p:sldTgt/>
                      </p:tgtEl>
                    </p:cond>
                  </p:endCondLst>
                </p:cTn>
                <p:tgtEl>
                  <p:spTgt spid="7"/>
                </p:tgtEl>
              </p:cMediaNode>
            </p:audio>
            <p:audio>
              <p:cMediaNode vol="80000">
                <p:cTn id="48" fill="hold" display="0">
                  <p:stCondLst>
                    <p:cond delay="indefinite"/>
                  </p:stCondLst>
                  <p:endCondLst>
                    <p:cond evt="onStopAudio" delay="0">
                      <p:tgtEl>
                        <p:sldTgt/>
                      </p:tgtEl>
                    </p:cond>
                  </p:endCondLst>
                </p:cTn>
                <p:tgtEl>
                  <p:spTgt spid="8"/>
                </p:tgtEl>
              </p:cMediaNode>
            </p:audio>
            <p:audio>
              <p:cMediaNode vol="80000">
                <p:cTn id="49" fill="hold" display="0">
                  <p:stCondLst>
                    <p:cond delay="indefinite"/>
                  </p:stCondLst>
                  <p:endCondLst>
                    <p:cond evt="onStopAudio" delay="0">
                      <p:tgtEl>
                        <p:sldTgt/>
                      </p:tgtEl>
                    </p:cond>
                  </p:endCondLst>
                </p:cTn>
                <p:tgtEl>
                  <p:spTgt spid="9"/>
                </p:tgtEl>
              </p:cMediaNode>
            </p:audio>
            <p:audio>
              <p:cMediaNode vol="80000">
                <p:cTn id="50" fill="hold" display="0">
                  <p:stCondLst>
                    <p:cond delay="indefinite"/>
                  </p:stCondLst>
                  <p:endCondLst>
                    <p:cond evt="onStopAudio" delay="0">
                      <p:tgtEl>
                        <p:sldTgt/>
                      </p:tgtEl>
                    </p:cond>
                  </p:endCondLst>
                </p:cTn>
                <p:tgtEl>
                  <p:spTgt spid="12"/>
                </p:tgtEl>
              </p:cMediaNode>
            </p:audio>
            <p:audio>
              <p:cMediaNode vol="80000">
                <p:cTn id="51" fill="hold" display="0">
                  <p:stCondLst>
                    <p:cond delay="indefinite"/>
                  </p:stCondLst>
                  <p:endCondLst>
                    <p:cond evt="onStopAudio" delay="0">
                      <p:tgtEl>
                        <p:sldTgt/>
                      </p:tgtEl>
                    </p:cond>
                  </p:endCondLst>
                </p:cTn>
                <p:tgtEl>
                  <p:spTgt spid="22"/>
                </p:tgtEl>
              </p:cMediaNode>
            </p:audio>
            <p:audio>
              <p:cMediaNode vol="80000">
                <p:cTn id="52" fill="hold" display="0">
                  <p:stCondLst>
                    <p:cond delay="indefinite"/>
                  </p:stCondLst>
                  <p:endCondLst>
                    <p:cond evt="onStopAudio" delay="0">
                      <p:tgtEl>
                        <p:sldTgt/>
                      </p:tgtEl>
                    </p:cond>
                  </p:endCondLst>
                </p:cTn>
                <p:tgtEl>
                  <p:spTgt spid="23"/>
                </p:tgtEl>
              </p:cMediaNode>
            </p:audio>
            <p:audio>
              <p:cMediaNode vol="80000">
                <p:cTn id="53" fill="hold" display="0">
                  <p:stCondLst>
                    <p:cond delay="indefinite"/>
                  </p:stCondLst>
                  <p:endCondLst>
                    <p:cond evt="onStopAudio" delay="0">
                      <p:tgtEl>
                        <p:sldTgt/>
                      </p:tgtEl>
                    </p:cond>
                  </p:endCondLst>
                </p:cTn>
                <p:tgtEl>
                  <p:spTgt spid="24"/>
                </p:tgtEl>
              </p:cMediaNode>
            </p:audio>
            <p:audio>
              <p:cMediaNode vol="80000">
                <p:cTn id="54" fill="hold" display="0">
                  <p:stCondLst>
                    <p:cond delay="indefinite"/>
                  </p:stCondLst>
                  <p:endCondLst>
                    <p:cond evt="onStopAudio" delay="0">
                      <p:tgtEl>
                        <p:sldTgt/>
                      </p:tgtEl>
                    </p:cond>
                  </p:endCondLst>
                </p:cTn>
                <p:tgtEl>
                  <p:spTgt spid="25"/>
                </p:tgtEl>
              </p:cMediaNode>
            </p:audio>
            <p:audio>
              <p:cMediaNode vol="80000">
                <p:cTn id="55" fill="hold" display="0">
                  <p:stCondLst>
                    <p:cond delay="indefinite"/>
                  </p:stCondLst>
                  <p:endCondLst>
                    <p:cond evt="onStopAudio" delay="0">
                      <p:tgtEl>
                        <p:sldTgt/>
                      </p:tgtEl>
                    </p:cond>
                  </p:endCondLst>
                </p:cTn>
                <p:tgtEl>
                  <p:spTgt spid="26"/>
                </p:tgtEl>
              </p:cMediaNode>
            </p:audio>
            <p:audio>
              <p:cMediaNode vol="80000">
                <p:cTn id="56" fill="hold" display="0">
                  <p:stCondLst>
                    <p:cond delay="indefinite"/>
                  </p:stCondLst>
                  <p:endCondLst>
                    <p:cond evt="onStopAudio" delay="0">
                      <p:tgtEl>
                        <p:sldTgt/>
                      </p:tgtEl>
                    </p:cond>
                  </p:endCondLst>
                </p:cTn>
                <p:tgtEl>
                  <p:spTgt spid="27"/>
                </p:tgtEl>
              </p:cMediaNode>
            </p:audio>
            <p:audio>
              <p:cMediaNode vol="80000">
                <p:cTn id="57" fill="hold" display="0">
                  <p:stCondLst>
                    <p:cond delay="indefinite"/>
                  </p:stCondLst>
                  <p:endCondLst>
                    <p:cond evt="onStopAudio" delay="0">
                      <p:tgtEl>
                        <p:sldTgt/>
                      </p:tgtEl>
                    </p:cond>
                  </p:endCondLst>
                </p:cTn>
                <p:tgtEl>
                  <p:spTgt spid="2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AD15A6-967D-48D4-B724-E1E96EC5068F}"/>
              </a:ext>
            </a:extLst>
          </p:cNvPr>
          <p:cNvSpPr>
            <a:spLocks noGrp="1"/>
          </p:cNvSpPr>
          <p:nvPr>
            <p:ph type="title"/>
          </p:nvPr>
        </p:nvSpPr>
        <p:spPr/>
        <p:txBody>
          <a:bodyPr/>
          <a:lstStyle/>
          <a:p>
            <a:r>
              <a:rPr lang="en-GB" noProof="0" dirty="0"/>
              <a:t>Exercise</a:t>
            </a:r>
          </a:p>
        </p:txBody>
      </p:sp>
      <p:sp>
        <p:nvSpPr>
          <p:cNvPr id="3" name="Inhaltsplatzhalter 2">
            <a:extLst>
              <a:ext uri="{FF2B5EF4-FFF2-40B4-BE49-F238E27FC236}">
                <a16:creationId xmlns:a16="http://schemas.microsoft.com/office/drawing/2014/main" id="{76FFA649-862F-4A0A-A99B-99FBDBA3EF1F}"/>
              </a:ext>
            </a:extLst>
          </p:cNvPr>
          <p:cNvSpPr>
            <a:spLocks noGrp="1"/>
          </p:cNvSpPr>
          <p:nvPr>
            <p:ph sz="half" idx="1"/>
          </p:nvPr>
        </p:nvSpPr>
        <p:spPr/>
        <p:txBody>
          <a:bodyPr/>
          <a:lstStyle/>
          <a:p>
            <a:r>
              <a:rPr lang="en-GB" sz="2800" noProof="0" dirty="0" err="1"/>
              <a:t>Zählt</a:t>
            </a:r>
            <a:r>
              <a:rPr lang="en-GB" sz="2800" noProof="0" dirty="0"/>
              <a:t> </a:t>
            </a:r>
            <a:r>
              <a:rPr lang="en-GB" sz="2800" noProof="0" dirty="0" err="1"/>
              <a:t>gemeinsam</a:t>
            </a:r>
            <a:r>
              <a:rPr lang="en-GB" sz="2800" noProof="0" dirty="0"/>
              <a:t> von 0-10.</a:t>
            </a:r>
          </a:p>
          <a:p>
            <a:endParaRPr lang="en-GB" sz="2800" noProof="0" dirty="0"/>
          </a:p>
          <a:p>
            <a:endParaRPr lang="en-GB" sz="2800" noProof="0" dirty="0"/>
          </a:p>
          <a:p>
            <a:r>
              <a:rPr lang="en-GB" sz="2800" noProof="0" dirty="0"/>
              <a:t>Und </a:t>
            </a:r>
            <a:r>
              <a:rPr lang="en-GB" sz="2800" noProof="0" dirty="0" err="1"/>
              <a:t>jetzt</a:t>
            </a:r>
            <a:r>
              <a:rPr lang="en-GB" sz="2800" noProof="0" dirty="0"/>
              <a:t>: </a:t>
            </a:r>
            <a:r>
              <a:rPr lang="en-GB" sz="2800" noProof="0" dirty="0" err="1"/>
              <a:t>Stellt</a:t>
            </a:r>
            <a:r>
              <a:rPr lang="en-GB" sz="2800" noProof="0" dirty="0"/>
              <a:t> </a:t>
            </a:r>
            <a:r>
              <a:rPr lang="en-GB" sz="2800" noProof="0" dirty="0" err="1"/>
              <a:t>euch</a:t>
            </a:r>
            <a:r>
              <a:rPr lang="en-GB" sz="2800" noProof="0" dirty="0"/>
              <a:t> </a:t>
            </a:r>
            <a:r>
              <a:rPr lang="en-GB" sz="2800" noProof="0" dirty="0" err="1"/>
              <a:t>vor</a:t>
            </a:r>
            <a:r>
              <a:rPr lang="en-GB" sz="2800" noProof="0" dirty="0"/>
              <a:t>, </a:t>
            </a:r>
            <a:r>
              <a:rPr lang="en-GB" sz="2800" noProof="0" dirty="0" err="1"/>
              <a:t>ihr</a:t>
            </a:r>
            <a:r>
              <a:rPr lang="en-GB" sz="2800" noProof="0" dirty="0"/>
              <a:t> </a:t>
            </a:r>
            <a:r>
              <a:rPr lang="en-GB" sz="2800" noProof="0" dirty="0" err="1"/>
              <a:t>seid</a:t>
            </a:r>
            <a:r>
              <a:rPr lang="en-GB" sz="2800" noProof="0" dirty="0"/>
              <a:t> der Countdown </a:t>
            </a:r>
            <a:r>
              <a:rPr lang="en-GB" sz="2800" noProof="0" dirty="0" err="1"/>
              <a:t>einer</a:t>
            </a:r>
            <a:r>
              <a:rPr lang="en-GB" sz="2800" noProof="0" dirty="0"/>
              <a:t> </a:t>
            </a:r>
            <a:r>
              <a:rPr lang="en-GB" sz="2800" noProof="0" dirty="0" err="1"/>
              <a:t>Rakete</a:t>
            </a:r>
            <a:r>
              <a:rPr lang="en-GB" sz="2800" noProof="0" dirty="0"/>
              <a:t>!</a:t>
            </a:r>
          </a:p>
          <a:p>
            <a:endParaRPr lang="en-GB" sz="2800" noProof="0" dirty="0"/>
          </a:p>
          <a:p>
            <a:endParaRPr lang="en-GB" sz="2800" noProof="0" dirty="0"/>
          </a:p>
          <a:p>
            <a:r>
              <a:rPr lang="en-GB" sz="2800" noProof="0" dirty="0" err="1"/>
              <a:t>Zählt</a:t>
            </a:r>
            <a:r>
              <a:rPr lang="en-GB" sz="2800" noProof="0" dirty="0"/>
              <a:t> </a:t>
            </a:r>
            <a:r>
              <a:rPr lang="en-GB" sz="2800" noProof="0" dirty="0" err="1"/>
              <a:t>gemeinsam</a:t>
            </a:r>
            <a:r>
              <a:rPr lang="en-GB" sz="2800" noProof="0" dirty="0"/>
              <a:t> von 10-0.</a:t>
            </a:r>
          </a:p>
        </p:txBody>
      </p:sp>
      <p:sp>
        <p:nvSpPr>
          <p:cNvPr id="4" name="Inhaltsplatzhalter 3">
            <a:extLst>
              <a:ext uri="{FF2B5EF4-FFF2-40B4-BE49-F238E27FC236}">
                <a16:creationId xmlns:a16="http://schemas.microsoft.com/office/drawing/2014/main" id="{C83FDBED-7733-4B9D-84EF-3C8EAEC3780D}"/>
              </a:ext>
            </a:extLst>
          </p:cNvPr>
          <p:cNvSpPr>
            <a:spLocks noGrp="1"/>
          </p:cNvSpPr>
          <p:nvPr>
            <p:ph sz="half" idx="2"/>
          </p:nvPr>
        </p:nvSpPr>
        <p:spPr/>
        <p:txBody>
          <a:bodyPr/>
          <a:lstStyle/>
          <a:p>
            <a:r>
              <a:rPr lang="en-GB" sz="2800" noProof="0" dirty="0">
                <a:solidFill>
                  <a:schemeClr val="accent2"/>
                </a:solidFill>
              </a:rPr>
              <a:t>Count from 0-10 together.</a:t>
            </a:r>
          </a:p>
          <a:p>
            <a:endParaRPr lang="en-GB" sz="2800" noProof="0" dirty="0">
              <a:solidFill>
                <a:schemeClr val="accent2"/>
              </a:solidFill>
            </a:endParaRPr>
          </a:p>
          <a:p>
            <a:endParaRPr lang="en-GB" sz="2800" noProof="0" dirty="0">
              <a:solidFill>
                <a:schemeClr val="accent2"/>
              </a:solidFill>
            </a:endParaRPr>
          </a:p>
          <a:p>
            <a:r>
              <a:rPr lang="en-GB" sz="2800" noProof="0" dirty="0">
                <a:solidFill>
                  <a:schemeClr val="accent2"/>
                </a:solidFill>
              </a:rPr>
              <a:t>And now: Imagine, you are the countdown of a rocket!</a:t>
            </a:r>
          </a:p>
          <a:p>
            <a:endParaRPr lang="en-GB" sz="2800" noProof="0" dirty="0">
              <a:solidFill>
                <a:schemeClr val="accent2"/>
              </a:solidFill>
            </a:endParaRPr>
          </a:p>
          <a:p>
            <a:endParaRPr lang="en-GB" sz="2800" noProof="0" dirty="0">
              <a:solidFill>
                <a:schemeClr val="accent2"/>
              </a:solidFill>
            </a:endParaRPr>
          </a:p>
          <a:p>
            <a:r>
              <a:rPr lang="en-GB" sz="2800" noProof="0" dirty="0">
                <a:solidFill>
                  <a:schemeClr val="accent2"/>
                </a:solidFill>
              </a:rPr>
              <a:t>Count from 10-0 together.</a:t>
            </a:r>
          </a:p>
        </p:txBody>
      </p:sp>
      <p:sp>
        <p:nvSpPr>
          <p:cNvPr id="8" name="Foliennummernplatzhalter 4">
            <a:extLst>
              <a:ext uri="{FF2B5EF4-FFF2-40B4-BE49-F238E27FC236}">
                <a16:creationId xmlns:a16="http://schemas.microsoft.com/office/drawing/2014/main" id="{27AB4A0B-00C3-4BB5-9FDE-508FA90222E0}"/>
              </a:ext>
            </a:extLst>
          </p:cNvPr>
          <p:cNvSpPr>
            <a:spLocks noGrp="1"/>
          </p:cNvSpPr>
          <p:nvPr>
            <p:ph type="sldNum" sz="quarter" idx="10"/>
          </p:nvPr>
        </p:nvSpPr>
        <p:spPr>
          <a:xfrm>
            <a:off x="9835529" y="6958806"/>
            <a:ext cx="607347" cy="401638"/>
          </a:xfrm>
        </p:spPr>
        <p:txBody>
          <a:bodyPr/>
          <a:lstStyle/>
          <a:p>
            <a:pPr algn="ctr"/>
            <a:fld id="{B7512931-C0D2-4182-94BF-31D8AB2CEE49}" type="slidenum">
              <a:rPr lang="en-GB" sz="1050" b="0" smtClean="0">
                <a:solidFill>
                  <a:schemeClr val="bg2"/>
                </a:solidFill>
                <a:latin typeface="Comic Sans MS" panose="030F0702030302020204" pitchFamily="66" charset="0"/>
              </a:rPr>
              <a:pPr algn="ctr"/>
              <a:t>5</a:t>
            </a:fld>
            <a:endParaRPr lang="en-GB" sz="1050" b="0">
              <a:solidFill>
                <a:schemeClr val="bg2"/>
              </a:solidFill>
              <a:latin typeface="Comic Sans MS" panose="030F0702030302020204" pitchFamily="66" charset="0"/>
            </a:endParaRPr>
          </a:p>
        </p:txBody>
      </p:sp>
      <p:sp>
        <p:nvSpPr>
          <p:cNvPr id="9" name="Fußzeilenplatzhalter 3">
            <a:extLst>
              <a:ext uri="{FF2B5EF4-FFF2-40B4-BE49-F238E27FC236}">
                <a16:creationId xmlns:a16="http://schemas.microsoft.com/office/drawing/2014/main" id="{8CE67D0C-F528-45B9-916E-CBD61321CA24}"/>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843945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BED45F-F42F-4C46-B188-E38FD73A63C4}"/>
              </a:ext>
            </a:extLst>
          </p:cNvPr>
          <p:cNvSpPr>
            <a:spLocks noGrp="1"/>
          </p:cNvSpPr>
          <p:nvPr>
            <p:ph type="title"/>
          </p:nvPr>
        </p:nvSpPr>
        <p:spPr/>
        <p:txBody>
          <a:bodyPr/>
          <a:lstStyle/>
          <a:p>
            <a:r>
              <a:rPr lang="en-GB" noProof="0" dirty="0"/>
              <a:t>Exercise</a:t>
            </a:r>
          </a:p>
        </p:txBody>
      </p:sp>
      <p:sp>
        <p:nvSpPr>
          <p:cNvPr id="3" name="Inhaltsplatzhalter 2">
            <a:extLst>
              <a:ext uri="{FF2B5EF4-FFF2-40B4-BE49-F238E27FC236}">
                <a16:creationId xmlns:a16="http://schemas.microsoft.com/office/drawing/2014/main" id="{99CD887B-95A6-4D56-A873-08800AEF9272}"/>
              </a:ext>
            </a:extLst>
          </p:cNvPr>
          <p:cNvSpPr>
            <a:spLocks noGrp="1"/>
          </p:cNvSpPr>
          <p:nvPr>
            <p:ph sz="half" idx="1"/>
          </p:nvPr>
        </p:nvSpPr>
        <p:spPr/>
        <p:txBody>
          <a:bodyPr/>
          <a:lstStyle/>
          <a:p>
            <a:r>
              <a:rPr lang="en-GB" sz="2800" noProof="0" dirty="0" err="1"/>
              <a:t>Welche</a:t>
            </a:r>
            <a:r>
              <a:rPr lang="en-GB" sz="2800" noProof="0" dirty="0"/>
              <a:t> </a:t>
            </a:r>
            <a:r>
              <a:rPr lang="en-GB" sz="2800" noProof="0" dirty="0" err="1"/>
              <a:t>Zahl</a:t>
            </a:r>
            <a:r>
              <a:rPr lang="en-GB" sz="2800" noProof="0" dirty="0"/>
              <a:t> </a:t>
            </a:r>
            <a:r>
              <a:rPr lang="en-GB" sz="2800" noProof="0" dirty="0" err="1"/>
              <a:t>passt</a:t>
            </a:r>
            <a:r>
              <a:rPr lang="en-GB" sz="2800" noProof="0" dirty="0"/>
              <a:t>?</a:t>
            </a:r>
          </a:p>
          <a:p>
            <a:endParaRPr lang="en-GB" sz="2800" noProof="0" dirty="0"/>
          </a:p>
          <a:p>
            <a:r>
              <a:rPr lang="en-GB" sz="2800" noProof="0" dirty="0" err="1"/>
              <a:t>Beispiel</a:t>
            </a:r>
            <a:r>
              <a:rPr lang="en-GB" sz="2800" noProof="0" dirty="0"/>
              <a:t>:</a:t>
            </a:r>
          </a:p>
          <a:p>
            <a:endParaRPr lang="en-GB" sz="2800" noProof="0" dirty="0"/>
          </a:p>
          <a:p>
            <a:endParaRPr lang="en-GB" sz="2800" noProof="0" dirty="0"/>
          </a:p>
          <a:p>
            <a:endParaRPr lang="en-GB" sz="2800" noProof="0" dirty="0"/>
          </a:p>
          <a:p>
            <a:endParaRPr lang="en-GB" sz="2800" noProof="0" dirty="0"/>
          </a:p>
          <a:p>
            <a:endParaRPr lang="en-GB" sz="2800" noProof="0" dirty="0"/>
          </a:p>
          <a:p>
            <a:r>
              <a:rPr lang="en-GB" sz="2800" b="1" noProof="0" dirty="0" err="1"/>
              <a:t>Zwei</a:t>
            </a:r>
            <a:r>
              <a:rPr lang="en-GB" sz="2800" b="1" noProof="0" dirty="0"/>
              <a:t>!</a:t>
            </a:r>
          </a:p>
        </p:txBody>
      </p:sp>
      <p:sp>
        <p:nvSpPr>
          <p:cNvPr id="4" name="Inhaltsplatzhalter 3">
            <a:extLst>
              <a:ext uri="{FF2B5EF4-FFF2-40B4-BE49-F238E27FC236}">
                <a16:creationId xmlns:a16="http://schemas.microsoft.com/office/drawing/2014/main" id="{EE78B42B-6349-4E2E-8F90-E3AC77912A89}"/>
              </a:ext>
            </a:extLst>
          </p:cNvPr>
          <p:cNvSpPr>
            <a:spLocks noGrp="1"/>
          </p:cNvSpPr>
          <p:nvPr>
            <p:ph sz="half" idx="2"/>
          </p:nvPr>
        </p:nvSpPr>
        <p:spPr>
          <a:xfrm>
            <a:off x="5295899" y="1763713"/>
            <a:ext cx="4621213" cy="4989512"/>
          </a:xfrm>
        </p:spPr>
        <p:txBody>
          <a:bodyPr/>
          <a:lstStyle/>
          <a:p>
            <a:r>
              <a:rPr lang="en-GB" sz="2800" noProof="0" dirty="0">
                <a:solidFill>
                  <a:schemeClr val="accent2"/>
                </a:solidFill>
              </a:rPr>
              <a:t>What number fits?</a:t>
            </a:r>
          </a:p>
        </p:txBody>
      </p:sp>
      <p:pic>
        <p:nvPicPr>
          <p:cNvPr id="8" name="Grafik 7" descr="Hallo, Miau">
            <a:extLst>
              <a:ext uri="{FF2B5EF4-FFF2-40B4-BE49-F238E27FC236}">
                <a16:creationId xmlns:a16="http://schemas.microsoft.com/office/drawing/2014/main" id="{0DC44ADA-29AF-4A8F-B669-7B44AA1279E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6540" y="3464559"/>
            <a:ext cx="1813877" cy="1813877"/>
          </a:xfrm>
          <a:prstGeom prst="rect">
            <a:avLst/>
          </a:prstGeom>
        </p:spPr>
      </p:pic>
      <p:pic>
        <p:nvPicPr>
          <p:cNvPr id="9" name="Grafik 8" descr="Hallo, Miau">
            <a:extLst>
              <a:ext uri="{FF2B5EF4-FFF2-40B4-BE49-F238E27FC236}">
                <a16:creationId xmlns:a16="http://schemas.microsoft.com/office/drawing/2014/main" id="{D16E8D12-BF85-408B-8B97-0CF26C6223E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5420" y="3464559"/>
            <a:ext cx="1813877" cy="1813877"/>
          </a:xfrm>
          <a:prstGeom prst="rect">
            <a:avLst/>
          </a:prstGeom>
        </p:spPr>
      </p:pic>
      <p:pic>
        <p:nvPicPr>
          <p:cNvPr id="11" name="2Aufgezeichneter Sound">
            <a:hlinkClick r:id="" action="ppaction://media"/>
            <a:extLst>
              <a:ext uri="{FF2B5EF4-FFF2-40B4-BE49-F238E27FC236}">
                <a16:creationId xmlns:a16="http://schemas.microsoft.com/office/drawing/2014/main" id="{C0664DC2-F8A9-481E-80D1-6778208A9EB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589916" y="5795962"/>
            <a:ext cx="609600" cy="609600"/>
          </a:xfrm>
          <a:prstGeom prst="rect">
            <a:avLst/>
          </a:prstGeom>
        </p:spPr>
      </p:pic>
      <p:sp>
        <p:nvSpPr>
          <p:cNvPr id="7" name="Textfeld 6">
            <a:extLst>
              <a:ext uri="{FF2B5EF4-FFF2-40B4-BE49-F238E27FC236}">
                <a16:creationId xmlns:a16="http://schemas.microsoft.com/office/drawing/2014/main" id="{F5B4E5DB-6F10-4040-8832-B6E53F306AA1}"/>
              </a:ext>
            </a:extLst>
          </p:cNvPr>
          <p:cNvSpPr txBox="1"/>
          <p:nvPr/>
        </p:nvSpPr>
        <p:spPr>
          <a:xfrm>
            <a:off x="1146414" y="5151478"/>
            <a:ext cx="1496604" cy="253916"/>
          </a:xfrm>
          <a:prstGeom prst="rect">
            <a:avLst/>
          </a:prstGeom>
          <a:noFill/>
        </p:spPr>
        <p:txBody>
          <a:bodyPr wrap="square" rtlCol="0">
            <a:spAutoFit/>
          </a:bodyPr>
          <a:lstStyle/>
          <a:p>
            <a:r>
              <a:rPr kumimoji="0" lang="de-DE" sz="1050" b="0" i="0" u="none" strike="noStrike" kern="0" cap="none" spc="0" normalizeH="0" baseline="0" noProof="0">
                <a:ln>
                  <a:noFill/>
                </a:ln>
                <a:solidFill>
                  <a:srgbClr val="002060"/>
                </a:solidFill>
                <a:effectLst/>
                <a:uLnTx/>
                <a:uFillTx/>
                <a:latin typeface="Comic Sans MS"/>
                <a:cs typeface="Arial"/>
              </a:rPr>
              <a:t>©Microsoft Archive</a:t>
            </a:r>
            <a:endParaRPr lang="de-DE" sz="1050"/>
          </a:p>
        </p:txBody>
      </p:sp>
      <p:pic>
        <p:nvPicPr>
          <p:cNvPr id="14" name="Picture 8" descr="Ein Bild, das Zeichnung enthält.&#10;&#10;Automatisch generierte Beschreibung">
            <a:extLst>
              <a:ext uri="{FF2B5EF4-FFF2-40B4-BE49-F238E27FC236}">
                <a16:creationId xmlns:a16="http://schemas.microsoft.com/office/drawing/2014/main" id="{BFA026D5-CFE0-4C46-91FC-F13E5FF78AB8}"/>
              </a:ext>
            </a:extLst>
          </p:cNvPr>
          <p:cNvPicPr>
            <a:picLocks noChangeAspect="1"/>
          </p:cNvPicPr>
          <p:nvPr/>
        </p:nvPicPr>
        <p:blipFill>
          <a:blip r:embed="rId7"/>
          <a:stretch>
            <a:fillRect/>
          </a:stretch>
        </p:blipFill>
        <p:spPr>
          <a:xfrm flipH="1">
            <a:off x="5325949" y="2333905"/>
            <a:ext cx="3165712" cy="4071657"/>
          </a:xfrm>
          <a:prstGeom prst="rect">
            <a:avLst/>
          </a:prstGeom>
          <a:noFill/>
        </p:spPr>
      </p:pic>
      <p:sp>
        <p:nvSpPr>
          <p:cNvPr id="13" name="Foliennummernplatzhalter 4">
            <a:extLst>
              <a:ext uri="{FF2B5EF4-FFF2-40B4-BE49-F238E27FC236}">
                <a16:creationId xmlns:a16="http://schemas.microsoft.com/office/drawing/2014/main" id="{487253CA-0AAE-41E1-9371-90EDA7606454}"/>
              </a:ext>
            </a:extLst>
          </p:cNvPr>
          <p:cNvSpPr>
            <a:spLocks noGrp="1"/>
          </p:cNvSpPr>
          <p:nvPr>
            <p:ph type="sldNum" sz="quarter" idx="10"/>
          </p:nvPr>
        </p:nvSpPr>
        <p:spPr>
          <a:xfrm>
            <a:off x="9835529" y="6958806"/>
            <a:ext cx="607347" cy="401638"/>
          </a:xfrm>
        </p:spPr>
        <p:txBody>
          <a:bodyPr/>
          <a:lstStyle/>
          <a:p>
            <a:pPr algn="ctr"/>
            <a:fld id="{B7512931-C0D2-4182-94BF-31D8AB2CEE49}" type="slidenum">
              <a:rPr lang="en-GB" sz="1050" b="0" smtClean="0">
                <a:solidFill>
                  <a:schemeClr val="bg2"/>
                </a:solidFill>
                <a:latin typeface="Comic Sans MS" panose="030F0702030302020204" pitchFamily="66" charset="0"/>
              </a:rPr>
              <a:pPr algn="ctr"/>
              <a:t>6</a:t>
            </a:fld>
            <a:endParaRPr lang="en-GB" sz="1050" b="0">
              <a:solidFill>
                <a:schemeClr val="bg2"/>
              </a:solidFill>
              <a:latin typeface="Comic Sans MS" panose="030F0702030302020204" pitchFamily="66" charset="0"/>
            </a:endParaRPr>
          </a:p>
        </p:txBody>
      </p:sp>
      <p:sp>
        <p:nvSpPr>
          <p:cNvPr id="15" name="Fußzeilenplatzhalter 3">
            <a:extLst>
              <a:ext uri="{FF2B5EF4-FFF2-40B4-BE49-F238E27FC236}">
                <a16:creationId xmlns:a16="http://schemas.microsoft.com/office/drawing/2014/main" id="{8EE6109A-2C29-4184-86E2-B67029FA2A6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1465768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mediacall" presetSubtype="0" fill="hold" nodeType="withEffect">
                                  <p:stCondLst>
                                    <p:cond delay="0"/>
                                  </p:stCondLst>
                                  <p:childTnLst>
                                    <p:cmd type="call" cmd="playFrom(0.0)">
                                      <p:cBhvr>
                                        <p:cTn id="18" dur="333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11"/>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22D422-E371-440F-8EF8-B8DF65C0812D}"/>
              </a:ext>
            </a:extLst>
          </p:cNvPr>
          <p:cNvSpPr>
            <a:spLocks noGrp="1"/>
          </p:cNvSpPr>
          <p:nvPr>
            <p:ph type="title"/>
          </p:nvPr>
        </p:nvSpPr>
        <p:spPr/>
        <p:txBody>
          <a:bodyPr/>
          <a:lstStyle/>
          <a:p>
            <a:r>
              <a:rPr lang="en-GB" noProof="0" dirty="0"/>
              <a:t>Exercise</a:t>
            </a:r>
          </a:p>
        </p:txBody>
      </p:sp>
      <p:sp>
        <p:nvSpPr>
          <p:cNvPr id="3" name="Inhaltsplatzhalter 2">
            <a:extLst>
              <a:ext uri="{FF2B5EF4-FFF2-40B4-BE49-F238E27FC236}">
                <a16:creationId xmlns:a16="http://schemas.microsoft.com/office/drawing/2014/main" id="{437225FB-4B19-4587-AB1B-EBA576160BF3}"/>
              </a:ext>
            </a:extLst>
          </p:cNvPr>
          <p:cNvSpPr>
            <a:spLocks noGrp="1"/>
          </p:cNvSpPr>
          <p:nvPr>
            <p:ph sz="half" idx="1"/>
          </p:nvPr>
        </p:nvSpPr>
        <p:spPr>
          <a:xfrm>
            <a:off x="522287" y="1699578"/>
            <a:ext cx="4621212" cy="4989512"/>
          </a:xfrm>
        </p:spPr>
        <p:txBody>
          <a:bodyPr/>
          <a:lstStyle/>
          <a:p>
            <a:r>
              <a:rPr lang="en-GB" sz="2800" noProof="0" dirty="0" err="1"/>
              <a:t>Welche</a:t>
            </a:r>
            <a:r>
              <a:rPr lang="en-GB" sz="2800" noProof="0" dirty="0"/>
              <a:t> </a:t>
            </a:r>
            <a:r>
              <a:rPr lang="en-GB" sz="2800" noProof="0" dirty="0" err="1"/>
              <a:t>Zahl</a:t>
            </a:r>
            <a:r>
              <a:rPr lang="en-GB" sz="2800" noProof="0" dirty="0"/>
              <a:t> </a:t>
            </a:r>
            <a:r>
              <a:rPr lang="en-GB" sz="2800" noProof="0" dirty="0" err="1"/>
              <a:t>passt</a:t>
            </a:r>
            <a:r>
              <a:rPr lang="en-GB" sz="2800" noProof="0" dirty="0"/>
              <a:t>?</a:t>
            </a:r>
          </a:p>
          <a:p>
            <a:endParaRPr lang="en-GB" sz="2800" noProof="0" dirty="0"/>
          </a:p>
          <a:p>
            <a:endParaRPr lang="en-GB" sz="2800" noProof="0" dirty="0"/>
          </a:p>
          <a:p>
            <a:endParaRPr lang="en-GB" sz="2800" noProof="0" dirty="0"/>
          </a:p>
          <a:p>
            <a:endParaRPr lang="en-GB" sz="2800" noProof="0" dirty="0"/>
          </a:p>
          <a:p>
            <a:endParaRPr lang="en-GB" sz="2800" noProof="0" dirty="0"/>
          </a:p>
          <a:p>
            <a:endParaRPr lang="en-GB" sz="2800" dirty="0"/>
          </a:p>
          <a:p>
            <a:endParaRPr lang="en-GB" sz="2800" noProof="0" dirty="0"/>
          </a:p>
          <a:p>
            <a:r>
              <a:rPr lang="en-GB" sz="2800" b="1" noProof="0" dirty="0" err="1"/>
              <a:t>Fünf</a:t>
            </a:r>
            <a:r>
              <a:rPr lang="en-GB" sz="2800" b="1" noProof="0" dirty="0"/>
              <a:t>!</a:t>
            </a:r>
          </a:p>
        </p:txBody>
      </p:sp>
      <p:sp>
        <p:nvSpPr>
          <p:cNvPr id="4" name="Inhaltsplatzhalter 3">
            <a:extLst>
              <a:ext uri="{FF2B5EF4-FFF2-40B4-BE49-F238E27FC236}">
                <a16:creationId xmlns:a16="http://schemas.microsoft.com/office/drawing/2014/main" id="{817351FE-79D8-439E-9C0C-256DEBC347F4}"/>
              </a:ext>
            </a:extLst>
          </p:cNvPr>
          <p:cNvSpPr>
            <a:spLocks noGrp="1"/>
          </p:cNvSpPr>
          <p:nvPr>
            <p:ph sz="half" idx="2"/>
          </p:nvPr>
        </p:nvSpPr>
        <p:spPr>
          <a:xfrm>
            <a:off x="5295899" y="1699578"/>
            <a:ext cx="4621213" cy="4989512"/>
          </a:xfrm>
        </p:spPr>
        <p:txBody>
          <a:bodyPr/>
          <a:lstStyle/>
          <a:p>
            <a:r>
              <a:rPr lang="en-GB" sz="2800" noProof="0" dirty="0">
                <a:solidFill>
                  <a:schemeClr val="accent2"/>
                </a:solidFill>
              </a:rPr>
              <a:t>What number fits?</a:t>
            </a:r>
          </a:p>
        </p:txBody>
      </p:sp>
      <p:pic>
        <p:nvPicPr>
          <p:cNvPr id="8" name="Grafik 7" descr="Moody Foodies Zitrone">
            <a:extLst>
              <a:ext uri="{FF2B5EF4-FFF2-40B4-BE49-F238E27FC236}">
                <a16:creationId xmlns:a16="http://schemas.microsoft.com/office/drawing/2014/main" id="{70E5EDB5-B74D-45C2-B8C4-8F7C67220E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22502" y="3148014"/>
            <a:ext cx="1905000" cy="1905000"/>
          </a:xfrm>
          <a:prstGeom prst="rect">
            <a:avLst/>
          </a:prstGeom>
        </p:spPr>
      </p:pic>
      <p:pic>
        <p:nvPicPr>
          <p:cNvPr id="9" name="Grafik 8" descr="Moody Foodies Zitrone">
            <a:extLst>
              <a:ext uri="{FF2B5EF4-FFF2-40B4-BE49-F238E27FC236}">
                <a16:creationId xmlns:a16="http://schemas.microsoft.com/office/drawing/2014/main" id="{FD996E31-1E8C-476A-BF68-F4700E9BA0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6900" y="2905760"/>
            <a:ext cx="1905000" cy="1905000"/>
          </a:xfrm>
          <a:prstGeom prst="rect">
            <a:avLst/>
          </a:prstGeom>
        </p:spPr>
      </p:pic>
      <p:pic>
        <p:nvPicPr>
          <p:cNvPr id="10" name="Grafik 9" descr="Moody Foodies Zitrone">
            <a:extLst>
              <a:ext uri="{FF2B5EF4-FFF2-40B4-BE49-F238E27FC236}">
                <a16:creationId xmlns:a16="http://schemas.microsoft.com/office/drawing/2014/main" id="{A70CD257-C4B5-401C-9402-650550D791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4700" y="2173921"/>
            <a:ext cx="1905000" cy="1905000"/>
          </a:xfrm>
          <a:prstGeom prst="rect">
            <a:avLst/>
          </a:prstGeom>
        </p:spPr>
      </p:pic>
      <p:pic>
        <p:nvPicPr>
          <p:cNvPr id="11" name="Grafik 10" descr="Moody Foodies Zitrone">
            <a:extLst>
              <a:ext uri="{FF2B5EF4-FFF2-40B4-BE49-F238E27FC236}">
                <a16:creationId xmlns:a16="http://schemas.microsoft.com/office/drawing/2014/main" id="{54237794-9128-451E-A64A-A5ADA0EE11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78000" y="1647826"/>
            <a:ext cx="1905000" cy="1905000"/>
          </a:xfrm>
          <a:prstGeom prst="rect">
            <a:avLst/>
          </a:prstGeom>
        </p:spPr>
      </p:pic>
      <p:pic>
        <p:nvPicPr>
          <p:cNvPr id="12" name="Grafik 11" descr="Moody Foodies Zitrone">
            <a:extLst>
              <a:ext uri="{FF2B5EF4-FFF2-40B4-BE49-F238E27FC236}">
                <a16:creationId xmlns:a16="http://schemas.microsoft.com/office/drawing/2014/main" id="{C9023E5C-B7BE-466D-B90C-6AA0D4B62F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5101" y="1665604"/>
            <a:ext cx="1905000" cy="1905000"/>
          </a:xfrm>
          <a:prstGeom prst="rect">
            <a:avLst/>
          </a:prstGeom>
        </p:spPr>
      </p:pic>
      <p:pic>
        <p:nvPicPr>
          <p:cNvPr id="13" name="Aufgezeichneter Sound">
            <a:hlinkClick r:id="" action="ppaction://media"/>
            <a:extLst>
              <a:ext uri="{FF2B5EF4-FFF2-40B4-BE49-F238E27FC236}">
                <a16:creationId xmlns:a16="http://schemas.microsoft.com/office/drawing/2014/main" id="{64267DE6-844A-4DB0-848B-B675288ECD8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765301" y="5778780"/>
            <a:ext cx="609600" cy="609600"/>
          </a:xfrm>
          <a:prstGeom prst="rect">
            <a:avLst/>
          </a:prstGeom>
        </p:spPr>
      </p:pic>
      <p:sp>
        <p:nvSpPr>
          <p:cNvPr id="15" name="Textfeld 14">
            <a:extLst>
              <a:ext uri="{FF2B5EF4-FFF2-40B4-BE49-F238E27FC236}">
                <a16:creationId xmlns:a16="http://schemas.microsoft.com/office/drawing/2014/main" id="{87B6C8AC-D2D0-4E49-A7B3-F42D58ED7F52}"/>
              </a:ext>
            </a:extLst>
          </p:cNvPr>
          <p:cNvSpPr txBox="1"/>
          <p:nvPr/>
        </p:nvSpPr>
        <p:spPr>
          <a:xfrm>
            <a:off x="1785774" y="5061194"/>
            <a:ext cx="1496604" cy="253916"/>
          </a:xfrm>
          <a:prstGeom prst="rect">
            <a:avLst/>
          </a:prstGeom>
          <a:noFill/>
        </p:spPr>
        <p:txBody>
          <a:bodyPr wrap="square" rtlCol="0">
            <a:spAutoFit/>
          </a:bodyPr>
          <a:lstStyle/>
          <a:p>
            <a:r>
              <a:rPr kumimoji="0" lang="de-DE" sz="1050" b="0" i="0" u="none" strike="noStrike" kern="0" cap="none" spc="0" normalizeH="0" baseline="0" noProof="0">
                <a:ln>
                  <a:noFill/>
                </a:ln>
                <a:solidFill>
                  <a:srgbClr val="002060"/>
                </a:solidFill>
                <a:effectLst/>
                <a:uLnTx/>
                <a:uFillTx/>
                <a:latin typeface="Comic Sans MS"/>
                <a:cs typeface="Arial"/>
              </a:rPr>
              <a:t>©Microsoft Archive</a:t>
            </a:r>
            <a:endParaRPr lang="de-DE" sz="1050"/>
          </a:p>
        </p:txBody>
      </p:sp>
      <p:sp>
        <p:nvSpPr>
          <p:cNvPr id="16" name="Foliennummernplatzhalter 4">
            <a:extLst>
              <a:ext uri="{FF2B5EF4-FFF2-40B4-BE49-F238E27FC236}">
                <a16:creationId xmlns:a16="http://schemas.microsoft.com/office/drawing/2014/main" id="{EBF6CC8F-CF24-4C6C-9E90-81070BC27EE6}"/>
              </a:ext>
            </a:extLst>
          </p:cNvPr>
          <p:cNvSpPr>
            <a:spLocks noGrp="1"/>
          </p:cNvSpPr>
          <p:nvPr>
            <p:ph type="sldNum" sz="quarter" idx="10"/>
          </p:nvPr>
        </p:nvSpPr>
        <p:spPr>
          <a:xfrm>
            <a:off x="9835529" y="6958806"/>
            <a:ext cx="607347" cy="401638"/>
          </a:xfrm>
        </p:spPr>
        <p:txBody>
          <a:bodyPr/>
          <a:lstStyle/>
          <a:p>
            <a:pPr algn="ctr"/>
            <a:fld id="{B7512931-C0D2-4182-94BF-31D8AB2CEE49}" type="slidenum">
              <a:rPr lang="en-GB" sz="1050" b="0" smtClean="0">
                <a:solidFill>
                  <a:schemeClr val="bg2"/>
                </a:solidFill>
                <a:latin typeface="Comic Sans MS" panose="030F0702030302020204" pitchFamily="66" charset="0"/>
              </a:rPr>
              <a:pPr algn="ctr"/>
              <a:t>7</a:t>
            </a:fld>
            <a:endParaRPr lang="en-GB" sz="1050" b="0">
              <a:solidFill>
                <a:schemeClr val="bg2"/>
              </a:solidFill>
              <a:latin typeface="Comic Sans MS" panose="030F0702030302020204" pitchFamily="66" charset="0"/>
            </a:endParaRPr>
          </a:p>
        </p:txBody>
      </p:sp>
      <p:sp>
        <p:nvSpPr>
          <p:cNvPr id="17" name="Fußzeilenplatzhalter 3">
            <a:extLst>
              <a:ext uri="{FF2B5EF4-FFF2-40B4-BE49-F238E27FC236}">
                <a16:creationId xmlns:a16="http://schemas.microsoft.com/office/drawing/2014/main" id="{99A607F2-1511-4B4F-A6C9-7330847F352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3552256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3539"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1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22D422-E371-440F-8EF8-B8DF65C0812D}"/>
              </a:ext>
            </a:extLst>
          </p:cNvPr>
          <p:cNvSpPr>
            <a:spLocks noGrp="1"/>
          </p:cNvSpPr>
          <p:nvPr>
            <p:ph type="title"/>
          </p:nvPr>
        </p:nvSpPr>
        <p:spPr/>
        <p:txBody>
          <a:bodyPr/>
          <a:lstStyle/>
          <a:p>
            <a:r>
              <a:rPr lang="en-GB" noProof="0" dirty="0"/>
              <a:t>Exercise</a:t>
            </a:r>
          </a:p>
        </p:txBody>
      </p:sp>
      <p:sp>
        <p:nvSpPr>
          <p:cNvPr id="3" name="Inhaltsplatzhalter 2">
            <a:extLst>
              <a:ext uri="{FF2B5EF4-FFF2-40B4-BE49-F238E27FC236}">
                <a16:creationId xmlns:a16="http://schemas.microsoft.com/office/drawing/2014/main" id="{437225FB-4B19-4587-AB1B-EBA576160BF3}"/>
              </a:ext>
            </a:extLst>
          </p:cNvPr>
          <p:cNvSpPr>
            <a:spLocks noGrp="1"/>
          </p:cNvSpPr>
          <p:nvPr>
            <p:ph sz="half" idx="1"/>
          </p:nvPr>
        </p:nvSpPr>
        <p:spPr/>
        <p:txBody>
          <a:bodyPr/>
          <a:lstStyle/>
          <a:p>
            <a:r>
              <a:rPr lang="en-GB" sz="2800" noProof="0" dirty="0" err="1"/>
              <a:t>Welche</a:t>
            </a:r>
            <a:r>
              <a:rPr lang="en-GB" sz="2800" noProof="0" dirty="0"/>
              <a:t> </a:t>
            </a:r>
            <a:r>
              <a:rPr lang="en-GB" sz="2800" noProof="0" dirty="0" err="1"/>
              <a:t>Zahl</a:t>
            </a:r>
            <a:r>
              <a:rPr lang="en-GB" sz="2800" noProof="0" dirty="0"/>
              <a:t> </a:t>
            </a:r>
            <a:r>
              <a:rPr lang="en-GB" sz="2800" noProof="0" dirty="0" err="1"/>
              <a:t>passt</a:t>
            </a:r>
            <a:r>
              <a:rPr lang="en-GB" sz="2800" noProof="0" dirty="0"/>
              <a:t>?</a:t>
            </a:r>
          </a:p>
          <a:p>
            <a:endParaRPr lang="en-GB" sz="2800" noProof="0" dirty="0"/>
          </a:p>
          <a:p>
            <a:endParaRPr lang="en-GB" sz="2800" noProof="0" dirty="0"/>
          </a:p>
          <a:p>
            <a:endParaRPr lang="en-GB" sz="2800" noProof="0" dirty="0"/>
          </a:p>
          <a:p>
            <a:endParaRPr lang="en-GB" sz="2800" noProof="0" dirty="0"/>
          </a:p>
          <a:p>
            <a:endParaRPr lang="en-GB" sz="2800" noProof="0" dirty="0"/>
          </a:p>
          <a:p>
            <a:endParaRPr lang="en-GB" sz="2800" noProof="0" dirty="0"/>
          </a:p>
          <a:p>
            <a:r>
              <a:rPr lang="en-GB" sz="2800" b="1" noProof="0" dirty="0" err="1"/>
              <a:t>Eins</a:t>
            </a:r>
            <a:r>
              <a:rPr lang="en-GB" sz="2800" b="1" noProof="0" dirty="0"/>
              <a:t>! </a:t>
            </a:r>
          </a:p>
        </p:txBody>
      </p:sp>
      <p:sp>
        <p:nvSpPr>
          <p:cNvPr id="4" name="Inhaltsplatzhalter 3">
            <a:extLst>
              <a:ext uri="{FF2B5EF4-FFF2-40B4-BE49-F238E27FC236}">
                <a16:creationId xmlns:a16="http://schemas.microsoft.com/office/drawing/2014/main" id="{817351FE-79D8-439E-9C0C-256DEBC347F4}"/>
              </a:ext>
            </a:extLst>
          </p:cNvPr>
          <p:cNvSpPr>
            <a:spLocks noGrp="1"/>
          </p:cNvSpPr>
          <p:nvPr>
            <p:ph sz="half" idx="2"/>
          </p:nvPr>
        </p:nvSpPr>
        <p:spPr>
          <a:xfrm>
            <a:off x="5295899" y="1763713"/>
            <a:ext cx="4621213" cy="4989512"/>
          </a:xfrm>
        </p:spPr>
        <p:txBody>
          <a:bodyPr/>
          <a:lstStyle/>
          <a:p>
            <a:r>
              <a:rPr lang="en-GB" sz="2800" noProof="0" dirty="0">
                <a:solidFill>
                  <a:schemeClr val="accent2"/>
                </a:solidFill>
              </a:rPr>
              <a:t>What number fits?</a:t>
            </a:r>
          </a:p>
        </p:txBody>
      </p:sp>
      <p:pic>
        <p:nvPicPr>
          <p:cNvPr id="8" name="Grafik 7" descr="Panda Gefällt mir">
            <a:extLst>
              <a:ext uri="{FF2B5EF4-FFF2-40B4-BE49-F238E27FC236}">
                <a16:creationId xmlns:a16="http://schemas.microsoft.com/office/drawing/2014/main" id="{56DE7145-70D9-4474-8333-3F12DE1F2A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768" y="2428240"/>
            <a:ext cx="2306955" cy="2306955"/>
          </a:xfrm>
          <a:prstGeom prst="rect">
            <a:avLst/>
          </a:prstGeom>
        </p:spPr>
      </p:pic>
      <p:pic>
        <p:nvPicPr>
          <p:cNvPr id="9" name="Aufgezeichneter Sound">
            <a:hlinkClick r:id="" action="ppaction://media"/>
            <a:extLst>
              <a:ext uri="{FF2B5EF4-FFF2-40B4-BE49-F238E27FC236}">
                <a16:creationId xmlns:a16="http://schemas.microsoft.com/office/drawing/2014/main" id="{34C97129-9F59-4595-9D00-4417DE7735A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12116" y="5375931"/>
            <a:ext cx="609600" cy="609600"/>
          </a:xfrm>
          <a:prstGeom prst="rect">
            <a:avLst/>
          </a:prstGeom>
        </p:spPr>
      </p:pic>
      <p:sp>
        <p:nvSpPr>
          <p:cNvPr id="11" name="Textfeld 10">
            <a:extLst>
              <a:ext uri="{FF2B5EF4-FFF2-40B4-BE49-F238E27FC236}">
                <a16:creationId xmlns:a16="http://schemas.microsoft.com/office/drawing/2014/main" id="{CE9C115A-992B-473A-B775-4F994C76FBE9}"/>
              </a:ext>
            </a:extLst>
          </p:cNvPr>
          <p:cNvSpPr txBox="1"/>
          <p:nvPr/>
        </p:nvSpPr>
        <p:spPr>
          <a:xfrm>
            <a:off x="1211943" y="4608237"/>
            <a:ext cx="1496604" cy="253916"/>
          </a:xfrm>
          <a:prstGeom prst="rect">
            <a:avLst/>
          </a:prstGeom>
          <a:noFill/>
        </p:spPr>
        <p:txBody>
          <a:bodyPr wrap="square" rtlCol="0">
            <a:spAutoFit/>
          </a:bodyPr>
          <a:lstStyle/>
          <a:p>
            <a:r>
              <a:rPr kumimoji="0" lang="de-DE" sz="1050" b="0" i="0" u="none" strike="noStrike" kern="0" cap="none" spc="0" normalizeH="0" baseline="0" noProof="0">
                <a:ln>
                  <a:noFill/>
                </a:ln>
                <a:solidFill>
                  <a:srgbClr val="002060"/>
                </a:solidFill>
                <a:effectLst/>
                <a:uLnTx/>
                <a:uFillTx/>
                <a:latin typeface="Comic Sans MS"/>
                <a:cs typeface="Arial"/>
              </a:rPr>
              <a:t>©Microsoft Archive</a:t>
            </a:r>
            <a:endParaRPr lang="de-DE" sz="1050"/>
          </a:p>
        </p:txBody>
      </p:sp>
      <p:sp>
        <p:nvSpPr>
          <p:cNvPr id="12" name="Foliennummernplatzhalter 4">
            <a:extLst>
              <a:ext uri="{FF2B5EF4-FFF2-40B4-BE49-F238E27FC236}">
                <a16:creationId xmlns:a16="http://schemas.microsoft.com/office/drawing/2014/main" id="{5E338651-C798-4BA1-9AD2-0FF0FEB8FA19}"/>
              </a:ext>
            </a:extLst>
          </p:cNvPr>
          <p:cNvSpPr>
            <a:spLocks noGrp="1"/>
          </p:cNvSpPr>
          <p:nvPr>
            <p:ph type="sldNum" sz="quarter" idx="10"/>
          </p:nvPr>
        </p:nvSpPr>
        <p:spPr>
          <a:xfrm>
            <a:off x="9835529" y="6958806"/>
            <a:ext cx="607347" cy="401638"/>
          </a:xfrm>
        </p:spPr>
        <p:txBody>
          <a:bodyPr/>
          <a:lstStyle/>
          <a:p>
            <a:pPr algn="ctr"/>
            <a:fld id="{B7512931-C0D2-4182-94BF-31D8AB2CEE49}" type="slidenum">
              <a:rPr lang="en-GB" sz="1050" b="0" smtClean="0">
                <a:solidFill>
                  <a:schemeClr val="bg2"/>
                </a:solidFill>
                <a:latin typeface="Comic Sans MS" panose="030F0702030302020204" pitchFamily="66" charset="0"/>
              </a:rPr>
              <a:pPr algn="ctr"/>
              <a:t>8</a:t>
            </a:fld>
            <a:endParaRPr lang="en-GB" sz="1050" b="0">
              <a:solidFill>
                <a:schemeClr val="bg2"/>
              </a:solidFill>
              <a:latin typeface="Comic Sans MS" panose="030F0702030302020204" pitchFamily="66" charset="0"/>
            </a:endParaRPr>
          </a:p>
        </p:txBody>
      </p:sp>
      <p:sp>
        <p:nvSpPr>
          <p:cNvPr id="13" name="Fußzeilenplatzhalter 3">
            <a:extLst>
              <a:ext uri="{FF2B5EF4-FFF2-40B4-BE49-F238E27FC236}">
                <a16:creationId xmlns:a16="http://schemas.microsoft.com/office/drawing/2014/main" id="{800BCC9D-19CA-4F74-A82F-6D4390B166DD}"/>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1476531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2749"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22D422-E371-440F-8EF8-B8DF65C0812D}"/>
              </a:ext>
            </a:extLst>
          </p:cNvPr>
          <p:cNvSpPr>
            <a:spLocks noGrp="1"/>
          </p:cNvSpPr>
          <p:nvPr>
            <p:ph type="title"/>
          </p:nvPr>
        </p:nvSpPr>
        <p:spPr/>
        <p:txBody>
          <a:bodyPr/>
          <a:lstStyle/>
          <a:p>
            <a:r>
              <a:rPr lang="en-GB" noProof="0" dirty="0"/>
              <a:t>Exercise</a:t>
            </a:r>
          </a:p>
        </p:txBody>
      </p:sp>
      <p:sp>
        <p:nvSpPr>
          <p:cNvPr id="3" name="Inhaltsplatzhalter 2">
            <a:extLst>
              <a:ext uri="{FF2B5EF4-FFF2-40B4-BE49-F238E27FC236}">
                <a16:creationId xmlns:a16="http://schemas.microsoft.com/office/drawing/2014/main" id="{437225FB-4B19-4587-AB1B-EBA576160BF3}"/>
              </a:ext>
            </a:extLst>
          </p:cNvPr>
          <p:cNvSpPr>
            <a:spLocks noGrp="1"/>
          </p:cNvSpPr>
          <p:nvPr>
            <p:ph sz="half" idx="1"/>
          </p:nvPr>
        </p:nvSpPr>
        <p:spPr/>
        <p:txBody>
          <a:bodyPr/>
          <a:lstStyle/>
          <a:p>
            <a:r>
              <a:rPr lang="en-GB" sz="2800" noProof="0" dirty="0" err="1"/>
              <a:t>Welche</a:t>
            </a:r>
            <a:r>
              <a:rPr lang="en-GB" sz="2800" noProof="0" dirty="0"/>
              <a:t> </a:t>
            </a:r>
            <a:r>
              <a:rPr lang="en-GB" sz="2800" noProof="0" dirty="0" err="1"/>
              <a:t>Zahl</a:t>
            </a:r>
            <a:r>
              <a:rPr lang="en-GB" sz="2800" noProof="0" dirty="0"/>
              <a:t> </a:t>
            </a:r>
            <a:r>
              <a:rPr lang="en-GB" sz="2800" noProof="0" dirty="0" err="1"/>
              <a:t>passt</a:t>
            </a:r>
            <a:r>
              <a:rPr lang="en-GB" sz="2800" noProof="0" dirty="0"/>
              <a:t>?</a:t>
            </a:r>
          </a:p>
          <a:p>
            <a:endParaRPr lang="en-GB" sz="2800" noProof="0" dirty="0"/>
          </a:p>
          <a:p>
            <a:endParaRPr lang="en-GB" noProof="0" dirty="0"/>
          </a:p>
          <a:p>
            <a:endParaRPr lang="en-GB" noProof="0" dirty="0"/>
          </a:p>
          <a:p>
            <a:endParaRPr lang="en-GB" noProof="0" dirty="0"/>
          </a:p>
          <a:p>
            <a:endParaRPr lang="en-GB" noProof="0" dirty="0"/>
          </a:p>
          <a:p>
            <a:endParaRPr lang="en-GB" noProof="0" dirty="0"/>
          </a:p>
          <a:p>
            <a:endParaRPr lang="en-GB" noProof="0" dirty="0"/>
          </a:p>
          <a:p>
            <a:endParaRPr lang="en-GB" noProof="0" dirty="0"/>
          </a:p>
          <a:p>
            <a:r>
              <a:rPr lang="en-GB" sz="2800" b="1" noProof="0" dirty="0" err="1"/>
              <a:t>Sechs</a:t>
            </a:r>
            <a:r>
              <a:rPr lang="en-GB" sz="2800" b="1" noProof="0" dirty="0"/>
              <a:t>!</a:t>
            </a:r>
          </a:p>
        </p:txBody>
      </p:sp>
      <p:sp>
        <p:nvSpPr>
          <p:cNvPr id="4" name="Inhaltsplatzhalter 3">
            <a:extLst>
              <a:ext uri="{FF2B5EF4-FFF2-40B4-BE49-F238E27FC236}">
                <a16:creationId xmlns:a16="http://schemas.microsoft.com/office/drawing/2014/main" id="{817351FE-79D8-439E-9C0C-256DEBC347F4}"/>
              </a:ext>
            </a:extLst>
          </p:cNvPr>
          <p:cNvSpPr>
            <a:spLocks noGrp="1"/>
          </p:cNvSpPr>
          <p:nvPr>
            <p:ph sz="half" idx="2"/>
          </p:nvPr>
        </p:nvSpPr>
        <p:spPr/>
        <p:txBody>
          <a:bodyPr/>
          <a:lstStyle/>
          <a:p>
            <a:r>
              <a:rPr lang="en-GB" sz="2800" noProof="0" dirty="0">
                <a:solidFill>
                  <a:schemeClr val="accent2"/>
                </a:solidFill>
              </a:rPr>
              <a:t>What number fits?</a:t>
            </a:r>
          </a:p>
        </p:txBody>
      </p:sp>
      <p:pic>
        <p:nvPicPr>
          <p:cNvPr id="8" name="Grafik 7" descr="Schlafende Pusheen">
            <a:extLst>
              <a:ext uri="{FF2B5EF4-FFF2-40B4-BE49-F238E27FC236}">
                <a16:creationId xmlns:a16="http://schemas.microsoft.com/office/drawing/2014/main" id="{EF93F1B9-BCCB-4F89-AA0A-506881799E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49505" y="3606244"/>
            <a:ext cx="1691957" cy="1691957"/>
          </a:xfrm>
          <a:prstGeom prst="rect">
            <a:avLst/>
          </a:prstGeom>
        </p:spPr>
      </p:pic>
      <p:pic>
        <p:nvPicPr>
          <p:cNvPr id="9" name="Grafik 8" descr="Schlafende Pusheen">
            <a:extLst>
              <a:ext uri="{FF2B5EF4-FFF2-40B4-BE49-F238E27FC236}">
                <a16:creationId xmlns:a16="http://schemas.microsoft.com/office/drawing/2014/main" id="{62F43609-AE08-450D-96C5-4FF9483842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66425" y="3872389"/>
            <a:ext cx="1691957" cy="1691957"/>
          </a:xfrm>
          <a:prstGeom prst="rect">
            <a:avLst/>
          </a:prstGeom>
        </p:spPr>
      </p:pic>
      <p:pic>
        <p:nvPicPr>
          <p:cNvPr id="10" name="Grafik 9" descr="Schlafende Pusheen">
            <a:extLst>
              <a:ext uri="{FF2B5EF4-FFF2-40B4-BE49-F238E27FC236}">
                <a16:creationId xmlns:a16="http://schemas.microsoft.com/office/drawing/2014/main" id="{502C6A21-9F8B-4F0A-8585-4B7BD1E039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7986" y="3808729"/>
            <a:ext cx="1691957" cy="1691957"/>
          </a:xfrm>
          <a:prstGeom prst="rect">
            <a:avLst/>
          </a:prstGeom>
        </p:spPr>
      </p:pic>
      <p:pic>
        <p:nvPicPr>
          <p:cNvPr id="11" name="Grafik 10" descr="Schlafende Pusheen">
            <a:extLst>
              <a:ext uri="{FF2B5EF4-FFF2-40B4-BE49-F238E27FC236}">
                <a16:creationId xmlns:a16="http://schemas.microsoft.com/office/drawing/2014/main" id="{F81025A8-A26D-4D98-80BD-A1332DAF52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51543" y="2151221"/>
            <a:ext cx="1691957" cy="1691957"/>
          </a:xfrm>
          <a:prstGeom prst="rect">
            <a:avLst/>
          </a:prstGeom>
        </p:spPr>
      </p:pic>
      <p:pic>
        <p:nvPicPr>
          <p:cNvPr id="12" name="Grafik 11" descr="Schlafende Pusheen">
            <a:extLst>
              <a:ext uri="{FF2B5EF4-FFF2-40B4-BE49-F238E27FC236}">
                <a16:creationId xmlns:a16="http://schemas.microsoft.com/office/drawing/2014/main" id="{8AAB56BF-9CD6-418F-BE6E-4CA436260D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27543" y="2377122"/>
            <a:ext cx="1691957" cy="1691957"/>
          </a:xfrm>
          <a:prstGeom prst="rect">
            <a:avLst/>
          </a:prstGeom>
        </p:spPr>
      </p:pic>
      <p:pic>
        <p:nvPicPr>
          <p:cNvPr id="13" name="Grafik 12" descr="Schlafende Pusheen">
            <a:extLst>
              <a:ext uri="{FF2B5EF4-FFF2-40B4-BE49-F238E27FC236}">
                <a16:creationId xmlns:a16="http://schemas.microsoft.com/office/drawing/2014/main" id="{CA10EA46-FE8A-4D05-B5E5-6A060B9177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9888" y="2300922"/>
            <a:ext cx="1691957" cy="1691957"/>
          </a:xfrm>
          <a:prstGeom prst="rect">
            <a:avLst/>
          </a:prstGeom>
        </p:spPr>
      </p:pic>
      <p:pic>
        <p:nvPicPr>
          <p:cNvPr id="14" name="Aufgezeichneter Sound">
            <a:hlinkClick r:id="" action="ppaction://media"/>
            <a:extLst>
              <a:ext uri="{FF2B5EF4-FFF2-40B4-BE49-F238E27FC236}">
                <a16:creationId xmlns:a16="http://schemas.microsoft.com/office/drawing/2014/main" id="{F25F6F0E-CF40-424B-9C81-95AB6C96C82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838894" y="5822155"/>
            <a:ext cx="609600" cy="609600"/>
          </a:xfrm>
          <a:prstGeom prst="rect">
            <a:avLst/>
          </a:prstGeom>
        </p:spPr>
      </p:pic>
      <p:sp>
        <p:nvSpPr>
          <p:cNvPr id="16" name="Textfeld 15">
            <a:extLst>
              <a:ext uri="{FF2B5EF4-FFF2-40B4-BE49-F238E27FC236}">
                <a16:creationId xmlns:a16="http://schemas.microsoft.com/office/drawing/2014/main" id="{1F9FAE78-07B6-4293-84C5-C0004A1A3054}"/>
              </a:ext>
            </a:extLst>
          </p:cNvPr>
          <p:cNvSpPr txBox="1"/>
          <p:nvPr/>
        </p:nvSpPr>
        <p:spPr>
          <a:xfrm>
            <a:off x="2017441" y="5399843"/>
            <a:ext cx="1496604" cy="253916"/>
          </a:xfrm>
          <a:prstGeom prst="rect">
            <a:avLst/>
          </a:prstGeom>
          <a:noFill/>
        </p:spPr>
        <p:txBody>
          <a:bodyPr wrap="square" rtlCol="0">
            <a:spAutoFit/>
          </a:bodyPr>
          <a:lstStyle/>
          <a:p>
            <a:r>
              <a:rPr kumimoji="0" lang="de-DE" sz="1050" b="0" i="0" u="none" strike="noStrike" kern="0" cap="none" spc="0" normalizeH="0" baseline="0" noProof="0">
                <a:ln>
                  <a:noFill/>
                </a:ln>
                <a:solidFill>
                  <a:srgbClr val="002060"/>
                </a:solidFill>
                <a:effectLst/>
                <a:uLnTx/>
                <a:uFillTx/>
                <a:latin typeface="Comic Sans MS"/>
                <a:cs typeface="Arial"/>
              </a:rPr>
              <a:t>©Microsoft Archive</a:t>
            </a:r>
            <a:endParaRPr lang="de-DE" sz="1050"/>
          </a:p>
        </p:txBody>
      </p:sp>
      <p:sp>
        <p:nvSpPr>
          <p:cNvPr id="17" name="Foliennummernplatzhalter 4">
            <a:extLst>
              <a:ext uri="{FF2B5EF4-FFF2-40B4-BE49-F238E27FC236}">
                <a16:creationId xmlns:a16="http://schemas.microsoft.com/office/drawing/2014/main" id="{9AD45EB5-6222-4316-943F-AC8B8CEAE92F}"/>
              </a:ext>
            </a:extLst>
          </p:cNvPr>
          <p:cNvSpPr>
            <a:spLocks noGrp="1"/>
          </p:cNvSpPr>
          <p:nvPr>
            <p:ph type="sldNum" sz="quarter" idx="10"/>
          </p:nvPr>
        </p:nvSpPr>
        <p:spPr>
          <a:xfrm>
            <a:off x="9835529" y="6958806"/>
            <a:ext cx="607347" cy="401638"/>
          </a:xfrm>
        </p:spPr>
        <p:txBody>
          <a:bodyPr/>
          <a:lstStyle/>
          <a:p>
            <a:pPr algn="ctr"/>
            <a:fld id="{B7512931-C0D2-4182-94BF-31D8AB2CEE49}" type="slidenum">
              <a:rPr lang="en-GB" sz="1050" b="0" smtClean="0">
                <a:solidFill>
                  <a:schemeClr val="bg2"/>
                </a:solidFill>
                <a:latin typeface="Comic Sans MS" panose="030F0702030302020204" pitchFamily="66" charset="0"/>
              </a:rPr>
              <a:pPr algn="ctr"/>
              <a:t>9</a:t>
            </a:fld>
            <a:endParaRPr lang="en-GB" sz="1050" b="0">
              <a:solidFill>
                <a:schemeClr val="bg2"/>
              </a:solidFill>
              <a:latin typeface="Comic Sans MS" panose="030F0702030302020204" pitchFamily="66" charset="0"/>
            </a:endParaRPr>
          </a:p>
        </p:txBody>
      </p:sp>
      <p:sp>
        <p:nvSpPr>
          <p:cNvPr id="18" name="Fußzeilenplatzhalter 3">
            <a:extLst>
              <a:ext uri="{FF2B5EF4-FFF2-40B4-BE49-F238E27FC236}">
                <a16:creationId xmlns:a16="http://schemas.microsoft.com/office/drawing/2014/main" id="{48907476-B41A-4205-AAF1-EF2C3C3A8D74}"/>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682566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2958"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1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22D422-E371-440F-8EF8-B8DF65C0812D}"/>
              </a:ext>
            </a:extLst>
          </p:cNvPr>
          <p:cNvSpPr>
            <a:spLocks noGrp="1"/>
          </p:cNvSpPr>
          <p:nvPr>
            <p:ph type="title"/>
          </p:nvPr>
        </p:nvSpPr>
        <p:spPr/>
        <p:txBody>
          <a:bodyPr/>
          <a:lstStyle/>
          <a:p>
            <a:r>
              <a:rPr lang="en-GB" noProof="0" dirty="0"/>
              <a:t>Exercise</a:t>
            </a:r>
          </a:p>
        </p:txBody>
      </p:sp>
      <p:sp>
        <p:nvSpPr>
          <p:cNvPr id="3" name="Inhaltsplatzhalter 2">
            <a:extLst>
              <a:ext uri="{FF2B5EF4-FFF2-40B4-BE49-F238E27FC236}">
                <a16:creationId xmlns:a16="http://schemas.microsoft.com/office/drawing/2014/main" id="{437225FB-4B19-4587-AB1B-EBA576160BF3}"/>
              </a:ext>
            </a:extLst>
          </p:cNvPr>
          <p:cNvSpPr>
            <a:spLocks noGrp="1"/>
          </p:cNvSpPr>
          <p:nvPr>
            <p:ph sz="half" idx="1"/>
          </p:nvPr>
        </p:nvSpPr>
        <p:spPr/>
        <p:txBody>
          <a:bodyPr/>
          <a:lstStyle/>
          <a:p>
            <a:r>
              <a:rPr lang="en-GB" sz="2800" noProof="0" dirty="0" err="1"/>
              <a:t>Welche</a:t>
            </a:r>
            <a:r>
              <a:rPr lang="en-GB" sz="2800" noProof="0" dirty="0"/>
              <a:t> </a:t>
            </a:r>
            <a:r>
              <a:rPr lang="en-GB" sz="2800" noProof="0" dirty="0" err="1"/>
              <a:t>Zahl</a:t>
            </a:r>
            <a:r>
              <a:rPr lang="en-GB" sz="2800" noProof="0" dirty="0"/>
              <a:t> </a:t>
            </a:r>
            <a:r>
              <a:rPr lang="en-GB" sz="2800" noProof="0" dirty="0" err="1"/>
              <a:t>passt</a:t>
            </a:r>
            <a:r>
              <a:rPr lang="en-GB" sz="2800" noProof="0" dirty="0"/>
              <a:t>?</a:t>
            </a:r>
          </a:p>
          <a:p>
            <a:endParaRPr lang="en-GB" noProof="0" dirty="0"/>
          </a:p>
          <a:p>
            <a:endParaRPr lang="en-GB" noProof="0" dirty="0"/>
          </a:p>
          <a:p>
            <a:endParaRPr lang="en-GB" noProof="0" dirty="0"/>
          </a:p>
          <a:p>
            <a:endParaRPr lang="en-GB" noProof="0" dirty="0"/>
          </a:p>
          <a:p>
            <a:endParaRPr lang="en-GB" noProof="0" dirty="0"/>
          </a:p>
          <a:p>
            <a:endParaRPr lang="en-GB" noProof="0" dirty="0"/>
          </a:p>
          <a:p>
            <a:r>
              <a:rPr lang="en-GB" sz="2800" b="1" noProof="0" dirty="0"/>
              <a:t>Sieben! </a:t>
            </a:r>
          </a:p>
        </p:txBody>
      </p:sp>
      <p:sp>
        <p:nvSpPr>
          <p:cNvPr id="4" name="Inhaltsplatzhalter 3">
            <a:extLst>
              <a:ext uri="{FF2B5EF4-FFF2-40B4-BE49-F238E27FC236}">
                <a16:creationId xmlns:a16="http://schemas.microsoft.com/office/drawing/2014/main" id="{817351FE-79D8-439E-9C0C-256DEBC347F4}"/>
              </a:ext>
            </a:extLst>
          </p:cNvPr>
          <p:cNvSpPr>
            <a:spLocks noGrp="1"/>
          </p:cNvSpPr>
          <p:nvPr>
            <p:ph sz="half" idx="2"/>
          </p:nvPr>
        </p:nvSpPr>
        <p:spPr/>
        <p:txBody>
          <a:bodyPr/>
          <a:lstStyle/>
          <a:p>
            <a:r>
              <a:rPr lang="en-GB" sz="2800" noProof="0" dirty="0">
                <a:solidFill>
                  <a:schemeClr val="accent2"/>
                </a:solidFill>
              </a:rPr>
              <a:t>What number fits?</a:t>
            </a:r>
          </a:p>
        </p:txBody>
      </p:sp>
      <p:pic>
        <p:nvPicPr>
          <p:cNvPr id="8" name="Grafik 7" descr="Hände hoch">
            <a:extLst>
              <a:ext uri="{FF2B5EF4-FFF2-40B4-BE49-F238E27FC236}">
                <a16:creationId xmlns:a16="http://schemas.microsoft.com/office/drawing/2014/main" id="{F66B93AF-DF79-4192-9709-C3147E2F86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9003" y="2542399"/>
            <a:ext cx="1598117" cy="1598117"/>
          </a:xfrm>
          <a:prstGeom prst="rect">
            <a:avLst/>
          </a:prstGeom>
        </p:spPr>
      </p:pic>
      <p:pic>
        <p:nvPicPr>
          <p:cNvPr id="10" name="Grafik 9" descr="V-Zeichen Handy">
            <a:extLst>
              <a:ext uri="{FF2B5EF4-FFF2-40B4-BE49-F238E27FC236}">
                <a16:creationId xmlns:a16="http://schemas.microsoft.com/office/drawing/2014/main" id="{4F261ED6-3958-4502-B6D1-661ACFFFC7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33835" y="2448559"/>
            <a:ext cx="1598117" cy="1598117"/>
          </a:xfrm>
          <a:prstGeom prst="rect">
            <a:avLst/>
          </a:prstGeom>
        </p:spPr>
      </p:pic>
      <p:pic>
        <p:nvPicPr>
          <p:cNvPr id="11" name="Aufgezeichneter Sound">
            <a:hlinkClick r:id="" action="ppaction://media"/>
            <a:extLst>
              <a:ext uri="{FF2B5EF4-FFF2-40B4-BE49-F238E27FC236}">
                <a16:creationId xmlns:a16="http://schemas.microsoft.com/office/drawing/2014/main" id="{5E55545F-1FC4-4FDE-B0B1-0D0B76235D3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033835" y="4919202"/>
            <a:ext cx="609600" cy="609600"/>
          </a:xfrm>
          <a:prstGeom prst="rect">
            <a:avLst/>
          </a:prstGeom>
        </p:spPr>
      </p:pic>
      <p:sp>
        <p:nvSpPr>
          <p:cNvPr id="13" name="Textfeld 12">
            <a:extLst>
              <a:ext uri="{FF2B5EF4-FFF2-40B4-BE49-F238E27FC236}">
                <a16:creationId xmlns:a16="http://schemas.microsoft.com/office/drawing/2014/main" id="{ADBD2FBF-9E2F-4362-9AD8-854104782179}"/>
              </a:ext>
            </a:extLst>
          </p:cNvPr>
          <p:cNvSpPr txBox="1"/>
          <p:nvPr/>
        </p:nvSpPr>
        <p:spPr>
          <a:xfrm>
            <a:off x="1328818" y="4099149"/>
            <a:ext cx="1496604" cy="253916"/>
          </a:xfrm>
          <a:prstGeom prst="rect">
            <a:avLst/>
          </a:prstGeom>
          <a:noFill/>
        </p:spPr>
        <p:txBody>
          <a:bodyPr wrap="square" rtlCol="0">
            <a:spAutoFit/>
          </a:bodyPr>
          <a:lstStyle/>
          <a:p>
            <a:r>
              <a:rPr kumimoji="0" lang="de-DE" sz="1050" b="0" i="0" u="none" strike="noStrike" kern="0" cap="none" spc="0" normalizeH="0" baseline="0" noProof="0">
                <a:ln>
                  <a:noFill/>
                </a:ln>
                <a:solidFill>
                  <a:srgbClr val="002060"/>
                </a:solidFill>
                <a:effectLst/>
                <a:uLnTx/>
                <a:uFillTx/>
                <a:latin typeface="Comic Sans MS"/>
                <a:cs typeface="Arial"/>
              </a:rPr>
              <a:t>©Microsoft Archive</a:t>
            </a:r>
            <a:endParaRPr lang="de-DE" sz="1050"/>
          </a:p>
        </p:txBody>
      </p:sp>
      <p:sp>
        <p:nvSpPr>
          <p:cNvPr id="14" name="Foliennummernplatzhalter 4">
            <a:extLst>
              <a:ext uri="{FF2B5EF4-FFF2-40B4-BE49-F238E27FC236}">
                <a16:creationId xmlns:a16="http://schemas.microsoft.com/office/drawing/2014/main" id="{C05983B9-3A32-4237-9810-BCF90E9C4865}"/>
              </a:ext>
            </a:extLst>
          </p:cNvPr>
          <p:cNvSpPr>
            <a:spLocks noGrp="1"/>
          </p:cNvSpPr>
          <p:nvPr>
            <p:ph type="sldNum" sz="quarter" idx="10"/>
          </p:nvPr>
        </p:nvSpPr>
        <p:spPr>
          <a:xfrm>
            <a:off x="9835529" y="6958806"/>
            <a:ext cx="607347" cy="401638"/>
          </a:xfrm>
        </p:spPr>
        <p:txBody>
          <a:bodyPr/>
          <a:lstStyle/>
          <a:p>
            <a:pPr algn="ctr"/>
            <a:fld id="{B7512931-C0D2-4182-94BF-31D8AB2CEE49}" type="slidenum">
              <a:rPr lang="en-GB" sz="1050" b="0" smtClean="0">
                <a:solidFill>
                  <a:schemeClr val="bg2"/>
                </a:solidFill>
                <a:latin typeface="Comic Sans MS" panose="030F0702030302020204" pitchFamily="66" charset="0"/>
              </a:rPr>
              <a:pPr algn="ctr"/>
              <a:t>10</a:t>
            </a:fld>
            <a:endParaRPr lang="en-GB" sz="1050" b="0">
              <a:solidFill>
                <a:schemeClr val="bg2"/>
              </a:solidFill>
              <a:latin typeface="Comic Sans MS" panose="030F0702030302020204" pitchFamily="66" charset="0"/>
            </a:endParaRPr>
          </a:p>
        </p:txBody>
      </p:sp>
      <p:sp>
        <p:nvSpPr>
          <p:cNvPr id="15" name="Fußzeilenplatzhalter 3">
            <a:extLst>
              <a:ext uri="{FF2B5EF4-FFF2-40B4-BE49-F238E27FC236}">
                <a16:creationId xmlns:a16="http://schemas.microsoft.com/office/drawing/2014/main" id="{BBF54026-3848-4F1B-9B30-67777F186CDC}"/>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2101859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4444"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11"/>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E7AE3-A2BF-4B31-85FB-C94A4552ECD1}"/>
              </a:ext>
            </a:extLst>
          </p:cNvPr>
          <p:cNvSpPr>
            <a:spLocks noGrp="1"/>
          </p:cNvSpPr>
          <p:nvPr>
            <p:ph type="title"/>
          </p:nvPr>
        </p:nvSpPr>
        <p:spPr>
          <a:xfrm>
            <a:off x="522288" y="198437"/>
            <a:ext cx="9394825" cy="1258887"/>
          </a:xfrm>
        </p:spPr>
        <p:txBody>
          <a:bodyPr wrap="square" anchor="ctr">
            <a:normAutofit/>
          </a:bodyPr>
          <a:lstStyle/>
          <a:p>
            <a:r>
              <a:rPr lang="en-GB" noProof="0" dirty="0"/>
              <a:t>Class Challenge!</a:t>
            </a:r>
          </a:p>
        </p:txBody>
      </p:sp>
      <p:pic>
        <p:nvPicPr>
          <p:cNvPr id="7" name="Picture 8" descr="Ein Bild, das Zeichnung enthält.&#10;&#10;Automatisch generierte Beschreibung">
            <a:extLst>
              <a:ext uri="{FF2B5EF4-FFF2-40B4-BE49-F238E27FC236}">
                <a16:creationId xmlns:a16="http://schemas.microsoft.com/office/drawing/2014/main" id="{1B97A801-AFE8-4E9E-A166-3287E546B957}"/>
              </a:ext>
            </a:extLst>
          </p:cNvPr>
          <p:cNvPicPr>
            <a:picLocks noChangeAspect="1"/>
          </p:cNvPicPr>
          <p:nvPr/>
        </p:nvPicPr>
        <p:blipFill>
          <a:blip r:embed="rId3"/>
          <a:stretch>
            <a:fillRect/>
          </a:stretch>
        </p:blipFill>
        <p:spPr>
          <a:xfrm>
            <a:off x="893222" y="1763713"/>
            <a:ext cx="3879344" cy="4989512"/>
          </a:xfrm>
          <a:prstGeom prst="rect">
            <a:avLst/>
          </a:prstGeom>
          <a:noFill/>
        </p:spPr>
      </p:pic>
      <p:sp>
        <p:nvSpPr>
          <p:cNvPr id="12" name="Content Placeholder 3">
            <a:extLst>
              <a:ext uri="{FF2B5EF4-FFF2-40B4-BE49-F238E27FC236}">
                <a16:creationId xmlns:a16="http://schemas.microsoft.com/office/drawing/2014/main" id="{C3749583-842C-4520-BBC9-EF13DF5785C4}"/>
              </a:ext>
            </a:extLst>
          </p:cNvPr>
          <p:cNvSpPr>
            <a:spLocks noGrp="1"/>
          </p:cNvSpPr>
          <p:nvPr>
            <p:ph sz="half" idx="2"/>
          </p:nvPr>
        </p:nvSpPr>
        <p:spPr>
          <a:xfrm>
            <a:off x="5295900" y="1763713"/>
            <a:ext cx="4621213" cy="4989512"/>
          </a:xfrm>
        </p:spPr>
        <p:txBody>
          <a:bodyPr/>
          <a:lstStyle/>
          <a:p>
            <a:r>
              <a:rPr lang="en-GB" noProof="0" dirty="0"/>
              <a:t>Try to count to ten together!</a:t>
            </a:r>
          </a:p>
          <a:p>
            <a:endParaRPr lang="en-GB" noProof="0" dirty="0"/>
          </a:p>
          <a:p>
            <a:r>
              <a:rPr lang="en-GB" noProof="0" dirty="0"/>
              <a:t>Lay your head on the table and start at 1. Only one may speak at a time and only say one number!</a:t>
            </a:r>
          </a:p>
          <a:p>
            <a:endParaRPr lang="en-GB" noProof="0" dirty="0"/>
          </a:p>
          <a:p>
            <a:r>
              <a:rPr lang="en-GB" noProof="0" dirty="0"/>
              <a:t>If two people talk at the same time, or a number is doubled or left out, start at 1 again.</a:t>
            </a:r>
          </a:p>
        </p:txBody>
      </p:sp>
      <p:sp>
        <p:nvSpPr>
          <p:cNvPr id="9" name="Foliennummernplatzhalter 4">
            <a:extLst>
              <a:ext uri="{FF2B5EF4-FFF2-40B4-BE49-F238E27FC236}">
                <a16:creationId xmlns:a16="http://schemas.microsoft.com/office/drawing/2014/main" id="{77398083-FC86-4D6D-9412-CD09120E1D1E}"/>
              </a:ext>
            </a:extLst>
          </p:cNvPr>
          <p:cNvSpPr>
            <a:spLocks noGrp="1"/>
          </p:cNvSpPr>
          <p:nvPr>
            <p:ph type="sldNum" sz="quarter" idx="10"/>
          </p:nvPr>
        </p:nvSpPr>
        <p:spPr>
          <a:xfrm>
            <a:off x="9835529" y="6958806"/>
            <a:ext cx="607347" cy="401638"/>
          </a:xfrm>
        </p:spPr>
        <p:txBody>
          <a:bodyPr/>
          <a:lstStyle/>
          <a:p>
            <a:pPr algn="ctr"/>
            <a:fld id="{B7512931-C0D2-4182-94BF-31D8AB2CEE49}" type="slidenum">
              <a:rPr lang="en-GB" sz="1050" b="0" smtClean="0">
                <a:solidFill>
                  <a:schemeClr val="bg2"/>
                </a:solidFill>
                <a:latin typeface="Comic Sans MS" panose="030F0702030302020204" pitchFamily="66" charset="0"/>
              </a:rPr>
              <a:pPr algn="ctr"/>
              <a:t>11</a:t>
            </a:fld>
            <a:endParaRPr lang="en-GB" sz="1050" b="0">
              <a:solidFill>
                <a:schemeClr val="bg2"/>
              </a:solidFill>
              <a:latin typeface="Comic Sans MS" panose="030F0702030302020204" pitchFamily="66" charset="0"/>
            </a:endParaRPr>
          </a:p>
        </p:txBody>
      </p:sp>
      <p:sp>
        <p:nvSpPr>
          <p:cNvPr id="10" name="Fußzeilenplatzhalter 3">
            <a:extLst>
              <a:ext uri="{FF2B5EF4-FFF2-40B4-BE49-F238E27FC236}">
                <a16:creationId xmlns:a16="http://schemas.microsoft.com/office/drawing/2014/main" id="{1D70F396-E8D5-4139-93AA-CEF7827C9DC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3052523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6FBB9E-0954-4624-A16E-843F49616589}"/>
              </a:ext>
            </a:extLst>
          </p:cNvPr>
          <p:cNvSpPr>
            <a:spLocks noGrp="1"/>
          </p:cNvSpPr>
          <p:nvPr>
            <p:ph type="title"/>
          </p:nvPr>
        </p:nvSpPr>
        <p:spPr/>
        <p:txBody>
          <a:bodyPr/>
          <a:lstStyle/>
          <a:p>
            <a:r>
              <a:rPr lang="en-GB" noProof="0" dirty="0"/>
              <a:t>Exercise</a:t>
            </a:r>
          </a:p>
        </p:txBody>
      </p:sp>
      <p:sp>
        <p:nvSpPr>
          <p:cNvPr id="3" name="Inhaltsplatzhalter 2">
            <a:extLst>
              <a:ext uri="{FF2B5EF4-FFF2-40B4-BE49-F238E27FC236}">
                <a16:creationId xmlns:a16="http://schemas.microsoft.com/office/drawing/2014/main" id="{CCB2B197-AB8F-4412-AAAA-DAB853959493}"/>
              </a:ext>
            </a:extLst>
          </p:cNvPr>
          <p:cNvSpPr>
            <a:spLocks noGrp="1"/>
          </p:cNvSpPr>
          <p:nvPr>
            <p:ph sz="half" idx="1"/>
          </p:nvPr>
        </p:nvSpPr>
        <p:spPr>
          <a:xfrm>
            <a:off x="522287" y="1763713"/>
            <a:ext cx="5292726" cy="4989512"/>
          </a:xfrm>
        </p:spPr>
        <p:txBody>
          <a:bodyPr/>
          <a:lstStyle/>
          <a:p>
            <a:r>
              <a:rPr lang="en-GB" sz="2800" noProof="0" dirty="0" err="1"/>
              <a:t>Kannst</a:t>
            </a:r>
            <a:r>
              <a:rPr lang="en-GB" sz="2800" noProof="0" dirty="0"/>
              <a:t> du die </a:t>
            </a:r>
            <a:r>
              <a:rPr lang="en-GB" sz="2800" noProof="0" dirty="0" err="1"/>
              <a:t>Telefonnummern</a:t>
            </a:r>
            <a:r>
              <a:rPr lang="en-GB" sz="2800" noProof="0" dirty="0"/>
              <a:t> auf Deutsch </a:t>
            </a:r>
            <a:r>
              <a:rPr lang="en-GB" sz="2800" noProof="0" dirty="0" err="1"/>
              <a:t>sagen</a:t>
            </a:r>
            <a:r>
              <a:rPr lang="en-GB" sz="2800" noProof="0" dirty="0"/>
              <a:t>?</a:t>
            </a:r>
          </a:p>
          <a:p>
            <a:endParaRPr lang="en-GB" sz="2800" noProof="0" dirty="0"/>
          </a:p>
          <a:p>
            <a:r>
              <a:rPr lang="en-GB" sz="2800" noProof="0" dirty="0"/>
              <a:t>555-489703</a:t>
            </a:r>
          </a:p>
          <a:p>
            <a:endParaRPr lang="en-GB" sz="2800" noProof="0" dirty="0"/>
          </a:p>
          <a:p>
            <a:r>
              <a:rPr lang="en-GB" sz="2800" noProof="0" dirty="0"/>
              <a:t>555-690237</a:t>
            </a:r>
          </a:p>
        </p:txBody>
      </p:sp>
      <p:sp>
        <p:nvSpPr>
          <p:cNvPr id="4" name="Inhaltsplatzhalter 3">
            <a:extLst>
              <a:ext uri="{FF2B5EF4-FFF2-40B4-BE49-F238E27FC236}">
                <a16:creationId xmlns:a16="http://schemas.microsoft.com/office/drawing/2014/main" id="{4CB02E9D-70DA-477D-9F6A-EAB4CE7C2C2A}"/>
              </a:ext>
            </a:extLst>
          </p:cNvPr>
          <p:cNvSpPr>
            <a:spLocks noGrp="1"/>
          </p:cNvSpPr>
          <p:nvPr>
            <p:ph sz="half" idx="2"/>
          </p:nvPr>
        </p:nvSpPr>
        <p:spPr>
          <a:xfrm>
            <a:off x="6010275" y="1763713"/>
            <a:ext cx="4848225" cy="4989512"/>
          </a:xfrm>
        </p:spPr>
        <p:txBody>
          <a:bodyPr/>
          <a:lstStyle/>
          <a:p>
            <a:r>
              <a:rPr lang="en-GB" sz="2800" noProof="0" dirty="0">
                <a:solidFill>
                  <a:schemeClr val="accent2"/>
                </a:solidFill>
              </a:rPr>
              <a:t>Can you say the phone numbers in German?</a:t>
            </a:r>
          </a:p>
        </p:txBody>
      </p:sp>
      <p:sp>
        <p:nvSpPr>
          <p:cNvPr id="8" name="Foliennummernplatzhalter 4">
            <a:extLst>
              <a:ext uri="{FF2B5EF4-FFF2-40B4-BE49-F238E27FC236}">
                <a16:creationId xmlns:a16="http://schemas.microsoft.com/office/drawing/2014/main" id="{925E6779-EFFF-4681-854B-89B07C40E23C}"/>
              </a:ext>
            </a:extLst>
          </p:cNvPr>
          <p:cNvSpPr>
            <a:spLocks noGrp="1"/>
          </p:cNvSpPr>
          <p:nvPr>
            <p:ph type="sldNum" sz="quarter" idx="10"/>
          </p:nvPr>
        </p:nvSpPr>
        <p:spPr>
          <a:xfrm>
            <a:off x="9835529" y="6958806"/>
            <a:ext cx="607347" cy="401638"/>
          </a:xfrm>
        </p:spPr>
        <p:txBody>
          <a:bodyPr/>
          <a:lstStyle/>
          <a:p>
            <a:pPr algn="ctr"/>
            <a:fld id="{B7512931-C0D2-4182-94BF-31D8AB2CEE49}" type="slidenum">
              <a:rPr lang="en-GB" sz="1050" b="0" smtClean="0">
                <a:solidFill>
                  <a:schemeClr val="bg2"/>
                </a:solidFill>
                <a:latin typeface="Comic Sans MS" panose="030F0702030302020204" pitchFamily="66" charset="0"/>
              </a:rPr>
              <a:pPr algn="ctr"/>
              <a:t>12</a:t>
            </a:fld>
            <a:endParaRPr lang="en-GB" sz="1050" b="0">
              <a:solidFill>
                <a:schemeClr val="bg2"/>
              </a:solidFill>
              <a:latin typeface="Comic Sans MS" panose="030F0702030302020204" pitchFamily="66" charset="0"/>
            </a:endParaRPr>
          </a:p>
        </p:txBody>
      </p:sp>
      <p:sp>
        <p:nvSpPr>
          <p:cNvPr id="9" name="Fußzeilenplatzhalter 3">
            <a:extLst>
              <a:ext uri="{FF2B5EF4-FFF2-40B4-BE49-F238E27FC236}">
                <a16:creationId xmlns:a16="http://schemas.microsoft.com/office/drawing/2014/main" id="{1649D03E-D833-4FF9-86C8-8A68201D84F6}"/>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350743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2DFF00-9D47-43B8-AC13-C04B2946AD74}"/>
              </a:ext>
            </a:extLst>
          </p:cNvPr>
          <p:cNvSpPr>
            <a:spLocks noGrp="1"/>
          </p:cNvSpPr>
          <p:nvPr>
            <p:ph type="title"/>
          </p:nvPr>
        </p:nvSpPr>
        <p:spPr/>
        <p:txBody>
          <a:bodyPr/>
          <a:lstStyle/>
          <a:p>
            <a:r>
              <a:rPr lang="en-GB" noProof="0" dirty="0"/>
              <a:t>Difficult exercise</a:t>
            </a:r>
          </a:p>
        </p:txBody>
      </p:sp>
      <p:sp>
        <p:nvSpPr>
          <p:cNvPr id="3" name="Inhaltsplatzhalter 2">
            <a:extLst>
              <a:ext uri="{FF2B5EF4-FFF2-40B4-BE49-F238E27FC236}">
                <a16:creationId xmlns:a16="http://schemas.microsoft.com/office/drawing/2014/main" id="{B9D455E3-0828-4AD8-9BE3-D2BE8D3458FD}"/>
              </a:ext>
            </a:extLst>
          </p:cNvPr>
          <p:cNvSpPr>
            <a:spLocks noGrp="1"/>
          </p:cNvSpPr>
          <p:nvPr>
            <p:ph sz="half" idx="1"/>
          </p:nvPr>
        </p:nvSpPr>
        <p:spPr>
          <a:xfrm>
            <a:off x="522288" y="1763713"/>
            <a:ext cx="5119203" cy="4989512"/>
          </a:xfrm>
        </p:spPr>
        <p:txBody>
          <a:bodyPr/>
          <a:lstStyle/>
          <a:p>
            <a:r>
              <a:rPr lang="en-GB" sz="2800" noProof="0" dirty="0" err="1"/>
              <a:t>Kannst</a:t>
            </a:r>
            <a:r>
              <a:rPr lang="en-GB" sz="2800" noProof="0" dirty="0"/>
              <a:t> du die </a:t>
            </a:r>
            <a:r>
              <a:rPr lang="en-GB" sz="2800" noProof="0" dirty="0" err="1"/>
              <a:t>Telefonnummer</a:t>
            </a:r>
            <a:r>
              <a:rPr lang="en-GB" sz="2800" noProof="0" dirty="0"/>
              <a:t> </a:t>
            </a:r>
            <a:r>
              <a:rPr lang="en-GB" sz="2800" noProof="0" dirty="0" err="1"/>
              <a:t>als</a:t>
            </a:r>
            <a:r>
              <a:rPr lang="en-GB" sz="2800" noProof="0" dirty="0"/>
              <a:t> </a:t>
            </a:r>
            <a:r>
              <a:rPr lang="en-GB" sz="2800" noProof="0" dirty="0" err="1"/>
              <a:t>Zahlen</a:t>
            </a:r>
            <a:r>
              <a:rPr lang="en-GB" sz="2800" noProof="0" dirty="0"/>
              <a:t> </a:t>
            </a:r>
            <a:r>
              <a:rPr lang="en-GB" sz="2800" noProof="0" dirty="0" err="1"/>
              <a:t>aufschreiben</a:t>
            </a:r>
            <a:r>
              <a:rPr lang="en-GB" sz="2800" noProof="0" dirty="0"/>
              <a:t>?</a:t>
            </a:r>
          </a:p>
          <a:p>
            <a:endParaRPr lang="en-GB" sz="2800" noProof="0" dirty="0"/>
          </a:p>
          <a:p>
            <a:endParaRPr lang="en-GB" sz="2800" noProof="0" dirty="0"/>
          </a:p>
          <a:p>
            <a:r>
              <a:rPr lang="en-GB" sz="2800" noProof="0" dirty="0"/>
              <a:t>555-74289</a:t>
            </a:r>
          </a:p>
        </p:txBody>
      </p:sp>
      <p:sp>
        <p:nvSpPr>
          <p:cNvPr id="4" name="Inhaltsplatzhalter 3">
            <a:extLst>
              <a:ext uri="{FF2B5EF4-FFF2-40B4-BE49-F238E27FC236}">
                <a16:creationId xmlns:a16="http://schemas.microsoft.com/office/drawing/2014/main" id="{79622EE0-B630-4F86-A585-ED9F32C4FDFF}"/>
              </a:ext>
            </a:extLst>
          </p:cNvPr>
          <p:cNvSpPr>
            <a:spLocks noGrp="1"/>
          </p:cNvSpPr>
          <p:nvPr>
            <p:ph sz="half" idx="2"/>
          </p:nvPr>
        </p:nvSpPr>
        <p:spPr>
          <a:xfrm>
            <a:off x="5885172" y="1763713"/>
            <a:ext cx="4539629" cy="4989512"/>
          </a:xfrm>
        </p:spPr>
        <p:txBody>
          <a:bodyPr/>
          <a:lstStyle/>
          <a:p>
            <a:r>
              <a:rPr lang="en-GB" sz="2800" noProof="0" dirty="0">
                <a:solidFill>
                  <a:schemeClr val="accent2"/>
                </a:solidFill>
              </a:rPr>
              <a:t>Can you write down the phone number?</a:t>
            </a:r>
          </a:p>
        </p:txBody>
      </p:sp>
      <p:pic>
        <p:nvPicPr>
          <p:cNvPr id="7" name="Aufgezeichneter Sound">
            <a:hlinkClick r:id="" action="ppaction://media"/>
            <a:extLst>
              <a:ext uri="{FF2B5EF4-FFF2-40B4-BE49-F238E27FC236}">
                <a16:creationId xmlns:a16="http://schemas.microsoft.com/office/drawing/2014/main" id="{EC8F70FF-9214-4277-9C1F-DB17C215ED91}"/>
              </a:ext>
            </a:extLst>
          </p:cNvPr>
          <p:cNvPicPr>
            <a:picLocks noChangeAspect="1"/>
          </p:cNvPicPr>
          <p:nvPr>
            <a:audioFile r:link="rId1"/>
            <p:extLst>
              <p:ext uri="{DAA4B4D4-6D71-4841-9C94-3DE7FCFB9230}">
                <p14:media xmlns:p14="http://schemas.microsoft.com/office/powerpoint/2010/main" r:embed="rId2">
                  <p14:trim st="650" end="6136.8412"/>
                </p14:media>
              </p:ext>
            </p:extLst>
          </p:nvPr>
        </p:nvPicPr>
        <p:blipFill>
          <a:blip r:embed="rId4"/>
          <a:stretch>
            <a:fillRect/>
          </a:stretch>
        </p:blipFill>
        <p:spPr>
          <a:xfrm>
            <a:off x="2777089" y="3648869"/>
            <a:ext cx="609600" cy="609600"/>
          </a:xfrm>
          <a:prstGeom prst="rect">
            <a:avLst/>
          </a:prstGeom>
        </p:spPr>
      </p:pic>
      <p:sp>
        <p:nvSpPr>
          <p:cNvPr id="9" name="Foliennummernplatzhalter 4">
            <a:extLst>
              <a:ext uri="{FF2B5EF4-FFF2-40B4-BE49-F238E27FC236}">
                <a16:creationId xmlns:a16="http://schemas.microsoft.com/office/drawing/2014/main" id="{F06C5464-99F2-4D07-B9A4-5590AD9AB6D6}"/>
              </a:ext>
            </a:extLst>
          </p:cNvPr>
          <p:cNvSpPr>
            <a:spLocks noGrp="1"/>
          </p:cNvSpPr>
          <p:nvPr>
            <p:ph type="sldNum" sz="quarter" idx="10"/>
          </p:nvPr>
        </p:nvSpPr>
        <p:spPr>
          <a:xfrm>
            <a:off x="9835529" y="6958806"/>
            <a:ext cx="607347" cy="401638"/>
          </a:xfrm>
        </p:spPr>
        <p:txBody>
          <a:bodyPr/>
          <a:lstStyle/>
          <a:p>
            <a:pPr algn="ctr"/>
            <a:fld id="{B7512931-C0D2-4182-94BF-31D8AB2CEE49}" type="slidenum">
              <a:rPr lang="en-GB" sz="1050" b="0" smtClean="0">
                <a:solidFill>
                  <a:schemeClr val="bg2"/>
                </a:solidFill>
                <a:latin typeface="Comic Sans MS" panose="030F0702030302020204" pitchFamily="66" charset="0"/>
              </a:rPr>
              <a:pPr algn="ctr"/>
              <a:t>13</a:t>
            </a:fld>
            <a:endParaRPr lang="en-GB" sz="1050" b="0">
              <a:solidFill>
                <a:schemeClr val="bg2"/>
              </a:solidFill>
              <a:latin typeface="Comic Sans MS" panose="030F0702030302020204" pitchFamily="66" charset="0"/>
            </a:endParaRPr>
          </a:p>
        </p:txBody>
      </p:sp>
      <p:sp>
        <p:nvSpPr>
          <p:cNvPr id="10" name="Fußzeilenplatzhalter 3">
            <a:extLst>
              <a:ext uri="{FF2B5EF4-FFF2-40B4-BE49-F238E27FC236}">
                <a16:creationId xmlns:a16="http://schemas.microsoft.com/office/drawing/2014/main" id="{3D5AC7E5-1D95-4CAD-9EC0-86FAFB6BF83D}"/>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4125363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4423" fill="hold"/>
                                        <p:tgtEl>
                                          <p:spTgt spid="7"/>
                                        </p:tgtEl>
                                      </p:cBhvr>
                                    </p:cmd>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7"/>
                </p:tgtEl>
              </p:cMediaNode>
            </p:audio>
          </p:childTnLst>
        </p:cTn>
      </p:par>
    </p:tnLst>
    <p:bldLst>
      <p:bldP spid="3" grpId="0" uiExpand="1" build="p"/>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98554E-AFAA-4754-A5AF-CAA852C3CC81}"/>
              </a:ext>
            </a:extLst>
          </p:cNvPr>
          <p:cNvSpPr>
            <a:spLocks noGrp="1"/>
          </p:cNvSpPr>
          <p:nvPr>
            <p:ph type="title"/>
          </p:nvPr>
        </p:nvSpPr>
        <p:spPr/>
        <p:txBody>
          <a:bodyPr/>
          <a:lstStyle/>
          <a:p>
            <a:r>
              <a:rPr lang="en-GB" noProof="0" dirty="0"/>
              <a:t>Sources </a:t>
            </a:r>
          </a:p>
        </p:txBody>
      </p:sp>
      <p:sp>
        <p:nvSpPr>
          <p:cNvPr id="3" name="Inhaltsplatzhalter 2">
            <a:extLst>
              <a:ext uri="{FF2B5EF4-FFF2-40B4-BE49-F238E27FC236}">
                <a16:creationId xmlns:a16="http://schemas.microsoft.com/office/drawing/2014/main" id="{D2086F65-7A27-4A8C-9B30-678CA38DF1A8}"/>
              </a:ext>
            </a:extLst>
          </p:cNvPr>
          <p:cNvSpPr>
            <a:spLocks noGrp="1"/>
          </p:cNvSpPr>
          <p:nvPr>
            <p:ph sz="half" idx="1"/>
          </p:nvPr>
        </p:nvSpPr>
        <p:spPr>
          <a:xfrm>
            <a:off x="522287" y="1763713"/>
            <a:ext cx="9313241" cy="4432371"/>
          </a:xfrm>
        </p:spPr>
        <p:txBody>
          <a:bodyPr/>
          <a:lstStyle/>
          <a:p>
            <a:pPr marL="342900" indent="-342900" algn="just">
              <a:buFont typeface="Arial" panose="020B0604020202020204" pitchFamily="34" charset="0"/>
              <a:buChar char="•"/>
            </a:pPr>
            <a:r>
              <a:rPr lang="en-GB" noProof="0" dirty="0"/>
              <a:t>Images on slides 6-10 are taken from the Microsoft PowerPoint archive</a:t>
            </a:r>
          </a:p>
        </p:txBody>
      </p:sp>
      <p:sp>
        <p:nvSpPr>
          <p:cNvPr id="8" name="Foliennummernplatzhalter 4">
            <a:extLst>
              <a:ext uri="{FF2B5EF4-FFF2-40B4-BE49-F238E27FC236}">
                <a16:creationId xmlns:a16="http://schemas.microsoft.com/office/drawing/2014/main" id="{7082DCC1-A77D-41B3-BE81-70D1C07C8231}"/>
              </a:ext>
            </a:extLst>
          </p:cNvPr>
          <p:cNvSpPr>
            <a:spLocks noGrp="1"/>
          </p:cNvSpPr>
          <p:nvPr>
            <p:ph type="sldNum" sz="quarter" idx="10"/>
          </p:nvPr>
        </p:nvSpPr>
        <p:spPr>
          <a:xfrm>
            <a:off x="9835529" y="6958806"/>
            <a:ext cx="607347" cy="401638"/>
          </a:xfrm>
        </p:spPr>
        <p:txBody>
          <a:bodyPr/>
          <a:lstStyle/>
          <a:p>
            <a:pPr algn="ctr"/>
            <a:fld id="{B7512931-C0D2-4182-94BF-31D8AB2CEE49}" type="slidenum">
              <a:rPr lang="en-GB" sz="1050" b="0" smtClean="0">
                <a:solidFill>
                  <a:schemeClr val="bg2"/>
                </a:solidFill>
                <a:latin typeface="Comic Sans MS" panose="030F0702030302020204" pitchFamily="66" charset="0"/>
              </a:rPr>
              <a:pPr algn="ctr"/>
              <a:t>14</a:t>
            </a:fld>
            <a:endParaRPr lang="en-GB" sz="1050" b="0">
              <a:solidFill>
                <a:schemeClr val="bg2"/>
              </a:solidFill>
              <a:latin typeface="Comic Sans MS" panose="030F0702030302020204" pitchFamily="66" charset="0"/>
            </a:endParaRPr>
          </a:p>
        </p:txBody>
      </p:sp>
      <p:sp>
        <p:nvSpPr>
          <p:cNvPr id="6" name="Fußzeilenplatzhalter 3">
            <a:extLst>
              <a:ext uri="{FF2B5EF4-FFF2-40B4-BE49-F238E27FC236}">
                <a16:creationId xmlns:a16="http://schemas.microsoft.com/office/drawing/2014/main" id="{177FCD8C-6096-4095-AFBD-DC763C4A7736}"/>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dirty="0">
                <a:ln>
                  <a:noFill/>
                </a:ln>
                <a:solidFill>
                  <a:srgbClr val="002060"/>
                </a:solidFill>
                <a:effectLst/>
                <a:uLnTx/>
                <a:uFillTx/>
                <a:latin typeface="Comic Sans MS"/>
                <a:cs typeface="Arial"/>
              </a:rPr>
              <a:t>© GET </a:t>
            </a:r>
            <a:r>
              <a:rPr kumimoji="0" lang="de-DE" sz="1050" b="0" i="0" u="none" strike="noStrike" kern="0" cap="none" spc="0" normalizeH="0" baseline="0" noProof="0" dirty="0" err="1">
                <a:ln>
                  <a:noFill/>
                </a:ln>
                <a:solidFill>
                  <a:srgbClr val="002060"/>
                </a:solidFill>
                <a:effectLst/>
                <a:uLnTx/>
                <a:uFillTx/>
                <a:latin typeface="Comic Sans MS"/>
                <a:cs typeface="Arial"/>
              </a:rPr>
              <a:t>Across</a:t>
            </a:r>
            <a:r>
              <a:rPr kumimoji="0" lang="de-DE" sz="1050" b="0" i="0" u="none" strike="noStrike" kern="0" cap="none" spc="0" normalizeH="0" baseline="0" noProof="0" dirty="0">
                <a:ln>
                  <a:noFill/>
                </a:ln>
                <a:solidFill>
                  <a:srgbClr val="002060"/>
                </a:solidFill>
                <a:effectLst/>
                <a:uLnTx/>
                <a:uFillTx/>
                <a:latin typeface="Comic Sans MS"/>
                <a:cs typeface="Arial"/>
              </a:rPr>
              <a:t> Borders</a:t>
            </a:r>
            <a:endParaRPr kumimoji="0" lang="en-GB" sz="1050" b="0" i="0" u="none" strike="noStrike" kern="0" cap="none" spc="0" normalizeH="0" baseline="0" noProof="0" dirty="0">
              <a:ln>
                <a:noFill/>
              </a:ln>
              <a:solidFill>
                <a:srgbClr val="002060"/>
              </a:solidFill>
              <a:effectLst/>
              <a:uLnTx/>
              <a:uFillTx/>
              <a:latin typeface="Comic Sans MS"/>
              <a:cs typeface="Arial"/>
            </a:endParaRPr>
          </a:p>
        </p:txBody>
      </p:sp>
    </p:spTree>
    <p:extLst>
      <p:ext uri="{BB962C8B-B14F-4D97-AF65-F5344CB8AC3E}">
        <p14:creationId xmlns:p14="http://schemas.microsoft.com/office/powerpoint/2010/main" val="13176368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lstStyle/>
          <a:p>
            <a:pPr>
              <a:defRPr/>
            </a:pPr>
            <a:r>
              <a:rPr lang="en-GB" noProof="0" dirty="0"/>
              <a:t>Thank you for </a:t>
            </a:r>
            <a:br>
              <a:rPr lang="en-GB" noProof="0" dirty="0"/>
            </a:br>
            <a:r>
              <a:rPr lang="en-GB" noProof="0" dirty="0"/>
              <a:t>learning German with us! </a:t>
            </a:r>
            <a:r>
              <a:rPr lang="en-GB" noProof="0" dirty="0">
                <a:sym typeface="Wingdings" panose="05000000000000000000" pitchFamily="2" charset="2"/>
              </a:rPr>
              <a:t></a:t>
            </a:r>
            <a:r>
              <a:rPr lang="en-GB" noProof="0" dirty="0"/>
              <a:t> </a:t>
            </a:r>
          </a:p>
        </p:txBody>
      </p:sp>
      <p:sp>
        <p:nvSpPr>
          <p:cNvPr id="5" name="Untertitel 2"/>
          <p:cNvSpPr>
            <a:spLocks noGrp="1"/>
          </p:cNvSpPr>
          <p:nvPr>
            <p:ph type="subTitle" idx="1"/>
          </p:nvPr>
        </p:nvSpPr>
        <p:spPr bwMode="auto"/>
        <p:txBody>
          <a:bodyPr>
            <a:normAutofit fontScale="85000" lnSpcReduction="20000"/>
          </a:bodyPr>
          <a:lstStyle/>
          <a:p>
            <a:pPr>
              <a:defRPr/>
            </a:pPr>
            <a:r>
              <a:rPr lang="en-GB" noProof="0" dirty="0"/>
              <a:t>DISCLAIMER: Please note that any resources uploaded to this website are purely for educational purposes only. If any of the items, photos or texts uploaded are in infringement of copyright then please do not hesitate to contact us and we will have them removed. </a:t>
            </a:r>
          </a:p>
          <a:p>
            <a:pPr>
              <a:defRPr/>
            </a:pPr>
            <a:endParaRPr lang="en-GB" noProof="0" dirty="0"/>
          </a:p>
          <a:p>
            <a:pPr>
              <a:defRPr/>
            </a:pPr>
            <a:r>
              <a:rPr lang="en-GB" noProof="0" dirty="0">
                <a:solidFill>
                  <a:srgbClr val="FFC000"/>
                </a:solidFill>
              </a:rPr>
              <a:t>© 2020 – GET Across Borders and  © Leap4Joy</a:t>
            </a:r>
            <a:endParaRPr lang="en-GB" noProof="0" dirty="0"/>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2"/>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3"/>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4"/>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ET-Buddied-UP Master2">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esign2" id="{1AE6BDB2-A9F5-4178-86E3-E87478687513}" vid="{7892E58B-80D4-4A6A-A97A-5485FF2D1FC4}"/>
    </a:ext>
  </a:extLst>
</a:theme>
</file>

<file path=ppt/theme/theme3.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5.xml><?xml version="1.0" encoding="utf-8"?>
<a:theme xmlns:a="http://schemas.openxmlformats.org/drawingml/2006/main" name="GET-Buddied-UP Master5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SR Master">
      <a:majorFont>
        <a:latin typeface="Perpetua"/>
        <a:ea typeface=""/>
        <a:cs typeface=""/>
      </a:majorFont>
      <a:minorFont>
        <a:latin typeface="Perpet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Arial"/>
        <a:cs typeface="Arial"/>
      </a:majorFont>
      <a:minorFont>
        <a:latin typeface="Calibri"/>
        <a:ea typeface="Arial"/>
        <a:cs typeface="Arial"/>
      </a:minorFont>
    </a:fontScheme>
    <a:fmtScheme name="Larissa">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8.xml><?xml version="1.0" encoding="utf-8"?>
<a:theme xmlns:a="http://schemas.openxmlformats.org/drawingml/2006/main" name="1_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9.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676</Words>
  <Application>Microsoft Office PowerPoint</Application>
  <PresentationFormat>Benutzerdefiniert</PresentationFormat>
  <Paragraphs>158</Paragraphs>
  <Slides>15</Slides>
  <Notes>4</Notes>
  <HiddenSlides>0</HiddenSlides>
  <MMClips>17</MMClips>
  <ScaleCrop>false</ScaleCrop>
  <HeadingPairs>
    <vt:vector size="6" baseType="variant">
      <vt:variant>
        <vt:lpstr>Verwendete Schriftarten</vt:lpstr>
      </vt:variant>
      <vt:variant>
        <vt:i4>5</vt:i4>
      </vt:variant>
      <vt:variant>
        <vt:lpstr>Design</vt:lpstr>
      </vt:variant>
      <vt:variant>
        <vt:i4>8</vt:i4>
      </vt:variant>
      <vt:variant>
        <vt:lpstr>Folientitel</vt:lpstr>
      </vt:variant>
      <vt:variant>
        <vt:i4>15</vt:i4>
      </vt:variant>
    </vt:vector>
  </HeadingPairs>
  <TitlesOfParts>
    <vt:vector size="28" baseType="lpstr">
      <vt:lpstr>Arial</vt:lpstr>
      <vt:lpstr>Comic Sans MS</vt:lpstr>
      <vt:lpstr>Perpetua</vt:lpstr>
      <vt:lpstr>Tahoma</vt:lpstr>
      <vt:lpstr>Times New Roman</vt:lpstr>
      <vt:lpstr>GET-Buddied-UP Master1</vt:lpstr>
      <vt:lpstr>GET-Buddied-UP Master2</vt:lpstr>
      <vt:lpstr>GET-Buddied-UP Master3_Schluss</vt:lpstr>
      <vt:lpstr>GET-Buddied-UP Master4_SR</vt:lpstr>
      <vt:lpstr>GET-Buddied-UP Master5_SR</vt:lpstr>
      <vt:lpstr>Theme1</vt:lpstr>
      <vt:lpstr>1_GET-Buddied-UP Master4_SR</vt:lpstr>
      <vt:lpstr>1_GET-Buddied-UP Master3_Schluss</vt:lpstr>
      <vt:lpstr>GET Buddied Up</vt:lpstr>
      <vt:lpstr>    Deutsch lernen  mit Ali, unserem Adler     Sigrid Rieuwerts get-across-borders@uni-mainz.de</vt:lpstr>
      <vt:lpstr>Welcome!</vt:lpstr>
      <vt:lpstr>The numbers: Listen and repeat!</vt:lpstr>
      <vt:lpstr>Exercise</vt:lpstr>
      <vt:lpstr>Exercise</vt:lpstr>
      <vt:lpstr>Exercise</vt:lpstr>
      <vt:lpstr>Exercise</vt:lpstr>
      <vt:lpstr>Exercise</vt:lpstr>
      <vt:lpstr>Exercise</vt:lpstr>
      <vt:lpstr>Class Challenge!</vt:lpstr>
      <vt:lpstr>Exercise</vt:lpstr>
      <vt:lpstr>Difficult exercise</vt:lpstr>
      <vt:lpstr>Sources </vt:lpstr>
      <vt:lpstr>Thank you for  learning German with us!  </vt:lpstr>
    </vt:vector>
  </TitlesOfParts>
  <Company>Universitaet Mainz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Johannes Gutenberg-Universität Mainz</dc:title>
  <dc:subject>Einführung von Studienkonten</dc:subject>
  <dc:creator>SR</dc:creator>
  <cp:lastModifiedBy>Bachmann, Hannah Ruth</cp:lastModifiedBy>
  <cp:revision>1</cp:revision>
  <cp:lastPrinted>2020-09-10T09:50:33Z</cp:lastPrinted>
  <dcterms:created xsi:type="dcterms:W3CDTF">2001-06-14T15:13:50Z</dcterms:created>
  <dcterms:modified xsi:type="dcterms:W3CDTF">2021-03-14T19:12:46Z</dcterms:modified>
</cp:coreProperties>
</file>