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3" r:id="rId2"/>
    <p:sldId id="411" r:id="rId3"/>
    <p:sldId id="429" r:id="rId4"/>
    <p:sldId id="418" r:id="rId5"/>
    <p:sldId id="393" r:id="rId6"/>
    <p:sldId id="421" r:id="rId7"/>
    <p:sldId id="422" r:id="rId8"/>
    <p:sldId id="405" r:id="rId9"/>
    <p:sldId id="416" r:id="rId10"/>
    <p:sldId id="414" r:id="rId11"/>
    <p:sldId id="425" r:id="rId12"/>
    <p:sldId id="407" r:id="rId13"/>
    <p:sldId id="419" r:id="rId14"/>
    <p:sldId id="420" r:id="rId15"/>
    <p:sldId id="412" r:id="rId16"/>
    <p:sldId id="423" r:id="rId17"/>
    <p:sldId id="426" r:id="rId18"/>
    <p:sldId id="428" r:id="rId19"/>
  </p:sldIdLst>
  <p:sldSz cx="9144000" cy="6858000" type="screen4x3"/>
  <p:notesSz cx="6873875" cy="1006316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70">
          <p15:clr>
            <a:srgbClr val="A4A3A4"/>
          </p15:clr>
        </p15:guide>
        <p15:guide id="2" pos="216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03399"/>
    <a:srgbClr val="6600FF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2" autoAdjust="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940" y="-84"/>
      </p:cViewPr>
      <p:guideLst>
        <p:guide orient="horz" pos="3170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17EC6-969F-40D9-A659-9AFF0C0CE6D3}" type="doc">
      <dgm:prSet loTypeId="urn:microsoft.com/office/officeart/2005/8/layout/h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54875A53-95A1-453F-B132-49E562FA73EA}">
      <dgm:prSet phldrT="[Text]" custT="1"/>
      <dgm:spPr/>
      <dgm:t>
        <a:bodyPr/>
        <a:lstStyle/>
        <a:p>
          <a:r>
            <a:rPr lang="en-GB" sz="2000" dirty="0"/>
            <a:t>1500s</a:t>
          </a:r>
        </a:p>
      </dgm:t>
    </dgm:pt>
    <dgm:pt modelId="{B876361A-B628-490C-98F6-2528AE236FEB}" type="parTrans" cxnId="{4872DC0C-FE63-42CF-920E-7D2F424002E6}">
      <dgm:prSet/>
      <dgm:spPr/>
      <dgm:t>
        <a:bodyPr/>
        <a:lstStyle/>
        <a:p>
          <a:endParaRPr lang="en-GB"/>
        </a:p>
      </dgm:t>
    </dgm:pt>
    <dgm:pt modelId="{FEA94940-BED0-4E81-8E5C-8D63F77F7E58}" type="sibTrans" cxnId="{4872DC0C-FE63-42CF-920E-7D2F424002E6}">
      <dgm:prSet/>
      <dgm:spPr>
        <a:scene3d>
          <a:camera prst="orthographicFront"/>
          <a:lightRig rig="threePt" dir="t"/>
        </a:scene3d>
        <a:sp3d contourW="12700">
          <a:contourClr>
            <a:schemeClr val="accent6"/>
          </a:contourClr>
        </a:sp3d>
      </dgm:spPr>
      <dgm:t>
        <a:bodyPr/>
        <a:lstStyle/>
        <a:p>
          <a:endParaRPr lang="en-GB"/>
        </a:p>
      </dgm:t>
    </dgm:pt>
    <dgm:pt modelId="{ED6066FD-513C-4E13-984E-FBB92704FEAA}">
      <dgm:prSet phldrT="[Text]" custT="1"/>
      <dgm:spPr/>
      <dgm:t>
        <a:bodyPr/>
        <a:lstStyle/>
        <a:p>
          <a:r>
            <a:rPr lang="en-GB" sz="1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Oral tradition</a:t>
          </a:r>
        </a:p>
      </dgm:t>
    </dgm:pt>
    <dgm:pt modelId="{6728BF2F-D24B-49B8-ADD0-90CDFD0A656F}" type="parTrans" cxnId="{D2DE0427-6A5E-414C-A06F-30937160CD1D}">
      <dgm:prSet/>
      <dgm:spPr/>
      <dgm:t>
        <a:bodyPr/>
        <a:lstStyle/>
        <a:p>
          <a:endParaRPr lang="en-GB"/>
        </a:p>
      </dgm:t>
    </dgm:pt>
    <dgm:pt modelId="{1DE25318-3EA1-4DED-9AB5-860578A3DB9D}" type="sibTrans" cxnId="{D2DE0427-6A5E-414C-A06F-30937160CD1D}">
      <dgm:prSet/>
      <dgm:spPr/>
      <dgm:t>
        <a:bodyPr/>
        <a:lstStyle/>
        <a:p>
          <a:endParaRPr lang="en-GB"/>
        </a:p>
      </dgm:t>
    </dgm:pt>
    <dgm:pt modelId="{A66EE721-3C18-4716-AD97-9ED07EBAC768}">
      <dgm:prSet phldrT="[Text]"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Songs listed in </a:t>
          </a:r>
          <a:r>
            <a:rPr lang="en-GB" sz="1200" i="1" dirty="0" err="1">
              <a:latin typeface="Arial" panose="020B0604020202020204" pitchFamily="34" charset="0"/>
              <a:cs typeface="Arial" panose="020B0604020202020204" pitchFamily="34" charset="0"/>
            </a:rPr>
            <a:t>Complaynt</a:t>
          </a:r>
          <a:r>
            <a:rPr lang="en-GB" sz="1200" i="1" dirty="0">
              <a:latin typeface="Arial" panose="020B0604020202020204" pitchFamily="34" charset="0"/>
              <a:cs typeface="Arial" panose="020B0604020202020204" pitchFamily="34" charset="0"/>
            </a:rPr>
            <a:t> of Scotland </a:t>
          </a:r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(1548</a:t>
          </a:r>
          <a:r>
            <a:rPr lang="en-GB" sz="9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CA6D2E45-69CC-406B-B003-C9B4CF879F48}" type="parTrans" cxnId="{5706D7BF-1529-4A5C-92D6-9AE1C4A5D9E9}">
      <dgm:prSet/>
      <dgm:spPr/>
      <dgm:t>
        <a:bodyPr/>
        <a:lstStyle/>
        <a:p>
          <a:endParaRPr lang="en-GB"/>
        </a:p>
      </dgm:t>
    </dgm:pt>
    <dgm:pt modelId="{251D3E94-56DE-47E2-923A-998130B07DA7}" type="sibTrans" cxnId="{5706D7BF-1529-4A5C-92D6-9AE1C4A5D9E9}">
      <dgm:prSet/>
      <dgm:spPr/>
      <dgm:t>
        <a:bodyPr/>
        <a:lstStyle/>
        <a:p>
          <a:endParaRPr lang="en-GB"/>
        </a:p>
      </dgm:t>
    </dgm:pt>
    <dgm:pt modelId="{DDAE0E22-6462-46EA-950D-8D18D851AE16}">
      <dgm:prSet phldrT="[Text]" custT="1"/>
      <dgm:spPr/>
      <dgm:t>
        <a:bodyPr/>
        <a:lstStyle/>
        <a:p>
          <a:r>
            <a:rPr lang="en-GB" sz="2000" dirty="0"/>
            <a:t>1600s</a:t>
          </a:r>
        </a:p>
      </dgm:t>
    </dgm:pt>
    <dgm:pt modelId="{2B28D53A-3A9B-4ECB-A61F-F513656280F1}" type="parTrans" cxnId="{B74E467A-8651-4693-A85B-0C0A1606A4F5}">
      <dgm:prSet/>
      <dgm:spPr/>
      <dgm:t>
        <a:bodyPr/>
        <a:lstStyle/>
        <a:p>
          <a:endParaRPr lang="en-GB"/>
        </a:p>
      </dgm:t>
    </dgm:pt>
    <dgm:pt modelId="{7A878F30-4769-4943-A900-88D92A656322}" type="sibTrans" cxnId="{B74E467A-8651-4693-A85B-0C0A1606A4F5}">
      <dgm:prSet/>
      <dgm:spPr>
        <a:scene3d>
          <a:camera prst="orthographicFront"/>
          <a:lightRig rig="threePt" dir="t"/>
        </a:scene3d>
        <a:sp3d contourW="12700">
          <a:contourClr>
            <a:schemeClr val="accent6"/>
          </a:contourClr>
        </a:sp3d>
      </dgm:spPr>
      <dgm:t>
        <a:bodyPr lIns="108000"/>
        <a:lstStyle/>
        <a:p>
          <a:endParaRPr lang="en-GB"/>
        </a:p>
      </dgm:t>
    </dgm:pt>
    <dgm:pt modelId="{A529A79B-E1E2-4718-BEC0-A47E5B7987F9}">
      <dgm:prSet phldrT="[Text]" custT="1"/>
      <dgm:spPr/>
      <dgm:t>
        <a:bodyPr/>
        <a:lstStyle/>
        <a:p>
          <a:r>
            <a:rPr lang="en-GB" sz="1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Oral tradition + Manuscripts</a:t>
          </a:r>
        </a:p>
      </dgm:t>
    </dgm:pt>
    <dgm:pt modelId="{F94D3AC0-FCE2-4BEC-9B2B-CE900B3178AE}" type="parTrans" cxnId="{5EDF091B-1532-4C1F-AD2D-E25B4CF2193E}">
      <dgm:prSet/>
      <dgm:spPr/>
      <dgm:t>
        <a:bodyPr/>
        <a:lstStyle/>
        <a:p>
          <a:endParaRPr lang="en-GB"/>
        </a:p>
      </dgm:t>
    </dgm:pt>
    <dgm:pt modelId="{8808D408-B327-4734-8AF0-7E36E9850AA5}" type="sibTrans" cxnId="{5EDF091B-1532-4C1F-AD2D-E25B4CF2193E}">
      <dgm:prSet/>
      <dgm:spPr/>
      <dgm:t>
        <a:bodyPr/>
        <a:lstStyle/>
        <a:p>
          <a:endParaRPr lang="en-GB"/>
        </a:p>
      </dgm:t>
    </dgm:pt>
    <dgm:pt modelId="{A68995FB-C451-490C-98ED-D39266F33906}">
      <dgm:prSet phldrT="[Text]"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MS books for lute etc, with Scots songs a major feature e.g. Skene </a:t>
          </a:r>
          <a:r>
            <a:rPr lang="en-GB" sz="1200" dirty="0" err="1">
              <a:latin typeface="Arial" panose="020B0604020202020204" pitchFamily="34" charset="0"/>
              <a:cs typeface="Arial" panose="020B0604020202020204" pitchFamily="34" charset="0"/>
            </a:rPr>
            <a:t>ms</a:t>
          </a:r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 (c1620)</a:t>
          </a:r>
        </a:p>
      </dgm:t>
    </dgm:pt>
    <dgm:pt modelId="{380E7E67-E405-4D71-B5D6-79B2B0E58832}" type="parTrans" cxnId="{A56F8963-F992-4416-B955-2CB094955CD9}">
      <dgm:prSet/>
      <dgm:spPr/>
      <dgm:t>
        <a:bodyPr/>
        <a:lstStyle/>
        <a:p>
          <a:endParaRPr lang="en-GB"/>
        </a:p>
      </dgm:t>
    </dgm:pt>
    <dgm:pt modelId="{B1355F1C-CF66-48F4-9480-A43AA33A6514}" type="sibTrans" cxnId="{A56F8963-F992-4416-B955-2CB094955CD9}">
      <dgm:prSet/>
      <dgm:spPr/>
      <dgm:t>
        <a:bodyPr/>
        <a:lstStyle/>
        <a:p>
          <a:endParaRPr lang="en-GB"/>
        </a:p>
      </dgm:t>
    </dgm:pt>
    <dgm:pt modelId="{9F0B018B-E293-45A7-BA1A-19D61DCF72AF}">
      <dgm:prSet phldrT="[Text]" custT="1"/>
      <dgm:spPr/>
      <dgm:t>
        <a:bodyPr/>
        <a:lstStyle/>
        <a:p>
          <a:r>
            <a:rPr lang="en-GB" sz="2000" dirty="0"/>
            <a:t>1700s</a:t>
          </a:r>
        </a:p>
      </dgm:t>
    </dgm:pt>
    <dgm:pt modelId="{9D7FFB7E-6CA4-4EDC-8525-E62E6A3DD4BD}" type="parTrans" cxnId="{F5580328-898D-4790-BA43-C5A249F331C8}">
      <dgm:prSet/>
      <dgm:spPr/>
      <dgm:t>
        <a:bodyPr/>
        <a:lstStyle/>
        <a:p>
          <a:endParaRPr lang="en-GB"/>
        </a:p>
      </dgm:t>
    </dgm:pt>
    <dgm:pt modelId="{6101BCBD-DF1E-4945-853E-30E27CFA389F}" type="sibTrans" cxnId="{F5580328-898D-4790-BA43-C5A249F331C8}">
      <dgm:prSet/>
      <dgm:spPr>
        <a:scene3d>
          <a:camera prst="orthographicFront"/>
          <a:lightRig rig="threePt" dir="t"/>
        </a:scene3d>
        <a:sp3d contourW="12700">
          <a:contourClr>
            <a:schemeClr val="accent6"/>
          </a:contourClr>
        </a:sp3d>
      </dgm:spPr>
      <dgm:t>
        <a:bodyPr/>
        <a:lstStyle/>
        <a:p>
          <a:endParaRPr lang="en-GB"/>
        </a:p>
      </dgm:t>
    </dgm:pt>
    <dgm:pt modelId="{FD6C4BF7-47F9-4A6B-BD88-98157AAE6721}">
      <dgm:prSet phldrT="[Text]" custT="1"/>
      <dgm:spPr/>
      <dgm:t>
        <a:bodyPr/>
        <a:lstStyle/>
        <a:p>
          <a:r>
            <a:rPr lang="en-GB" sz="1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Oral tradition + Manuscripts + Print</a:t>
          </a:r>
        </a:p>
      </dgm:t>
    </dgm:pt>
    <dgm:pt modelId="{47DD2AAF-45CA-4941-BBF9-EC75C0214B9A}" type="parTrans" cxnId="{F124F8DB-4C8E-468B-AAAE-A3C6DA1728D8}">
      <dgm:prSet/>
      <dgm:spPr/>
      <dgm:t>
        <a:bodyPr/>
        <a:lstStyle/>
        <a:p>
          <a:endParaRPr lang="en-GB"/>
        </a:p>
      </dgm:t>
    </dgm:pt>
    <dgm:pt modelId="{203B736C-1235-4F0E-A9D7-0C738E98772C}" type="sibTrans" cxnId="{F124F8DB-4C8E-468B-AAAE-A3C6DA1728D8}">
      <dgm:prSet/>
      <dgm:spPr/>
      <dgm:t>
        <a:bodyPr/>
        <a:lstStyle/>
        <a:p>
          <a:endParaRPr lang="en-GB"/>
        </a:p>
      </dgm:t>
    </dgm:pt>
    <dgm:pt modelId="{A3D0D9CB-DD88-4C27-86CC-20D1B50F14C0}">
      <dgm:prSet phldrT="[Text]"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1720s first printed collections of ‘Scots songs’</a:t>
          </a:r>
        </a:p>
      </dgm:t>
    </dgm:pt>
    <dgm:pt modelId="{ADE24B34-361D-4552-9DA2-5EF71D117683}" type="parTrans" cxnId="{624C3316-FE41-464C-8073-BF825F06A45A}">
      <dgm:prSet/>
      <dgm:spPr/>
      <dgm:t>
        <a:bodyPr/>
        <a:lstStyle/>
        <a:p>
          <a:endParaRPr lang="en-GB"/>
        </a:p>
      </dgm:t>
    </dgm:pt>
    <dgm:pt modelId="{46839D8B-CFF4-453F-9496-8C3D96409B90}" type="sibTrans" cxnId="{624C3316-FE41-464C-8073-BF825F06A45A}">
      <dgm:prSet/>
      <dgm:spPr/>
      <dgm:t>
        <a:bodyPr/>
        <a:lstStyle/>
        <a:p>
          <a:endParaRPr lang="en-GB"/>
        </a:p>
      </dgm:t>
    </dgm:pt>
    <dgm:pt modelId="{146FACFA-BDA5-4074-973A-DA87C15CFE5C}">
      <dgm:prSet phldrT="[Text]" custT="1"/>
      <dgm:spPr/>
      <dgm:t>
        <a:bodyPr/>
        <a:lstStyle/>
        <a:p>
          <a:r>
            <a:rPr lang="en-GB" sz="1200" i="1" dirty="0">
              <a:latin typeface="Arial" panose="020B0604020202020204" pitchFamily="34" charset="0"/>
              <a:cs typeface="Arial" panose="020B0604020202020204" pitchFamily="34" charset="0"/>
            </a:rPr>
            <a:t>Scots Musical Museum </a:t>
          </a:r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6vols</a:t>
          </a:r>
        </a:p>
      </dgm:t>
    </dgm:pt>
    <dgm:pt modelId="{58E35730-D7B3-4728-95E5-128BEC2D3AAF}" type="parTrans" cxnId="{2852DA0F-B8D7-45C0-AD01-AEE8971E3EB9}">
      <dgm:prSet/>
      <dgm:spPr/>
      <dgm:t>
        <a:bodyPr/>
        <a:lstStyle/>
        <a:p>
          <a:endParaRPr lang="en-GB"/>
        </a:p>
      </dgm:t>
    </dgm:pt>
    <dgm:pt modelId="{238D2886-AD0C-4FFA-8290-F2B89BE89AFB}" type="sibTrans" cxnId="{2852DA0F-B8D7-45C0-AD01-AEE8971E3EB9}">
      <dgm:prSet/>
      <dgm:spPr/>
      <dgm:t>
        <a:bodyPr/>
        <a:lstStyle/>
        <a:p>
          <a:endParaRPr lang="en-GB"/>
        </a:p>
      </dgm:t>
    </dgm:pt>
    <dgm:pt modelId="{E559D255-B0FC-4565-88C1-B6C1CE754E42}">
      <dgm:prSet custT="1"/>
      <dgm:spPr/>
      <dgm:t>
        <a:bodyPr/>
        <a:lstStyle/>
        <a:p>
          <a:r>
            <a:rPr lang="en-GB" sz="2000" dirty="0"/>
            <a:t>1800s</a:t>
          </a:r>
        </a:p>
      </dgm:t>
    </dgm:pt>
    <dgm:pt modelId="{4A058A98-CB6C-4630-9432-5B195617194C}" type="parTrans" cxnId="{F57D28B7-5326-4504-B4DA-825D5FCBF7AC}">
      <dgm:prSet/>
      <dgm:spPr/>
      <dgm:t>
        <a:bodyPr/>
        <a:lstStyle/>
        <a:p>
          <a:endParaRPr lang="en-GB"/>
        </a:p>
      </dgm:t>
    </dgm:pt>
    <dgm:pt modelId="{913E4569-93F2-4479-9DDB-2C4DA1FD2AC5}" type="sibTrans" cxnId="{F57D28B7-5326-4504-B4DA-825D5FCBF7AC}">
      <dgm:prSet/>
      <dgm:spPr>
        <a:scene3d>
          <a:camera prst="orthographicFront"/>
          <a:lightRig rig="threePt" dir="t"/>
        </a:scene3d>
        <a:sp3d contourW="12700">
          <a:contourClr>
            <a:schemeClr val="accent6"/>
          </a:contourClr>
        </a:sp3d>
      </dgm:spPr>
      <dgm:t>
        <a:bodyPr/>
        <a:lstStyle/>
        <a:p>
          <a:endParaRPr lang="en-GB"/>
        </a:p>
      </dgm:t>
    </dgm:pt>
    <dgm:pt modelId="{B7FD0FBB-2E7C-47CA-BF81-B8617C04C24A}">
      <dgm:prSet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Antiquarian &amp; historical collections</a:t>
          </a:r>
        </a:p>
      </dgm:t>
    </dgm:pt>
    <dgm:pt modelId="{F22E2649-54D3-4F66-8ADE-BF47F1049C53}" type="parTrans" cxnId="{D3A1DBE5-8473-47BE-A13D-E89C340EA415}">
      <dgm:prSet/>
      <dgm:spPr/>
      <dgm:t>
        <a:bodyPr/>
        <a:lstStyle/>
        <a:p>
          <a:endParaRPr lang="en-GB"/>
        </a:p>
      </dgm:t>
    </dgm:pt>
    <dgm:pt modelId="{ABD69718-B61D-4AA9-88F8-AB88C48DC8E1}" type="sibTrans" cxnId="{D3A1DBE5-8473-47BE-A13D-E89C340EA415}">
      <dgm:prSet/>
      <dgm:spPr/>
      <dgm:t>
        <a:bodyPr/>
        <a:lstStyle/>
        <a:p>
          <a:endParaRPr lang="en-GB"/>
        </a:p>
      </dgm:t>
    </dgm:pt>
    <dgm:pt modelId="{A761E91C-C7EF-40A6-9A9C-8E0CD1CC3562}">
      <dgm:prSet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Popular editions for singing</a:t>
          </a:r>
        </a:p>
      </dgm:t>
    </dgm:pt>
    <dgm:pt modelId="{EC039FF5-5525-432C-8D4F-0D185A9263F3}" type="parTrans" cxnId="{55A24727-DA53-4E6A-8479-32EB4D5C9744}">
      <dgm:prSet/>
      <dgm:spPr/>
      <dgm:t>
        <a:bodyPr/>
        <a:lstStyle/>
        <a:p>
          <a:endParaRPr lang="en-GB"/>
        </a:p>
      </dgm:t>
    </dgm:pt>
    <dgm:pt modelId="{3ACD7ADC-515E-4EFD-BC2D-E7209104A3E1}" type="sibTrans" cxnId="{55A24727-DA53-4E6A-8479-32EB4D5C9744}">
      <dgm:prSet/>
      <dgm:spPr/>
      <dgm:t>
        <a:bodyPr/>
        <a:lstStyle/>
        <a:p>
          <a:endParaRPr lang="en-GB"/>
        </a:p>
      </dgm:t>
    </dgm:pt>
    <dgm:pt modelId="{19D547E6-7003-4617-8FD5-CF64313328E3}">
      <dgm:prSet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Emergence of Scottish art song</a:t>
          </a:r>
        </a:p>
      </dgm:t>
    </dgm:pt>
    <dgm:pt modelId="{1C493547-2161-43BE-9DCC-C1BD1EE8F04A}" type="parTrans" cxnId="{73488DED-4062-426E-87FD-3F203FCD624A}">
      <dgm:prSet/>
      <dgm:spPr/>
      <dgm:t>
        <a:bodyPr/>
        <a:lstStyle/>
        <a:p>
          <a:endParaRPr lang="en-GB"/>
        </a:p>
      </dgm:t>
    </dgm:pt>
    <dgm:pt modelId="{8CA4F488-F62E-4DA5-B71C-8F7EBEAB7036}" type="sibTrans" cxnId="{73488DED-4062-426E-87FD-3F203FCD624A}">
      <dgm:prSet/>
      <dgm:spPr/>
      <dgm:t>
        <a:bodyPr/>
        <a:lstStyle/>
        <a:p>
          <a:endParaRPr lang="en-GB"/>
        </a:p>
      </dgm:t>
    </dgm:pt>
    <dgm:pt modelId="{BC7C61E5-96D6-4E11-8BB7-7A0D9D9A47DA}">
      <dgm:prSet custT="1"/>
      <dgm:spPr/>
      <dgm:t>
        <a:bodyPr/>
        <a:lstStyle/>
        <a:p>
          <a:r>
            <a:rPr lang="en-GB" sz="2000" dirty="0"/>
            <a:t>1900s</a:t>
          </a:r>
        </a:p>
      </dgm:t>
    </dgm:pt>
    <dgm:pt modelId="{5286F728-203B-423C-BB95-FCC3704C4BB1}" type="parTrans" cxnId="{D59C160B-1E0A-4ECE-B31A-908A13BE7961}">
      <dgm:prSet/>
      <dgm:spPr/>
      <dgm:t>
        <a:bodyPr/>
        <a:lstStyle/>
        <a:p>
          <a:endParaRPr lang="en-GB"/>
        </a:p>
      </dgm:t>
    </dgm:pt>
    <dgm:pt modelId="{B4E101AC-9966-4D22-B820-95BABA1111D4}" type="sibTrans" cxnId="{D59C160B-1E0A-4ECE-B31A-908A13BE7961}">
      <dgm:prSet/>
      <dgm:spPr/>
      <dgm:t>
        <a:bodyPr/>
        <a:lstStyle/>
        <a:p>
          <a:endParaRPr lang="en-GB"/>
        </a:p>
      </dgm:t>
    </dgm:pt>
    <dgm:pt modelId="{608CB87C-110F-4A73-A773-E223A2EDC47E}">
      <dgm:prSet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Popular editions for singing</a:t>
          </a:r>
        </a:p>
      </dgm:t>
    </dgm:pt>
    <dgm:pt modelId="{B630F99E-265B-4453-AF8A-0053AD023559}" type="parTrans" cxnId="{6578A2C5-3A25-4109-B78C-3202F0FE1E52}">
      <dgm:prSet/>
      <dgm:spPr/>
      <dgm:t>
        <a:bodyPr/>
        <a:lstStyle/>
        <a:p>
          <a:endParaRPr lang="en-GB"/>
        </a:p>
      </dgm:t>
    </dgm:pt>
    <dgm:pt modelId="{7E758C57-6FEF-4831-9BEC-371E5FA36334}" type="sibTrans" cxnId="{6578A2C5-3A25-4109-B78C-3202F0FE1E52}">
      <dgm:prSet/>
      <dgm:spPr/>
      <dgm:t>
        <a:bodyPr/>
        <a:lstStyle/>
        <a:p>
          <a:endParaRPr lang="en-GB"/>
        </a:p>
      </dgm:t>
    </dgm:pt>
    <dgm:pt modelId="{639A04B3-789F-466C-B116-F9FB4FCA36F7}">
      <dgm:prSet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cs typeface="Arial" panose="020B0604020202020204" pitchFamily="34" charset="0"/>
            </a:rPr>
            <a:t>Development of Scottish art song</a:t>
          </a:r>
        </a:p>
      </dgm:t>
    </dgm:pt>
    <dgm:pt modelId="{EBEC71D2-256E-4A9E-B6A9-CCEC24445BE6}" type="parTrans" cxnId="{E55637F7-392A-4B57-9460-1118AC65B0C3}">
      <dgm:prSet/>
      <dgm:spPr/>
      <dgm:t>
        <a:bodyPr/>
        <a:lstStyle/>
        <a:p>
          <a:endParaRPr lang="en-GB"/>
        </a:p>
      </dgm:t>
    </dgm:pt>
    <dgm:pt modelId="{B26FCAEE-335B-4431-A7D2-B2FF9B33193B}" type="sibTrans" cxnId="{E55637F7-392A-4B57-9460-1118AC65B0C3}">
      <dgm:prSet/>
      <dgm:spPr/>
      <dgm:t>
        <a:bodyPr/>
        <a:lstStyle/>
        <a:p>
          <a:endParaRPr lang="en-GB"/>
        </a:p>
      </dgm:t>
    </dgm:pt>
    <dgm:pt modelId="{57B5F967-CAB6-4E44-8215-2DF01AB38CF9}" type="pres">
      <dgm:prSet presAssocID="{FED17EC6-969F-40D9-A659-9AFF0C0CE6D3}" presName="Name0" presStyleCnt="0">
        <dgm:presLayoutVars>
          <dgm:dir/>
          <dgm:animLvl val="lvl"/>
          <dgm:resizeHandles val="exact"/>
        </dgm:presLayoutVars>
      </dgm:prSet>
      <dgm:spPr/>
    </dgm:pt>
    <dgm:pt modelId="{5F8931A3-4476-47E9-8847-78745017CAA4}" type="pres">
      <dgm:prSet presAssocID="{FED17EC6-969F-40D9-A659-9AFF0C0CE6D3}" presName="tSp" presStyleCnt="0"/>
      <dgm:spPr/>
    </dgm:pt>
    <dgm:pt modelId="{FE9354BC-DFBA-42C2-8F7E-02B958E4FB78}" type="pres">
      <dgm:prSet presAssocID="{FED17EC6-969F-40D9-A659-9AFF0C0CE6D3}" presName="bSp" presStyleCnt="0"/>
      <dgm:spPr/>
    </dgm:pt>
    <dgm:pt modelId="{E69EDE8C-2644-456A-A95F-C7D14381F9C3}" type="pres">
      <dgm:prSet presAssocID="{FED17EC6-969F-40D9-A659-9AFF0C0CE6D3}" presName="process" presStyleCnt="0"/>
      <dgm:spPr/>
    </dgm:pt>
    <dgm:pt modelId="{7A51CBE4-ADE4-4D3C-82BE-F9F4223FC3FA}" type="pres">
      <dgm:prSet presAssocID="{54875A53-95A1-453F-B132-49E562FA73EA}" presName="composite1" presStyleCnt="0"/>
      <dgm:spPr/>
    </dgm:pt>
    <dgm:pt modelId="{87C084D7-A344-4D44-A5A5-88B76072E4FA}" type="pres">
      <dgm:prSet presAssocID="{54875A53-95A1-453F-B132-49E562FA73EA}" presName="dummyNode1" presStyleLbl="node1" presStyleIdx="0" presStyleCnt="5"/>
      <dgm:spPr/>
    </dgm:pt>
    <dgm:pt modelId="{33CCED29-BFE3-43F0-9A11-0600AB29DED8}" type="pres">
      <dgm:prSet presAssocID="{54875A53-95A1-453F-B132-49E562FA73EA}" presName="childNode1" presStyleLbl="bgAcc1" presStyleIdx="0" presStyleCnt="5" custScaleX="182292" custScaleY="260888">
        <dgm:presLayoutVars>
          <dgm:bulletEnabled val="1"/>
        </dgm:presLayoutVars>
      </dgm:prSet>
      <dgm:spPr/>
    </dgm:pt>
    <dgm:pt modelId="{5736F38E-9B5F-4A6B-8A61-E36CB9C4FEFA}" type="pres">
      <dgm:prSet presAssocID="{54875A53-95A1-453F-B132-49E562FA73EA}" presName="childNode1tx" presStyleLbl="bgAcc1" presStyleIdx="0" presStyleCnt="5">
        <dgm:presLayoutVars>
          <dgm:bulletEnabled val="1"/>
        </dgm:presLayoutVars>
      </dgm:prSet>
      <dgm:spPr/>
    </dgm:pt>
    <dgm:pt modelId="{B64D4A21-4EDD-4C34-827F-2A1AA0A079B0}" type="pres">
      <dgm:prSet presAssocID="{54875A53-95A1-453F-B132-49E562FA73EA}" presName="parentNode1" presStyleLbl="node1" presStyleIdx="0" presStyleCnt="5" custScaleX="134486" custScaleY="124002" custLinFactY="84577" custLinFactNeighborX="-548" custLinFactNeighborY="100000">
        <dgm:presLayoutVars>
          <dgm:chMax val="1"/>
          <dgm:bulletEnabled val="1"/>
        </dgm:presLayoutVars>
      </dgm:prSet>
      <dgm:spPr/>
    </dgm:pt>
    <dgm:pt modelId="{4841814E-EE8C-4FBD-A835-DE3B717A9E78}" type="pres">
      <dgm:prSet presAssocID="{54875A53-95A1-453F-B132-49E562FA73EA}" presName="connSite1" presStyleCnt="0"/>
      <dgm:spPr/>
    </dgm:pt>
    <dgm:pt modelId="{025BED88-60B5-4041-A2CD-E70603FBE7B4}" type="pres">
      <dgm:prSet presAssocID="{FEA94940-BED0-4E81-8E5C-8D63F77F7E58}" presName="Name9" presStyleLbl="sibTrans2D1" presStyleIdx="0" presStyleCnt="4" custLinFactNeighborY="30989"/>
      <dgm:spPr/>
    </dgm:pt>
    <dgm:pt modelId="{4E515A0A-7863-45C7-B816-94600DF10FC4}" type="pres">
      <dgm:prSet presAssocID="{DDAE0E22-6462-46EA-950D-8D18D851AE16}" presName="composite2" presStyleCnt="0"/>
      <dgm:spPr/>
    </dgm:pt>
    <dgm:pt modelId="{D65476D2-5C00-4352-A2A1-2D502EEF82D9}" type="pres">
      <dgm:prSet presAssocID="{DDAE0E22-6462-46EA-950D-8D18D851AE16}" presName="dummyNode2" presStyleLbl="node1" presStyleIdx="0" presStyleCnt="5"/>
      <dgm:spPr/>
    </dgm:pt>
    <dgm:pt modelId="{3793DC88-B70C-4052-BABD-FA93F60002A2}" type="pres">
      <dgm:prSet presAssocID="{DDAE0E22-6462-46EA-950D-8D18D851AE16}" presName="childNode2" presStyleLbl="bgAcc1" presStyleIdx="1" presStyleCnt="5" custScaleX="182292" custScaleY="260888">
        <dgm:presLayoutVars>
          <dgm:bulletEnabled val="1"/>
        </dgm:presLayoutVars>
      </dgm:prSet>
      <dgm:spPr/>
    </dgm:pt>
    <dgm:pt modelId="{87FAD9A3-A98C-4582-8F38-128FDA342666}" type="pres">
      <dgm:prSet presAssocID="{DDAE0E22-6462-46EA-950D-8D18D851AE16}" presName="childNode2tx" presStyleLbl="bgAcc1" presStyleIdx="1" presStyleCnt="5">
        <dgm:presLayoutVars>
          <dgm:bulletEnabled val="1"/>
        </dgm:presLayoutVars>
      </dgm:prSet>
      <dgm:spPr/>
    </dgm:pt>
    <dgm:pt modelId="{BCD715C4-40F1-4B64-9074-5B4B0CFA5D99}" type="pres">
      <dgm:prSet presAssocID="{DDAE0E22-6462-46EA-950D-8D18D851AE16}" presName="parentNode2" presStyleLbl="node1" presStyleIdx="1" presStyleCnt="5" custScaleX="134486" custScaleY="124002" custLinFactY="-68348" custLinFactNeighborY="-100000">
        <dgm:presLayoutVars>
          <dgm:chMax val="0"/>
          <dgm:bulletEnabled val="1"/>
        </dgm:presLayoutVars>
      </dgm:prSet>
      <dgm:spPr/>
    </dgm:pt>
    <dgm:pt modelId="{145E30C3-946B-427A-8438-799140E26A54}" type="pres">
      <dgm:prSet presAssocID="{DDAE0E22-6462-46EA-950D-8D18D851AE16}" presName="connSite2" presStyleCnt="0"/>
      <dgm:spPr/>
    </dgm:pt>
    <dgm:pt modelId="{323BAEF2-3A84-4193-B9A3-01EE5DB1EFCF}" type="pres">
      <dgm:prSet presAssocID="{7A878F30-4769-4943-A900-88D92A656322}" presName="Name18" presStyleLbl="sibTrans2D1" presStyleIdx="1" presStyleCnt="4" custLinFactNeighborY="-29562"/>
      <dgm:spPr/>
    </dgm:pt>
    <dgm:pt modelId="{707A1A48-FBB9-46DD-90BE-00A691E788F0}" type="pres">
      <dgm:prSet presAssocID="{9F0B018B-E293-45A7-BA1A-19D61DCF72AF}" presName="composite1" presStyleCnt="0"/>
      <dgm:spPr/>
    </dgm:pt>
    <dgm:pt modelId="{11C3438E-C874-4F67-A0DE-302424CD9A28}" type="pres">
      <dgm:prSet presAssocID="{9F0B018B-E293-45A7-BA1A-19D61DCF72AF}" presName="dummyNode1" presStyleLbl="node1" presStyleIdx="1" presStyleCnt="5"/>
      <dgm:spPr/>
    </dgm:pt>
    <dgm:pt modelId="{F459DD9A-7784-4B4C-A175-1062007C5B2A}" type="pres">
      <dgm:prSet presAssocID="{9F0B018B-E293-45A7-BA1A-19D61DCF72AF}" presName="childNode1" presStyleLbl="bgAcc1" presStyleIdx="2" presStyleCnt="5" custScaleX="182292" custScaleY="260888">
        <dgm:presLayoutVars>
          <dgm:bulletEnabled val="1"/>
        </dgm:presLayoutVars>
      </dgm:prSet>
      <dgm:spPr/>
    </dgm:pt>
    <dgm:pt modelId="{40E53F54-8FCA-4862-A39B-EEC26C0D48ED}" type="pres">
      <dgm:prSet presAssocID="{9F0B018B-E293-45A7-BA1A-19D61DCF72AF}" presName="childNode1tx" presStyleLbl="bgAcc1" presStyleIdx="2" presStyleCnt="5">
        <dgm:presLayoutVars>
          <dgm:bulletEnabled val="1"/>
        </dgm:presLayoutVars>
      </dgm:prSet>
      <dgm:spPr/>
    </dgm:pt>
    <dgm:pt modelId="{16276750-4E33-4EF2-916E-F51B11EC2871}" type="pres">
      <dgm:prSet presAssocID="{9F0B018B-E293-45A7-BA1A-19D61DCF72AF}" presName="parentNode1" presStyleLbl="node1" presStyleIdx="2" presStyleCnt="5" custScaleX="134486" custScaleY="124002" custLinFactY="95837" custLinFactNeighborY="100000">
        <dgm:presLayoutVars>
          <dgm:chMax val="1"/>
          <dgm:bulletEnabled val="1"/>
        </dgm:presLayoutVars>
      </dgm:prSet>
      <dgm:spPr/>
    </dgm:pt>
    <dgm:pt modelId="{90EAA60C-C3E1-4A53-8C6D-162F4480533A}" type="pres">
      <dgm:prSet presAssocID="{9F0B018B-E293-45A7-BA1A-19D61DCF72AF}" presName="connSite1" presStyleCnt="0"/>
      <dgm:spPr/>
    </dgm:pt>
    <dgm:pt modelId="{B0961FA6-27E7-4433-B63F-BA583948581D}" type="pres">
      <dgm:prSet presAssocID="{6101BCBD-DF1E-4945-853E-30E27CFA389F}" presName="Name9" presStyleLbl="sibTrans2D1" presStyleIdx="2" presStyleCnt="4" custLinFactNeighborY="29442"/>
      <dgm:spPr/>
    </dgm:pt>
    <dgm:pt modelId="{505513AA-3A87-4036-9399-0ADFA90ECD90}" type="pres">
      <dgm:prSet presAssocID="{E559D255-B0FC-4565-88C1-B6C1CE754E42}" presName="composite2" presStyleCnt="0"/>
      <dgm:spPr/>
    </dgm:pt>
    <dgm:pt modelId="{97C3A842-1E1C-495E-A005-1BFC1225BECF}" type="pres">
      <dgm:prSet presAssocID="{E559D255-B0FC-4565-88C1-B6C1CE754E42}" presName="dummyNode2" presStyleLbl="node1" presStyleIdx="2" presStyleCnt="5"/>
      <dgm:spPr/>
    </dgm:pt>
    <dgm:pt modelId="{721D3198-FC10-49D3-903D-EAE81D71A1C8}" type="pres">
      <dgm:prSet presAssocID="{E559D255-B0FC-4565-88C1-B6C1CE754E42}" presName="childNode2" presStyleLbl="bgAcc1" presStyleIdx="3" presStyleCnt="5" custScaleX="182292" custScaleY="260888">
        <dgm:presLayoutVars>
          <dgm:bulletEnabled val="1"/>
        </dgm:presLayoutVars>
      </dgm:prSet>
      <dgm:spPr/>
    </dgm:pt>
    <dgm:pt modelId="{583BB96C-54F0-4448-9BAA-11A4DF43A548}" type="pres">
      <dgm:prSet presAssocID="{E559D255-B0FC-4565-88C1-B6C1CE754E42}" presName="childNode2tx" presStyleLbl="bgAcc1" presStyleIdx="3" presStyleCnt="5">
        <dgm:presLayoutVars>
          <dgm:bulletEnabled val="1"/>
        </dgm:presLayoutVars>
      </dgm:prSet>
      <dgm:spPr/>
    </dgm:pt>
    <dgm:pt modelId="{0B55D761-0153-4E85-BF96-E69825E60F59}" type="pres">
      <dgm:prSet presAssocID="{E559D255-B0FC-4565-88C1-B6C1CE754E42}" presName="parentNode2" presStyleLbl="node1" presStyleIdx="3" presStyleCnt="5" custScaleX="134486" custScaleY="124002" custLinFactY="-79636" custLinFactNeighborY="-100000">
        <dgm:presLayoutVars>
          <dgm:chMax val="0"/>
          <dgm:bulletEnabled val="1"/>
        </dgm:presLayoutVars>
      </dgm:prSet>
      <dgm:spPr/>
    </dgm:pt>
    <dgm:pt modelId="{99DD45BB-5750-4881-9D27-6B4C0703ADA6}" type="pres">
      <dgm:prSet presAssocID="{E559D255-B0FC-4565-88C1-B6C1CE754E42}" presName="connSite2" presStyleCnt="0"/>
      <dgm:spPr/>
    </dgm:pt>
    <dgm:pt modelId="{67B5418F-D849-4158-B6D7-B17E6DD914FA}" type="pres">
      <dgm:prSet presAssocID="{913E4569-93F2-4479-9DDB-2C4DA1FD2AC5}" presName="Name18" presStyleLbl="sibTrans2D1" presStyleIdx="3" presStyleCnt="4" custLinFactNeighborY="-28044"/>
      <dgm:spPr/>
    </dgm:pt>
    <dgm:pt modelId="{5A698E45-FFDF-485F-8CFC-4A0977678E76}" type="pres">
      <dgm:prSet presAssocID="{BC7C61E5-96D6-4E11-8BB7-7A0D9D9A47DA}" presName="composite1" presStyleCnt="0"/>
      <dgm:spPr/>
    </dgm:pt>
    <dgm:pt modelId="{4E0FEA1C-29ED-4A79-96E0-6BC1D31EDA45}" type="pres">
      <dgm:prSet presAssocID="{BC7C61E5-96D6-4E11-8BB7-7A0D9D9A47DA}" presName="dummyNode1" presStyleLbl="node1" presStyleIdx="3" presStyleCnt="5"/>
      <dgm:spPr/>
    </dgm:pt>
    <dgm:pt modelId="{1F270E12-0A9C-453D-A29F-716C25835F25}" type="pres">
      <dgm:prSet presAssocID="{BC7C61E5-96D6-4E11-8BB7-7A0D9D9A47DA}" presName="childNode1" presStyleLbl="bgAcc1" presStyleIdx="4" presStyleCnt="5" custScaleX="182292" custScaleY="260888">
        <dgm:presLayoutVars>
          <dgm:bulletEnabled val="1"/>
        </dgm:presLayoutVars>
      </dgm:prSet>
      <dgm:spPr/>
    </dgm:pt>
    <dgm:pt modelId="{265747E4-55BB-4026-9219-8B5380D51F05}" type="pres">
      <dgm:prSet presAssocID="{BC7C61E5-96D6-4E11-8BB7-7A0D9D9A47DA}" presName="childNode1tx" presStyleLbl="bgAcc1" presStyleIdx="4" presStyleCnt="5">
        <dgm:presLayoutVars>
          <dgm:bulletEnabled val="1"/>
        </dgm:presLayoutVars>
      </dgm:prSet>
      <dgm:spPr/>
    </dgm:pt>
    <dgm:pt modelId="{DC837344-2ED5-4B20-9F26-88BCCE109EFA}" type="pres">
      <dgm:prSet presAssocID="{BC7C61E5-96D6-4E11-8BB7-7A0D9D9A47DA}" presName="parentNode1" presStyleLbl="node1" presStyleIdx="4" presStyleCnt="5" custScaleX="134486" custScaleY="124002" custLinFactY="84577" custLinFactNeighborY="100000">
        <dgm:presLayoutVars>
          <dgm:chMax val="1"/>
          <dgm:bulletEnabled val="1"/>
        </dgm:presLayoutVars>
      </dgm:prSet>
      <dgm:spPr/>
    </dgm:pt>
    <dgm:pt modelId="{C22C0F5F-F484-4234-B916-E9B7F47D574C}" type="pres">
      <dgm:prSet presAssocID="{BC7C61E5-96D6-4E11-8BB7-7A0D9D9A47DA}" presName="connSite1" presStyleCnt="0"/>
      <dgm:spPr/>
    </dgm:pt>
  </dgm:ptLst>
  <dgm:cxnLst>
    <dgm:cxn modelId="{D59C160B-1E0A-4ECE-B31A-908A13BE7961}" srcId="{FED17EC6-969F-40D9-A659-9AFF0C0CE6D3}" destId="{BC7C61E5-96D6-4E11-8BB7-7A0D9D9A47DA}" srcOrd="4" destOrd="0" parTransId="{5286F728-203B-423C-BB95-FCC3704C4BB1}" sibTransId="{B4E101AC-9966-4D22-B820-95BABA1111D4}"/>
    <dgm:cxn modelId="{4872DC0C-FE63-42CF-920E-7D2F424002E6}" srcId="{FED17EC6-969F-40D9-A659-9AFF0C0CE6D3}" destId="{54875A53-95A1-453F-B132-49E562FA73EA}" srcOrd="0" destOrd="0" parTransId="{B876361A-B628-490C-98F6-2528AE236FEB}" sibTransId="{FEA94940-BED0-4E81-8E5C-8D63F77F7E58}"/>
    <dgm:cxn modelId="{2852DA0F-B8D7-45C0-AD01-AEE8971E3EB9}" srcId="{9F0B018B-E293-45A7-BA1A-19D61DCF72AF}" destId="{146FACFA-BDA5-4074-973A-DA87C15CFE5C}" srcOrd="2" destOrd="0" parTransId="{58E35730-D7B3-4728-95E5-128BEC2D3AAF}" sibTransId="{238D2886-AD0C-4FFA-8290-F2B89BE89AFB}"/>
    <dgm:cxn modelId="{5F776E11-6F22-424A-A9CD-881B5D4706C3}" type="presOf" srcId="{A529A79B-E1E2-4718-BEC0-A47E5B7987F9}" destId="{87FAD9A3-A98C-4582-8F38-128FDA342666}" srcOrd="1" destOrd="0" presId="urn:microsoft.com/office/officeart/2005/8/layout/hProcess4"/>
    <dgm:cxn modelId="{624C3316-FE41-464C-8073-BF825F06A45A}" srcId="{9F0B018B-E293-45A7-BA1A-19D61DCF72AF}" destId="{A3D0D9CB-DD88-4C27-86CC-20D1B50F14C0}" srcOrd="1" destOrd="0" parTransId="{ADE24B34-361D-4552-9DA2-5EF71D117683}" sibTransId="{46839D8B-CFF4-453F-9496-8C3D96409B90}"/>
    <dgm:cxn modelId="{5EDF091B-1532-4C1F-AD2D-E25B4CF2193E}" srcId="{DDAE0E22-6462-46EA-950D-8D18D851AE16}" destId="{A529A79B-E1E2-4718-BEC0-A47E5B7987F9}" srcOrd="0" destOrd="0" parTransId="{F94D3AC0-FCE2-4BEC-9B2B-CE900B3178AE}" sibTransId="{8808D408-B327-4734-8AF0-7E36E9850AA5}"/>
    <dgm:cxn modelId="{20A92022-34FC-4CFB-8C40-D1C382C7F4CE}" type="presOf" srcId="{FD6C4BF7-47F9-4A6B-BD88-98157AAE6721}" destId="{40E53F54-8FCA-4862-A39B-EEC26C0D48ED}" srcOrd="1" destOrd="0" presId="urn:microsoft.com/office/officeart/2005/8/layout/hProcess4"/>
    <dgm:cxn modelId="{17C12822-189A-4EF3-A1E3-0C04DA6BDED0}" type="presOf" srcId="{FD6C4BF7-47F9-4A6B-BD88-98157AAE6721}" destId="{F459DD9A-7784-4B4C-A175-1062007C5B2A}" srcOrd="0" destOrd="0" presId="urn:microsoft.com/office/officeart/2005/8/layout/hProcess4"/>
    <dgm:cxn modelId="{A753BB22-A805-462C-9052-99ECE3E8F257}" type="presOf" srcId="{FED17EC6-969F-40D9-A659-9AFF0C0CE6D3}" destId="{57B5F967-CAB6-4E44-8215-2DF01AB38CF9}" srcOrd="0" destOrd="0" presId="urn:microsoft.com/office/officeart/2005/8/layout/hProcess4"/>
    <dgm:cxn modelId="{12E20824-A3CB-4A80-95AA-B9580DA5BE05}" type="presOf" srcId="{608CB87C-110F-4A73-A773-E223A2EDC47E}" destId="{1F270E12-0A9C-453D-A29F-716C25835F25}" srcOrd="0" destOrd="0" presId="urn:microsoft.com/office/officeart/2005/8/layout/hProcess4"/>
    <dgm:cxn modelId="{140D3126-606F-40B2-BE6E-F73889AD7CFF}" type="presOf" srcId="{639A04B3-789F-466C-B116-F9FB4FCA36F7}" destId="{1F270E12-0A9C-453D-A29F-716C25835F25}" srcOrd="0" destOrd="1" presId="urn:microsoft.com/office/officeart/2005/8/layout/hProcess4"/>
    <dgm:cxn modelId="{AF39F126-A6E3-42D7-A417-37B42F38BC63}" type="presOf" srcId="{A66EE721-3C18-4716-AD97-9ED07EBAC768}" destId="{33CCED29-BFE3-43F0-9A11-0600AB29DED8}" srcOrd="0" destOrd="1" presId="urn:microsoft.com/office/officeart/2005/8/layout/hProcess4"/>
    <dgm:cxn modelId="{D2DE0427-6A5E-414C-A06F-30937160CD1D}" srcId="{54875A53-95A1-453F-B132-49E562FA73EA}" destId="{ED6066FD-513C-4E13-984E-FBB92704FEAA}" srcOrd="0" destOrd="0" parTransId="{6728BF2F-D24B-49B8-ADD0-90CDFD0A656F}" sibTransId="{1DE25318-3EA1-4DED-9AB5-860578A3DB9D}"/>
    <dgm:cxn modelId="{55A24727-DA53-4E6A-8479-32EB4D5C9744}" srcId="{E559D255-B0FC-4565-88C1-B6C1CE754E42}" destId="{A761E91C-C7EF-40A6-9A9C-8E0CD1CC3562}" srcOrd="1" destOrd="0" parTransId="{EC039FF5-5525-432C-8D4F-0D185A9263F3}" sibTransId="{3ACD7ADC-515E-4EFD-BC2D-E7209104A3E1}"/>
    <dgm:cxn modelId="{F5580328-898D-4790-BA43-C5A249F331C8}" srcId="{FED17EC6-969F-40D9-A659-9AFF0C0CE6D3}" destId="{9F0B018B-E293-45A7-BA1A-19D61DCF72AF}" srcOrd="2" destOrd="0" parTransId="{9D7FFB7E-6CA4-4EDC-8525-E62E6A3DD4BD}" sibTransId="{6101BCBD-DF1E-4945-853E-30E27CFA389F}"/>
    <dgm:cxn modelId="{B3A8A439-96FB-436E-A9BD-2054FB5C45A1}" type="presOf" srcId="{A3D0D9CB-DD88-4C27-86CC-20D1B50F14C0}" destId="{F459DD9A-7784-4B4C-A175-1062007C5B2A}" srcOrd="0" destOrd="1" presId="urn:microsoft.com/office/officeart/2005/8/layout/hProcess4"/>
    <dgm:cxn modelId="{5B27AE5F-CA33-477D-86DD-AFBE7F5E0B47}" type="presOf" srcId="{B7FD0FBB-2E7C-47CA-BF81-B8617C04C24A}" destId="{583BB96C-54F0-4448-9BAA-11A4DF43A548}" srcOrd="1" destOrd="0" presId="urn:microsoft.com/office/officeart/2005/8/layout/hProcess4"/>
    <dgm:cxn modelId="{8D5C7C60-B47C-4B98-BFC1-3656B1CF66AF}" type="presOf" srcId="{A68995FB-C451-490C-98ED-D39266F33906}" destId="{87FAD9A3-A98C-4582-8F38-128FDA342666}" srcOrd="1" destOrd="1" presId="urn:microsoft.com/office/officeart/2005/8/layout/hProcess4"/>
    <dgm:cxn modelId="{CFE8E960-669B-4656-AB58-99C0CC8D50C5}" type="presOf" srcId="{ED6066FD-513C-4E13-984E-FBB92704FEAA}" destId="{33CCED29-BFE3-43F0-9A11-0600AB29DED8}" srcOrd="0" destOrd="0" presId="urn:microsoft.com/office/officeart/2005/8/layout/hProcess4"/>
    <dgm:cxn modelId="{A56F8963-F992-4416-B955-2CB094955CD9}" srcId="{DDAE0E22-6462-46EA-950D-8D18D851AE16}" destId="{A68995FB-C451-490C-98ED-D39266F33906}" srcOrd="1" destOrd="0" parTransId="{380E7E67-E405-4D71-B5D6-79B2B0E58832}" sibTransId="{B1355F1C-CF66-48F4-9480-A43AA33A6514}"/>
    <dgm:cxn modelId="{D5903C6C-71B2-4C24-9327-009B0EE8FF4F}" type="presOf" srcId="{19D547E6-7003-4617-8FD5-CF64313328E3}" destId="{583BB96C-54F0-4448-9BAA-11A4DF43A548}" srcOrd="1" destOrd="2" presId="urn:microsoft.com/office/officeart/2005/8/layout/hProcess4"/>
    <dgm:cxn modelId="{898C466C-61E8-4D20-8BC6-4467F94BAD98}" type="presOf" srcId="{B7FD0FBB-2E7C-47CA-BF81-B8617C04C24A}" destId="{721D3198-FC10-49D3-903D-EAE81D71A1C8}" srcOrd="0" destOrd="0" presId="urn:microsoft.com/office/officeart/2005/8/layout/hProcess4"/>
    <dgm:cxn modelId="{26618951-09F9-429B-9579-333B7E8A024E}" type="presOf" srcId="{A3D0D9CB-DD88-4C27-86CC-20D1B50F14C0}" destId="{40E53F54-8FCA-4862-A39B-EEC26C0D48ED}" srcOrd="1" destOrd="1" presId="urn:microsoft.com/office/officeart/2005/8/layout/hProcess4"/>
    <dgm:cxn modelId="{28BEDA54-76AE-42E3-B5F2-07FD6FC366FC}" type="presOf" srcId="{913E4569-93F2-4479-9DDB-2C4DA1FD2AC5}" destId="{67B5418F-D849-4158-B6D7-B17E6DD914FA}" srcOrd="0" destOrd="0" presId="urn:microsoft.com/office/officeart/2005/8/layout/hProcess4"/>
    <dgm:cxn modelId="{B78BE575-DA8F-4395-A5D7-5A95F4E1E7AC}" type="presOf" srcId="{9F0B018B-E293-45A7-BA1A-19D61DCF72AF}" destId="{16276750-4E33-4EF2-916E-F51B11EC2871}" srcOrd="0" destOrd="0" presId="urn:microsoft.com/office/officeart/2005/8/layout/hProcess4"/>
    <dgm:cxn modelId="{15FB8756-70B1-4228-86E9-598E93803367}" type="presOf" srcId="{608CB87C-110F-4A73-A773-E223A2EDC47E}" destId="{265747E4-55BB-4026-9219-8B5380D51F05}" srcOrd="1" destOrd="0" presId="urn:microsoft.com/office/officeart/2005/8/layout/hProcess4"/>
    <dgm:cxn modelId="{B74E467A-8651-4693-A85B-0C0A1606A4F5}" srcId="{FED17EC6-969F-40D9-A659-9AFF0C0CE6D3}" destId="{DDAE0E22-6462-46EA-950D-8D18D851AE16}" srcOrd="1" destOrd="0" parTransId="{2B28D53A-3A9B-4ECB-A61F-F513656280F1}" sibTransId="{7A878F30-4769-4943-A900-88D92A656322}"/>
    <dgm:cxn modelId="{F4F5725A-72C2-4454-A0C8-F4BB7D59E862}" type="presOf" srcId="{19D547E6-7003-4617-8FD5-CF64313328E3}" destId="{721D3198-FC10-49D3-903D-EAE81D71A1C8}" srcOrd="0" destOrd="2" presId="urn:microsoft.com/office/officeart/2005/8/layout/hProcess4"/>
    <dgm:cxn modelId="{3D91AD7D-8893-410D-89ED-12328F98A16B}" type="presOf" srcId="{ED6066FD-513C-4E13-984E-FBB92704FEAA}" destId="{5736F38E-9B5F-4A6B-8A61-E36CB9C4FEFA}" srcOrd="1" destOrd="0" presId="urn:microsoft.com/office/officeart/2005/8/layout/hProcess4"/>
    <dgm:cxn modelId="{94A3F089-4F9B-400C-BCD8-9B888CE1273A}" type="presOf" srcId="{146FACFA-BDA5-4074-973A-DA87C15CFE5C}" destId="{40E53F54-8FCA-4862-A39B-EEC26C0D48ED}" srcOrd="1" destOrd="2" presId="urn:microsoft.com/office/officeart/2005/8/layout/hProcess4"/>
    <dgm:cxn modelId="{118A658B-067E-418B-860A-1A35AD4F1ED4}" type="presOf" srcId="{DDAE0E22-6462-46EA-950D-8D18D851AE16}" destId="{BCD715C4-40F1-4B64-9074-5B4B0CFA5D99}" srcOrd="0" destOrd="0" presId="urn:microsoft.com/office/officeart/2005/8/layout/hProcess4"/>
    <dgm:cxn modelId="{5B137190-7A9A-4FB2-A4B2-326732CAC5CF}" type="presOf" srcId="{A66EE721-3C18-4716-AD97-9ED07EBAC768}" destId="{5736F38E-9B5F-4A6B-8A61-E36CB9C4FEFA}" srcOrd="1" destOrd="1" presId="urn:microsoft.com/office/officeart/2005/8/layout/hProcess4"/>
    <dgm:cxn modelId="{B099C29B-18BA-46E3-AFFA-087088053C1A}" type="presOf" srcId="{BC7C61E5-96D6-4E11-8BB7-7A0D9D9A47DA}" destId="{DC837344-2ED5-4B20-9F26-88BCCE109EFA}" srcOrd="0" destOrd="0" presId="urn:microsoft.com/office/officeart/2005/8/layout/hProcess4"/>
    <dgm:cxn modelId="{F889889C-499F-4775-BCCB-3892F3DF3844}" type="presOf" srcId="{A68995FB-C451-490C-98ED-D39266F33906}" destId="{3793DC88-B70C-4052-BABD-FA93F60002A2}" srcOrd="0" destOrd="1" presId="urn:microsoft.com/office/officeart/2005/8/layout/hProcess4"/>
    <dgm:cxn modelId="{97D852A8-FC79-414C-BAD3-C17E0F174967}" type="presOf" srcId="{146FACFA-BDA5-4074-973A-DA87C15CFE5C}" destId="{F459DD9A-7784-4B4C-A175-1062007C5B2A}" srcOrd="0" destOrd="2" presId="urn:microsoft.com/office/officeart/2005/8/layout/hProcess4"/>
    <dgm:cxn modelId="{198E1AA9-25DD-4CE5-9E7A-87CF6D6420EF}" type="presOf" srcId="{A761E91C-C7EF-40A6-9A9C-8E0CD1CC3562}" destId="{721D3198-FC10-49D3-903D-EAE81D71A1C8}" srcOrd="0" destOrd="1" presId="urn:microsoft.com/office/officeart/2005/8/layout/hProcess4"/>
    <dgm:cxn modelId="{F57D28B7-5326-4504-B4DA-825D5FCBF7AC}" srcId="{FED17EC6-969F-40D9-A659-9AFF0C0CE6D3}" destId="{E559D255-B0FC-4565-88C1-B6C1CE754E42}" srcOrd="3" destOrd="0" parTransId="{4A058A98-CB6C-4630-9432-5B195617194C}" sibTransId="{913E4569-93F2-4479-9DDB-2C4DA1FD2AC5}"/>
    <dgm:cxn modelId="{5706D7BF-1529-4A5C-92D6-9AE1C4A5D9E9}" srcId="{54875A53-95A1-453F-B132-49E562FA73EA}" destId="{A66EE721-3C18-4716-AD97-9ED07EBAC768}" srcOrd="1" destOrd="0" parTransId="{CA6D2E45-69CC-406B-B003-C9B4CF879F48}" sibTransId="{251D3E94-56DE-47E2-923A-998130B07DA7}"/>
    <dgm:cxn modelId="{64F701C0-F983-41A9-BB2F-2E8634EB2043}" type="presOf" srcId="{6101BCBD-DF1E-4945-853E-30E27CFA389F}" destId="{B0961FA6-27E7-4433-B63F-BA583948581D}" srcOrd="0" destOrd="0" presId="urn:microsoft.com/office/officeart/2005/8/layout/hProcess4"/>
    <dgm:cxn modelId="{6578A2C5-3A25-4109-B78C-3202F0FE1E52}" srcId="{BC7C61E5-96D6-4E11-8BB7-7A0D9D9A47DA}" destId="{608CB87C-110F-4A73-A773-E223A2EDC47E}" srcOrd="0" destOrd="0" parTransId="{B630F99E-265B-4453-AF8A-0053AD023559}" sibTransId="{7E758C57-6FEF-4831-9BEC-371E5FA36334}"/>
    <dgm:cxn modelId="{E8C42ECC-F944-4C96-88D1-894B32C4FB57}" type="presOf" srcId="{7A878F30-4769-4943-A900-88D92A656322}" destId="{323BAEF2-3A84-4193-B9A3-01EE5DB1EFCF}" srcOrd="0" destOrd="0" presId="urn:microsoft.com/office/officeart/2005/8/layout/hProcess4"/>
    <dgm:cxn modelId="{34B2F2D2-B1D9-488A-AAB0-1CBD172819F6}" type="presOf" srcId="{A529A79B-E1E2-4718-BEC0-A47E5B7987F9}" destId="{3793DC88-B70C-4052-BABD-FA93F60002A2}" srcOrd="0" destOrd="0" presId="urn:microsoft.com/office/officeart/2005/8/layout/hProcess4"/>
    <dgm:cxn modelId="{8EA750D6-1BE0-4EA8-A82F-EC1FD4B323B1}" type="presOf" srcId="{639A04B3-789F-466C-B116-F9FB4FCA36F7}" destId="{265747E4-55BB-4026-9219-8B5380D51F05}" srcOrd="1" destOrd="1" presId="urn:microsoft.com/office/officeart/2005/8/layout/hProcess4"/>
    <dgm:cxn modelId="{4B7F76D7-ECF0-4CCF-84FE-84B944816680}" type="presOf" srcId="{54875A53-95A1-453F-B132-49E562FA73EA}" destId="{B64D4A21-4EDD-4C34-827F-2A1AA0A079B0}" srcOrd="0" destOrd="0" presId="urn:microsoft.com/office/officeart/2005/8/layout/hProcess4"/>
    <dgm:cxn modelId="{F124F8DB-4C8E-468B-AAAE-A3C6DA1728D8}" srcId="{9F0B018B-E293-45A7-BA1A-19D61DCF72AF}" destId="{FD6C4BF7-47F9-4A6B-BD88-98157AAE6721}" srcOrd="0" destOrd="0" parTransId="{47DD2AAF-45CA-4941-BBF9-EC75C0214B9A}" sibTransId="{203B736C-1235-4F0E-A9D7-0C738E98772C}"/>
    <dgm:cxn modelId="{FFA2BEE0-2058-4428-8486-74D998233B02}" type="presOf" srcId="{FEA94940-BED0-4E81-8E5C-8D63F77F7E58}" destId="{025BED88-60B5-4041-A2CD-E70603FBE7B4}" srcOrd="0" destOrd="0" presId="urn:microsoft.com/office/officeart/2005/8/layout/hProcess4"/>
    <dgm:cxn modelId="{D3A1DBE5-8473-47BE-A13D-E89C340EA415}" srcId="{E559D255-B0FC-4565-88C1-B6C1CE754E42}" destId="{B7FD0FBB-2E7C-47CA-BF81-B8617C04C24A}" srcOrd="0" destOrd="0" parTransId="{F22E2649-54D3-4F66-8ADE-BF47F1049C53}" sibTransId="{ABD69718-B61D-4AA9-88F8-AB88C48DC8E1}"/>
    <dgm:cxn modelId="{73488DED-4062-426E-87FD-3F203FCD624A}" srcId="{E559D255-B0FC-4565-88C1-B6C1CE754E42}" destId="{19D547E6-7003-4617-8FD5-CF64313328E3}" srcOrd="2" destOrd="0" parTransId="{1C493547-2161-43BE-9DCC-C1BD1EE8F04A}" sibTransId="{8CA4F488-F62E-4DA5-B71C-8F7EBEAB7036}"/>
    <dgm:cxn modelId="{31C0E7F2-16C3-40C2-8502-69F6EA5F942A}" type="presOf" srcId="{A761E91C-C7EF-40A6-9A9C-8E0CD1CC3562}" destId="{583BB96C-54F0-4448-9BAA-11A4DF43A548}" srcOrd="1" destOrd="1" presId="urn:microsoft.com/office/officeart/2005/8/layout/hProcess4"/>
    <dgm:cxn modelId="{E55637F7-392A-4B57-9460-1118AC65B0C3}" srcId="{BC7C61E5-96D6-4E11-8BB7-7A0D9D9A47DA}" destId="{639A04B3-789F-466C-B116-F9FB4FCA36F7}" srcOrd="1" destOrd="0" parTransId="{EBEC71D2-256E-4A9E-B6A9-CCEC24445BE6}" sibTransId="{B26FCAEE-335B-4431-A7D2-B2FF9B33193B}"/>
    <dgm:cxn modelId="{27B96FF9-E8EA-4CAE-9479-458D898D9AE1}" type="presOf" srcId="{E559D255-B0FC-4565-88C1-B6C1CE754E42}" destId="{0B55D761-0153-4E85-BF96-E69825E60F59}" srcOrd="0" destOrd="0" presId="urn:microsoft.com/office/officeart/2005/8/layout/hProcess4"/>
    <dgm:cxn modelId="{C6FD3413-59AE-4687-B546-71E738ACB5A6}" type="presParOf" srcId="{57B5F967-CAB6-4E44-8215-2DF01AB38CF9}" destId="{5F8931A3-4476-47E9-8847-78745017CAA4}" srcOrd="0" destOrd="0" presId="urn:microsoft.com/office/officeart/2005/8/layout/hProcess4"/>
    <dgm:cxn modelId="{6FB69E17-D8F9-4D94-A358-A283ED40E4D8}" type="presParOf" srcId="{57B5F967-CAB6-4E44-8215-2DF01AB38CF9}" destId="{FE9354BC-DFBA-42C2-8F7E-02B958E4FB78}" srcOrd="1" destOrd="0" presId="urn:microsoft.com/office/officeart/2005/8/layout/hProcess4"/>
    <dgm:cxn modelId="{029DBD10-BEFE-473A-B294-F1099DD7CA75}" type="presParOf" srcId="{57B5F967-CAB6-4E44-8215-2DF01AB38CF9}" destId="{E69EDE8C-2644-456A-A95F-C7D14381F9C3}" srcOrd="2" destOrd="0" presId="urn:microsoft.com/office/officeart/2005/8/layout/hProcess4"/>
    <dgm:cxn modelId="{C61FC8F4-F2C5-4713-8920-763EA6FE789D}" type="presParOf" srcId="{E69EDE8C-2644-456A-A95F-C7D14381F9C3}" destId="{7A51CBE4-ADE4-4D3C-82BE-F9F4223FC3FA}" srcOrd="0" destOrd="0" presId="urn:microsoft.com/office/officeart/2005/8/layout/hProcess4"/>
    <dgm:cxn modelId="{076DC355-6596-4717-8250-F7D42299AC51}" type="presParOf" srcId="{7A51CBE4-ADE4-4D3C-82BE-F9F4223FC3FA}" destId="{87C084D7-A344-4D44-A5A5-88B76072E4FA}" srcOrd="0" destOrd="0" presId="urn:microsoft.com/office/officeart/2005/8/layout/hProcess4"/>
    <dgm:cxn modelId="{7E9D9360-E40C-4D1D-B03F-A73DDD6F423E}" type="presParOf" srcId="{7A51CBE4-ADE4-4D3C-82BE-F9F4223FC3FA}" destId="{33CCED29-BFE3-43F0-9A11-0600AB29DED8}" srcOrd="1" destOrd="0" presId="urn:microsoft.com/office/officeart/2005/8/layout/hProcess4"/>
    <dgm:cxn modelId="{482CF377-FF51-4583-A8C2-1E9640133C59}" type="presParOf" srcId="{7A51CBE4-ADE4-4D3C-82BE-F9F4223FC3FA}" destId="{5736F38E-9B5F-4A6B-8A61-E36CB9C4FEFA}" srcOrd="2" destOrd="0" presId="urn:microsoft.com/office/officeart/2005/8/layout/hProcess4"/>
    <dgm:cxn modelId="{F8CCD36A-6F4E-4AF8-AF50-5688A1C95D31}" type="presParOf" srcId="{7A51CBE4-ADE4-4D3C-82BE-F9F4223FC3FA}" destId="{B64D4A21-4EDD-4C34-827F-2A1AA0A079B0}" srcOrd="3" destOrd="0" presId="urn:microsoft.com/office/officeart/2005/8/layout/hProcess4"/>
    <dgm:cxn modelId="{E47DF4D6-AD4D-4768-BF4D-F234968EBB72}" type="presParOf" srcId="{7A51CBE4-ADE4-4D3C-82BE-F9F4223FC3FA}" destId="{4841814E-EE8C-4FBD-A835-DE3B717A9E78}" srcOrd="4" destOrd="0" presId="urn:microsoft.com/office/officeart/2005/8/layout/hProcess4"/>
    <dgm:cxn modelId="{2B56C856-C502-4A19-8596-C6985DEF7DA4}" type="presParOf" srcId="{E69EDE8C-2644-456A-A95F-C7D14381F9C3}" destId="{025BED88-60B5-4041-A2CD-E70603FBE7B4}" srcOrd="1" destOrd="0" presId="urn:microsoft.com/office/officeart/2005/8/layout/hProcess4"/>
    <dgm:cxn modelId="{51B4683D-15E6-4C95-8082-3973FC72C2E6}" type="presParOf" srcId="{E69EDE8C-2644-456A-A95F-C7D14381F9C3}" destId="{4E515A0A-7863-45C7-B816-94600DF10FC4}" srcOrd="2" destOrd="0" presId="urn:microsoft.com/office/officeart/2005/8/layout/hProcess4"/>
    <dgm:cxn modelId="{1578A8FC-625E-4751-B00C-B43B477B6A77}" type="presParOf" srcId="{4E515A0A-7863-45C7-B816-94600DF10FC4}" destId="{D65476D2-5C00-4352-A2A1-2D502EEF82D9}" srcOrd="0" destOrd="0" presId="urn:microsoft.com/office/officeart/2005/8/layout/hProcess4"/>
    <dgm:cxn modelId="{0776A86E-B759-41CA-8732-36BF1AEDA036}" type="presParOf" srcId="{4E515A0A-7863-45C7-B816-94600DF10FC4}" destId="{3793DC88-B70C-4052-BABD-FA93F60002A2}" srcOrd="1" destOrd="0" presId="urn:microsoft.com/office/officeart/2005/8/layout/hProcess4"/>
    <dgm:cxn modelId="{C18AA041-662F-48A8-97AA-216709B60901}" type="presParOf" srcId="{4E515A0A-7863-45C7-B816-94600DF10FC4}" destId="{87FAD9A3-A98C-4582-8F38-128FDA342666}" srcOrd="2" destOrd="0" presId="urn:microsoft.com/office/officeart/2005/8/layout/hProcess4"/>
    <dgm:cxn modelId="{FA0FB021-214E-4587-ADED-CC7CE541D544}" type="presParOf" srcId="{4E515A0A-7863-45C7-B816-94600DF10FC4}" destId="{BCD715C4-40F1-4B64-9074-5B4B0CFA5D99}" srcOrd="3" destOrd="0" presId="urn:microsoft.com/office/officeart/2005/8/layout/hProcess4"/>
    <dgm:cxn modelId="{D5F137E0-D385-49E1-B446-A9680D5CBD8B}" type="presParOf" srcId="{4E515A0A-7863-45C7-B816-94600DF10FC4}" destId="{145E30C3-946B-427A-8438-799140E26A54}" srcOrd="4" destOrd="0" presId="urn:microsoft.com/office/officeart/2005/8/layout/hProcess4"/>
    <dgm:cxn modelId="{3CAC351A-FAD9-4104-AB6C-BD6587F3DB80}" type="presParOf" srcId="{E69EDE8C-2644-456A-A95F-C7D14381F9C3}" destId="{323BAEF2-3A84-4193-B9A3-01EE5DB1EFCF}" srcOrd="3" destOrd="0" presId="urn:microsoft.com/office/officeart/2005/8/layout/hProcess4"/>
    <dgm:cxn modelId="{186FDD09-7518-4257-A523-BAB150EA756C}" type="presParOf" srcId="{E69EDE8C-2644-456A-A95F-C7D14381F9C3}" destId="{707A1A48-FBB9-46DD-90BE-00A691E788F0}" srcOrd="4" destOrd="0" presId="urn:microsoft.com/office/officeart/2005/8/layout/hProcess4"/>
    <dgm:cxn modelId="{F765E2FE-2FBB-48CA-9250-3853EA7001DF}" type="presParOf" srcId="{707A1A48-FBB9-46DD-90BE-00A691E788F0}" destId="{11C3438E-C874-4F67-A0DE-302424CD9A28}" srcOrd="0" destOrd="0" presId="urn:microsoft.com/office/officeart/2005/8/layout/hProcess4"/>
    <dgm:cxn modelId="{A79EC2FD-A754-4E47-B47E-6D64B01A361B}" type="presParOf" srcId="{707A1A48-FBB9-46DD-90BE-00A691E788F0}" destId="{F459DD9A-7784-4B4C-A175-1062007C5B2A}" srcOrd="1" destOrd="0" presId="urn:microsoft.com/office/officeart/2005/8/layout/hProcess4"/>
    <dgm:cxn modelId="{A0326FBA-2723-4368-8990-298E7E28C7A0}" type="presParOf" srcId="{707A1A48-FBB9-46DD-90BE-00A691E788F0}" destId="{40E53F54-8FCA-4862-A39B-EEC26C0D48ED}" srcOrd="2" destOrd="0" presId="urn:microsoft.com/office/officeart/2005/8/layout/hProcess4"/>
    <dgm:cxn modelId="{F024455C-D900-472E-AFED-341C661E99C1}" type="presParOf" srcId="{707A1A48-FBB9-46DD-90BE-00A691E788F0}" destId="{16276750-4E33-4EF2-916E-F51B11EC2871}" srcOrd="3" destOrd="0" presId="urn:microsoft.com/office/officeart/2005/8/layout/hProcess4"/>
    <dgm:cxn modelId="{FDDCDF35-CA5D-42B0-886F-0E3586FE024D}" type="presParOf" srcId="{707A1A48-FBB9-46DD-90BE-00A691E788F0}" destId="{90EAA60C-C3E1-4A53-8C6D-162F4480533A}" srcOrd="4" destOrd="0" presId="urn:microsoft.com/office/officeart/2005/8/layout/hProcess4"/>
    <dgm:cxn modelId="{700ABF4D-B0F2-416B-B535-D592D2D58599}" type="presParOf" srcId="{E69EDE8C-2644-456A-A95F-C7D14381F9C3}" destId="{B0961FA6-27E7-4433-B63F-BA583948581D}" srcOrd="5" destOrd="0" presId="urn:microsoft.com/office/officeart/2005/8/layout/hProcess4"/>
    <dgm:cxn modelId="{746E2C1E-EDE9-4690-9273-91BE7DAFAC4A}" type="presParOf" srcId="{E69EDE8C-2644-456A-A95F-C7D14381F9C3}" destId="{505513AA-3A87-4036-9399-0ADFA90ECD90}" srcOrd="6" destOrd="0" presId="urn:microsoft.com/office/officeart/2005/8/layout/hProcess4"/>
    <dgm:cxn modelId="{F0FE3D73-F1F2-4E7E-82C8-0E8E7B91DCD3}" type="presParOf" srcId="{505513AA-3A87-4036-9399-0ADFA90ECD90}" destId="{97C3A842-1E1C-495E-A005-1BFC1225BECF}" srcOrd="0" destOrd="0" presId="urn:microsoft.com/office/officeart/2005/8/layout/hProcess4"/>
    <dgm:cxn modelId="{DFB24ED9-84C4-4253-BC9C-0B524C2C274C}" type="presParOf" srcId="{505513AA-3A87-4036-9399-0ADFA90ECD90}" destId="{721D3198-FC10-49D3-903D-EAE81D71A1C8}" srcOrd="1" destOrd="0" presId="urn:microsoft.com/office/officeart/2005/8/layout/hProcess4"/>
    <dgm:cxn modelId="{DD06FCB9-AA12-447C-9319-2CB47E4726C5}" type="presParOf" srcId="{505513AA-3A87-4036-9399-0ADFA90ECD90}" destId="{583BB96C-54F0-4448-9BAA-11A4DF43A548}" srcOrd="2" destOrd="0" presId="urn:microsoft.com/office/officeart/2005/8/layout/hProcess4"/>
    <dgm:cxn modelId="{C8B003AC-A848-4732-9234-A7E5D7A6CAE3}" type="presParOf" srcId="{505513AA-3A87-4036-9399-0ADFA90ECD90}" destId="{0B55D761-0153-4E85-BF96-E69825E60F59}" srcOrd="3" destOrd="0" presId="urn:microsoft.com/office/officeart/2005/8/layout/hProcess4"/>
    <dgm:cxn modelId="{0C5E8D32-1A1D-4DCF-8445-B155F71B3B35}" type="presParOf" srcId="{505513AA-3A87-4036-9399-0ADFA90ECD90}" destId="{99DD45BB-5750-4881-9D27-6B4C0703ADA6}" srcOrd="4" destOrd="0" presId="urn:microsoft.com/office/officeart/2005/8/layout/hProcess4"/>
    <dgm:cxn modelId="{F436E4C5-E71D-475B-B4FA-BCA7F3EF2A5D}" type="presParOf" srcId="{E69EDE8C-2644-456A-A95F-C7D14381F9C3}" destId="{67B5418F-D849-4158-B6D7-B17E6DD914FA}" srcOrd="7" destOrd="0" presId="urn:microsoft.com/office/officeart/2005/8/layout/hProcess4"/>
    <dgm:cxn modelId="{C5FC63D1-DA8B-4E2E-9BC4-A6D1A98FEB91}" type="presParOf" srcId="{E69EDE8C-2644-456A-A95F-C7D14381F9C3}" destId="{5A698E45-FFDF-485F-8CFC-4A0977678E76}" srcOrd="8" destOrd="0" presId="urn:microsoft.com/office/officeart/2005/8/layout/hProcess4"/>
    <dgm:cxn modelId="{B3B83AD6-0AD8-46E3-ABF4-FED041A64604}" type="presParOf" srcId="{5A698E45-FFDF-485F-8CFC-4A0977678E76}" destId="{4E0FEA1C-29ED-4A79-96E0-6BC1D31EDA45}" srcOrd="0" destOrd="0" presId="urn:microsoft.com/office/officeart/2005/8/layout/hProcess4"/>
    <dgm:cxn modelId="{37CC0028-6DC9-4A4D-A720-40CD01E1DAEA}" type="presParOf" srcId="{5A698E45-FFDF-485F-8CFC-4A0977678E76}" destId="{1F270E12-0A9C-453D-A29F-716C25835F25}" srcOrd="1" destOrd="0" presId="urn:microsoft.com/office/officeart/2005/8/layout/hProcess4"/>
    <dgm:cxn modelId="{C514EC30-07C4-4AC7-8555-82B6FD106220}" type="presParOf" srcId="{5A698E45-FFDF-485F-8CFC-4A0977678E76}" destId="{265747E4-55BB-4026-9219-8B5380D51F05}" srcOrd="2" destOrd="0" presId="urn:microsoft.com/office/officeart/2005/8/layout/hProcess4"/>
    <dgm:cxn modelId="{A94F6BB4-9DB0-46F6-89BA-DA2C4A90CB8D}" type="presParOf" srcId="{5A698E45-FFDF-485F-8CFC-4A0977678E76}" destId="{DC837344-2ED5-4B20-9F26-88BCCE109EFA}" srcOrd="3" destOrd="0" presId="urn:microsoft.com/office/officeart/2005/8/layout/hProcess4"/>
    <dgm:cxn modelId="{65AF3841-3110-417D-BD44-1B451A4A7E23}" type="presParOf" srcId="{5A698E45-FFDF-485F-8CFC-4A0977678E76}" destId="{C22C0F5F-F484-4234-B916-E9B7F47D574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CED29-BFE3-43F0-9A11-0600AB29DED8}">
      <dsp:nvSpPr>
        <dsp:cNvPr id="0" name=""/>
        <dsp:cNvSpPr/>
      </dsp:nvSpPr>
      <dsp:spPr>
        <a:xfrm>
          <a:off x="3294" y="1484160"/>
          <a:ext cx="1646894" cy="1943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Oral tradition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Songs listed in </a:t>
          </a:r>
          <a:r>
            <a:rPr lang="en-GB" sz="1200" i="1" kern="1200" dirty="0" err="1">
              <a:latin typeface="Arial" panose="020B0604020202020204" pitchFamily="34" charset="0"/>
              <a:cs typeface="Arial" panose="020B0604020202020204" pitchFamily="34" charset="0"/>
            </a:rPr>
            <a:t>Complaynt</a:t>
          </a:r>
          <a:r>
            <a:rPr lang="en-GB" sz="1200" i="1" kern="1200" dirty="0">
              <a:latin typeface="Arial" panose="020B0604020202020204" pitchFamily="34" charset="0"/>
              <a:cs typeface="Arial" panose="020B0604020202020204" pitchFamily="34" charset="0"/>
            </a:rPr>
            <a:t> of Scotland </a:t>
          </a: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(1548</a:t>
          </a:r>
          <a:r>
            <a:rPr lang="en-GB" sz="9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48031" y="1528897"/>
        <a:ext cx="1557420" cy="1437954"/>
      </dsp:txXfrm>
    </dsp:sp>
    <dsp:sp modelId="{025BED88-60B5-4041-A2CD-E70603FBE7B4}">
      <dsp:nvSpPr>
        <dsp:cNvPr id="0" name=""/>
        <dsp:cNvSpPr/>
      </dsp:nvSpPr>
      <dsp:spPr>
        <a:xfrm>
          <a:off x="584825" y="2542773"/>
          <a:ext cx="1865490" cy="1865490"/>
        </a:xfrm>
        <a:prstGeom prst="leftCircularArrow">
          <a:avLst>
            <a:gd name="adj1" fmla="val 1531"/>
            <a:gd name="adj2" fmla="val 181446"/>
            <a:gd name="adj3" fmla="val 561710"/>
            <a:gd name="adj4" fmla="val 7629242"/>
            <a:gd name="adj5" fmla="val 1786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 contourW="12700">
          <a:contourClr>
            <a:schemeClr val="accent6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D4A21-4EDD-4C34-827F-2A1AA0A079B0}">
      <dsp:nvSpPr>
        <dsp:cNvPr id="0" name=""/>
        <dsp:cNvSpPr/>
      </dsp:nvSpPr>
      <dsp:spPr>
        <a:xfrm>
          <a:off x="432914" y="3220178"/>
          <a:ext cx="1079997" cy="3959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1500s</a:t>
          </a:r>
        </a:p>
      </dsp:txBody>
      <dsp:txXfrm>
        <a:off x="444512" y="3231776"/>
        <a:ext cx="1056801" cy="372802"/>
      </dsp:txXfrm>
    </dsp:sp>
    <dsp:sp modelId="{3793DC88-B70C-4052-BABD-FA93F60002A2}">
      <dsp:nvSpPr>
        <dsp:cNvPr id="0" name=""/>
        <dsp:cNvSpPr/>
      </dsp:nvSpPr>
      <dsp:spPr>
        <a:xfrm>
          <a:off x="1786167" y="1484160"/>
          <a:ext cx="1646894" cy="1943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Oral tradition + Manuscripts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MS books for lute etc, with Scots songs a major feature e.g. Skene </a:t>
          </a:r>
          <a:r>
            <a:rPr lang="en-GB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ms</a:t>
          </a: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 (c1620)</a:t>
          </a:r>
        </a:p>
      </dsp:txBody>
      <dsp:txXfrm>
        <a:off x="1830904" y="1945468"/>
        <a:ext cx="1557420" cy="1437954"/>
      </dsp:txXfrm>
    </dsp:sp>
    <dsp:sp modelId="{323BAEF2-3A84-4193-B9A3-01EE5DB1EFCF}">
      <dsp:nvSpPr>
        <dsp:cNvPr id="0" name=""/>
        <dsp:cNvSpPr/>
      </dsp:nvSpPr>
      <dsp:spPr>
        <a:xfrm>
          <a:off x="2394581" y="519837"/>
          <a:ext cx="1945939" cy="1945939"/>
        </a:xfrm>
        <a:prstGeom prst="circularArrow">
          <a:avLst>
            <a:gd name="adj1" fmla="val 1467"/>
            <a:gd name="adj2" fmla="val 173697"/>
            <a:gd name="adj3" fmla="val 20866527"/>
            <a:gd name="adj4" fmla="val 13791245"/>
            <a:gd name="adj5" fmla="val 1712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 contourW="12700">
          <a:contourClr>
            <a:schemeClr val="accent6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715C4-40F1-4B64-9074-5B4B0CFA5D99}">
      <dsp:nvSpPr>
        <dsp:cNvPr id="0" name=""/>
        <dsp:cNvSpPr/>
      </dsp:nvSpPr>
      <dsp:spPr>
        <a:xfrm>
          <a:off x="2220188" y="1347969"/>
          <a:ext cx="1079997" cy="3959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1600s</a:t>
          </a:r>
        </a:p>
      </dsp:txBody>
      <dsp:txXfrm>
        <a:off x="2231786" y="1359567"/>
        <a:ext cx="1056801" cy="372802"/>
      </dsp:txXfrm>
    </dsp:sp>
    <dsp:sp modelId="{F459DD9A-7784-4B4C-A175-1062007C5B2A}">
      <dsp:nvSpPr>
        <dsp:cNvPr id="0" name=""/>
        <dsp:cNvSpPr/>
      </dsp:nvSpPr>
      <dsp:spPr>
        <a:xfrm>
          <a:off x="3569040" y="1484160"/>
          <a:ext cx="1646894" cy="1943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Oral tradition + Manuscripts + Print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1720s first printed collections of ‘Scots songs’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i="1" kern="1200" dirty="0">
              <a:latin typeface="Arial" panose="020B0604020202020204" pitchFamily="34" charset="0"/>
              <a:cs typeface="Arial" panose="020B0604020202020204" pitchFamily="34" charset="0"/>
            </a:rPr>
            <a:t>Scots Musical Museum </a:t>
          </a: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6vols</a:t>
          </a:r>
        </a:p>
      </dsp:txBody>
      <dsp:txXfrm>
        <a:off x="3613777" y="1528897"/>
        <a:ext cx="1557420" cy="1437954"/>
      </dsp:txXfrm>
    </dsp:sp>
    <dsp:sp modelId="{B0961FA6-27E7-4433-B63F-BA583948581D}">
      <dsp:nvSpPr>
        <dsp:cNvPr id="0" name=""/>
        <dsp:cNvSpPr/>
      </dsp:nvSpPr>
      <dsp:spPr>
        <a:xfrm>
          <a:off x="4136503" y="2530651"/>
          <a:ext cx="1877607" cy="1877607"/>
        </a:xfrm>
        <a:prstGeom prst="leftCircularArrow">
          <a:avLst>
            <a:gd name="adj1" fmla="val 1521"/>
            <a:gd name="adj2" fmla="val 180235"/>
            <a:gd name="adj3" fmla="val 484777"/>
            <a:gd name="adj4" fmla="val 7553521"/>
            <a:gd name="adj5" fmla="val 1774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 contourW="12700">
          <a:contourClr>
            <a:schemeClr val="accent6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76750-4E33-4EF2-916E-F51B11EC2871}">
      <dsp:nvSpPr>
        <dsp:cNvPr id="0" name=""/>
        <dsp:cNvSpPr/>
      </dsp:nvSpPr>
      <dsp:spPr>
        <a:xfrm>
          <a:off x="4003061" y="3256137"/>
          <a:ext cx="1079997" cy="3959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1700s</a:t>
          </a:r>
        </a:p>
      </dsp:txBody>
      <dsp:txXfrm>
        <a:off x="4014659" y="3267735"/>
        <a:ext cx="1056801" cy="372802"/>
      </dsp:txXfrm>
    </dsp:sp>
    <dsp:sp modelId="{721D3198-FC10-49D3-903D-EAE81D71A1C8}">
      <dsp:nvSpPr>
        <dsp:cNvPr id="0" name=""/>
        <dsp:cNvSpPr/>
      </dsp:nvSpPr>
      <dsp:spPr>
        <a:xfrm>
          <a:off x="5351913" y="1484160"/>
          <a:ext cx="1646894" cy="1943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Antiquarian &amp; historical collections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Popular editions for singing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Emergence of Scottish art song</a:t>
          </a:r>
        </a:p>
      </dsp:txBody>
      <dsp:txXfrm>
        <a:off x="5396650" y="1945468"/>
        <a:ext cx="1557420" cy="1437954"/>
      </dsp:txXfrm>
    </dsp:sp>
    <dsp:sp modelId="{67B5418F-D849-4158-B6D7-B17E6DD914FA}">
      <dsp:nvSpPr>
        <dsp:cNvPr id="0" name=""/>
        <dsp:cNvSpPr/>
      </dsp:nvSpPr>
      <dsp:spPr>
        <a:xfrm>
          <a:off x="5942714" y="519837"/>
          <a:ext cx="1960694" cy="1960694"/>
        </a:xfrm>
        <a:prstGeom prst="circularArrow">
          <a:avLst>
            <a:gd name="adj1" fmla="val 1456"/>
            <a:gd name="adj2" fmla="val 172347"/>
            <a:gd name="adj3" fmla="val 20938291"/>
            <a:gd name="adj4" fmla="val 13861659"/>
            <a:gd name="adj5" fmla="val 169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 contourW="12700">
          <a:contourClr>
            <a:schemeClr val="accent6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5D761-0153-4E85-BF96-E69825E60F59}">
      <dsp:nvSpPr>
        <dsp:cNvPr id="0" name=""/>
        <dsp:cNvSpPr/>
      </dsp:nvSpPr>
      <dsp:spPr>
        <a:xfrm>
          <a:off x="5785934" y="1311921"/>
          <a:ext cx="1079997" cy="3959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1800s</a:t>
          </a:r>
        </a:p>
      </dsp:txBody>
      <dsp:txXfrm>
        <a:off x="5797532" y="1323519"/>
        <a:ext cx="1056801" cy="372802"/>
      </dsp:txXfrm>
    </dsp:sp>
    <dsp:sp modelId="{1F270E12-0A9C-453D-A29F-716C25835F25}">
      <dsp:nvSpPr>
        <dsp:cNvPr id="0" name=""/>
        <dsp:cNvSpPr/>
      </dsp:nvSpPr>
      <dsp:spPr>
        <a:xfrm>
          <a:off x="7134786" y="1484160"/>
          <a:ext cx="1646894" cy="1943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Popular editions for singing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cs typeface="Arial" panose="020B0604020202020204" pitchFamily="34" charset="0"/>
            </a:rPr>
            <a:t>Development of Scottish art song</a:t>
          </a:r>
        </a:p>
      </dsp:txBody>
      <dsp:txXfrm>
        <a:off x="7179523" y="1528897"/>
        <a:ext cx="1557420" cy="1437954"/>
      </dsp:txXfrm>
    </dsp:sp>
    <dsp:sp modelId="{DC837344-2ED5-4B20-9F26-88BCCE109EFA}">
      <dsp:nvSpPr>
        <dsp:cNvPr id="0" name=""/>
        <dsp:cNvSpPr/>
      </dsp:nvSpPr>
      <dsp:spPr>
        <a:xfrm>
          <a:off x="7568807" y="3220178"/>
          <a:ext cx="1079997" cy="3959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1900s</a:t>
          </a:r>
        </a:p>
      </dsp:txBody>
      <dsp:txXfrm>
        <a:off x="7580405" y="3231776"/>
        <a:ext cx="1056801" cy="372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9593C28-3806-483B-938F-24D07B4E54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12D8AAD-D248-450E-88AE-3ADB2327FE6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4138" y="0"/>
            <a:ext cx="29797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AA53D68E-4003-4540-9465-884A8E7ECEC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59925"/>
            <a:ext cx="29797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26B53FE9-5B96-4111-9696-A31FADBAA78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4138" y="9559925"/>
            <a:ext cx="29797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77BF6F7A-FEDC-4FAB-8B78-9E34A5F018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D5FD47A-01B1-4DC6-950A-CA5D7E1277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13D6B4B-B9DD-4D4D-8E6E-D3DABF3552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4138" y="0"/>
            <a:ext cx="29797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DB503F6-2F95-47DE-AF70-E1705EF69BB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55650"/>
            <a:ext cx="5030787" cy="3773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60920CBC-AC34-4F1E-BBAA-28924848ED0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79963"/>
            <a:ext cx="50419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B3679C6A-8795-417E-8E53-BFAE79F87B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59925"/>
            <a:ext cx="29797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627B3BAA-1944-4B6A-8066-415C3C1C42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4138" y="9559925"/>
            <a:ext cx="29797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4A6F0E50-AE03-4B0F-9336-69212445AC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3068407F-E3EE-4054-A10A-9B61911D9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801BF7-B685-475B-A5F0-AE41B5EE2F7A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F7160DE1-E843-44F5-A705-615E9B1DDB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A23FE67B-36D8-49B8-A23D-A1631D82A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F24F54-9DBB-44BC-B246-DC16F9436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8DB99B-1F1A-4DA6-916E-D2007561A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205A54-13B4-414F-9556-2664129B51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EAC65-586C-4E4B-A91C-B87760EEC0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979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678EA0-8F51-461F-AEF5-C3EE2248E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6FC16F-4554-40C0-A48A-2E0314CE6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7B4E8D-A949-46DA-88A6-0DE58BE86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41548-F0F2-46D6-8F14-956D86CE3E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885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A7558B-EEAB-4AFF-B8D1-B5FF0B55B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13E384-AAC6-4245-9A5C-5FC6D07889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251F3B-5D9E-4AB9-822B-0E9A41BEA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FDFC3-2C52-43DE-99A7-34A95FCFD5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045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4FD8D5-8A31-49C7-B7A1-B8AD49CB6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5962D1-4A23-468F-9E7A-B177CF70F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3F3B0-5014-4DEA-B222-500FD5EB2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7D9EB-336E-4389-9A1C-FA50DB35D7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333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CA6379-852F-4874-966E-946E804A3A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DA7DBF-3A36-49E9-8C07-EF232B69A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B671B2-A7A4-4613-94BB-7FF7DCBDD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87593-AC67-494E-8531-8FBDC867FC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951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AF9230-FBD4-4B83-B94B-AB7774DC8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8807AE-DB79-4107-AACC-46AB23237F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FC758D-9C9D-4FC8-9EB6-A2ADED58D4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E9F2F-E844-4ADA-A724-71FEBBFE73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408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731C8E-835A-423E-B5D1-8D175CE8C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D9A313-665A-4CD7-89A8-0391EDB123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E87C7FD-5E0F-4FB4-87DB-61D9A6C2B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D9424-7FDB-4F2C-B3F5-4B560DC351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009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C9A7F3-6046-49A4-9C2E-6786FB999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B9FEB3-A815-409B-B463-E9A6A44962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7CCDD0-7557-4230-B7E7-9F1361ED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AFE21-10D2-43B2-9805-2F3BE265ED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624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D27F3F-27DA-444D-A5EA-F87AD918B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91D910-0E03-480A-BBD0-37FB2ACEF2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F13EF7-BA31-436E-B7A0-E6E840329D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3CEDF-2441-42D7-B54E-58D7C05298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03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51949D-8526-465F-BF08-7F841816F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04653-BF3E-4E98-82BF-D471BFF5D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AF1E17-2FFA-42B0-B657-3F0DD0DC8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D5373-9400-49CC-AF96-849590A79CC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483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F409BF-2C13-41B4-8D9D-4538BBAC0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31ABD6-4B44-4E49-82B3-80612B88F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52248-73BA-4B5D-933B-48B8B5F8E2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09A35-A6C3-4D7C-A614-2E99B8A020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386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29DD289-5163-48F3-84CC-890949A08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1D24B4-2083-416B-B6B2-4771977EE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63C52C7-87C8-475F-BF57-60E424E96F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24DB071-EE42-49C2-B3C7-C94BD3B354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E345520-5022-4460-BBA0-318B6B70D7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C6F8C49-265F-40C0-B9D3-FFD7DED70D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gkUzcwJWbo?feature=oembed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5O1ae7ZXgg?feature=oembed" TargetMode="Externa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29">
            <a:extLst>
              <a:ext uri="{FF2B5EF4-FFF2-40B4-BE49-F238E27FC236}">
                <a16:creationId xmlns:a16="http://schemas.microsoft.com/office/drawing/2014/main" id="{F5BE12D9-6E40-4F68-A48E-66B5C91E5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125538"/>
            <a:ext cx="705643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GB" altLang="en-US" sz="2400" b="1" dirty="0">
              <a:latin typeface="Gill Sans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240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Time travelling </a:t>
            </a:r>
            <a:r>
              <a:rPr lang="en-GB" altLang="en-US" sz="24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in Scotland’s song</a:t>
            </a:r>
            <a:endParaRPr lang="en-GB" altLang="en-US" sz="1600" dirty="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600" dirty="0">
                <a:latin typeface="Verdana" panose="020B0604030504040204" pitchFamily="34" charset="0"/>
              </a:rPr>
              <a:t>Dr Sally LK Garden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600" dirty="0">
                <a:latin typeface="Verdana" panose="020B0604030504040204" pitchFamily="34" charset="0"/>
              </a:rPr>
              <a:t>Mons </a:t>
            </a:r>
            <a:r>
              <a:rPr lang="en-GB" altLang="en-US" sz="1600" dirty="0" err="1">
                <a:latin typeface="Verdana" panose="020B0604030504040204" pitchFamily="34" charset="0"/>
              </a:rPr>
              <a:t>Graupius</a:t>
            </a:r>
            <a:r>
              <a:rPr lang="en-GB" altLang="en-US" sz="1600" dirty="0">
                <a:latin typeface="Verdana" panose="020B0604030504040204" pitchFamily="34" charset="0"/>
              </a:rPr>
              <a:t> (Scotland)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en-GB" altLang="en-US" sz="1200" b="1" dirty="0">
              <a:latin typeface="Verdana" panose="020B0604030504040204" pitchFamily="34" charset="0"/>
            </a:endParaRPr>
          </a:p>
        </p:txBody>
      </p:sp>
      <p:pic>
        <p:nvPicPr>
          <p:cNvPr id="4099" name="Picture 16" descr="Mons-Graupius-rgb(150)">
            <a:extLst>
              <a:ext uri="{FF2B5EF4-FFF2-40B4-BE49-F238E27FC236}">
                <a16:creationId xmlns:a16="http://schemas.microsoft.com/office/drawing/2014/main" id="{398D853A-1B21-41B1-89E5-B845DEA9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259388"/>
            <a:ext cx="152558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Ettrick</a:t>
            </a:r>
            <a:endParaRPr lang="en-US" altLang="en-US" sz="1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 descr="A picture containing outdoor, water, sky, ground&#10;&#10;Description automatically generated">
            <a:extLst>
              <a:ext uri="{FF2B5EF4-FFF2-40B4-BE49-F238E27FC236}">
                <a16:creationId xmlns:a16="http://schemas.microsoft.com/office/drawing/2014/main" id="{3637A718-8D76-42AC-A3AA-25267FBF4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nline Media 3" title="The boatie rows (arr Beethoven / Baillie)">
            <a:hlinkClick r:id="" action="ppaction://media"/>
            <a:extLst>
              <a:ext uri="{FF2B5EF4-FFF2-40B4-BE49-F238E27FC236}">
                <a16:creationId xmlns:a16="http://schemas.microsoft.com/office/drawing/2014/main" id="{174FDE4B-C950-4323-AEFD-55ED5F1D95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00" y="2217837"/>
            <a:ext cx="5334000" cy="301371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D4603148-4446-4672-A5F2-0197FA562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The </a:t>
            </a:r>
            <a:r>
              <a:rPr lang="en-GB" altLang="en-US" sz="1800" b="1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boatie</a:t>
            </a: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rows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5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00CB29-1D12-4F8F-B86A-3B39A736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The </a:t>
            </a:r>
            <a:r>
              <a:rPr lang="en-GB" altLang="en-US" sz="1800" b="1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boatie</a:t>
            </a: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rows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DF0C8-7755-479B-80E3-51540E32E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919" r="16107" b="-2270"/>
          <a:stretch/>
        </p:blipFill>
        <p:spPr>
          <a:xfrm>
            <a:off x="0" y="0"/>
            <a:ext cx="2700000" cy="2088000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389DAF8-F92D-4326-AFDF-11EA0DD62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836712"/>
            <a:ext cx="3619500" cy="59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6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C33463-4B20-4F1C-8966-B77A89FC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Ettrick</a:t>
            </a: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  <a:endParaRPr lang="en-US" altLang="en-US" sz="1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EA4032-C200-48F2-9EFF-BEBDBFCC3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527" r="3063" b="17586"/>
          <a:stretch/>
        </p:blipFill>
        <p:spPr>
          <a:xfrm>
            <a:off x="6060278" y="108259"/>
            <a:ext cx="2976218" cy="3968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28AA0-C057-4693-A2CE-C910DBE92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1562862" cy="186690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5ED19BE7-BEE4-446F-9339-56B3951B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544" y="4161854"/>
            <a:ext cx="223224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r" eaLnBrk="1" hangingPunct="1">
              <a:spcBef>
                <a:spcPct val="0"/>
              </a:spcBef>
              <a:buNone/>
            </a:pPr>
            <a:r>
              <a:rPr lang="en-GB" altLang="en-US" sz="1800" dirty="0">
                <a:solidFill>
                  <a:schemeClr val="bg1"/>
                </a:solidFill>
                <a:latin typeface="Verdana" panose="020B0604030504040204" pitchFamily="34" charset="0"/>
              </a:rPr>
              <a:t>Alicia Anne </a:t>
            </a:r>
            <a:r>
              <a:rPr lang="en-GB" altLang="en-US" sz="1800" dirty="0" err="1">
                <a:solidFill>
                  <a:schemeClr val="bg1"/>
                </a:solidFill>
                <a:latin typeface="Verdana" panose="020B0604030504040204" pitchFamily="34" charset="0"/>
              </a:rPr>
              <a:t>Spottiswoode</a:t>
            </a:r>
            <a:r>
              <a:rPr lang="en-GB" altLang="en-US" sz="1800" dirty="0">
                <a:solidFill>
                  <a:schemeClr val="bg1"/>
                </a:solidFill>
                <a:latin typeface="Verdana" panose="020B0604030504040204" pitchFamily="34" charset="0"/>
              </a:rPr>
              <a:t> (Lady John Scott)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C6680E9-0847-48A5-A371-FA75E717C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1787" y="4301491"/>
            <a:ext cx="15841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dirty="0">
                <a:solidFill>
                  <a:schemeClr val="bg1"/>
                </a:solidFill>
                <a:latin typeface="Verdana" panose="020B0604030504040204" pitchFamily="34" charset="0"/>
              </a:rPr>
              <a:t>Marie Dare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A094E6A-996E-4B6B-8AE9-C7E831341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372036"/>
            <a:ext cx="396044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dirty="0">
                <a:solidFill>
                  <a:schemeClr val="bg1"/>
                </a:solidFill>
                <a:latin typeface="Verdana" panose="020B0604030504040204" pitchFamily="34" charset="0"/>
              </a:rPr>
              <a:t>Ettrick, Selkirkshire</a:t>
            </a:r>
          </a:p>
        </p:txBody>
      </p:sp>
    </p:spTree>
    <p:extLst>
      <p:ext uri="{BB962C8B-B14F-4D97-AF65-F5344CB8AC3E}">
        <p14:creationId xmlns:p14="http://schemas.microsoft.com/office/powerpoint/2010/main" val="391112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C33463-4B20-4F1C-8966-B77A89FC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Ettrick</a:t>
            </a: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  <a:endParaRPr lang="en-US" altLang="en-US" sz="1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0D70576-E04D-46B3-82EB-2B5D18A46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8933"/>
            <a:ext cx="8297037" cy="424243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EA4032-C200-48F2-9EFF-BEBDBFCC3B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527" r="3063" b="17586"/>
          <a:stretch/>
        </p:blipFill>
        <p:spPr>
          <a:xfrm>
            <a:off x="6060278" y="108259"/>
            <a:ext cx="2976218" cy="3968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28AA0-C057-4693-A2CE-C910DBE92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1562862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56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C33463-4B20-4F1C-8966-B77A89FC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Ettrick</a:t>
            </a: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  <a:endParaRPr lang="en-US" altLang="en-US" sz="1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EA4032-C200-48F2-9EFF-BEBDBFCC3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527" r="3063" b="17586"/>
          <a:stretch/>
        </p:blipFill>
        <p:spPr>
          <a:xfrm>
            <a:off x="6060278" y="108259"/>
            <a:ext cx="2976218" cy="3968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28AA0-C057-4693-A2CE-C910DBE92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1562862" cy="186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A5733F-D40F-4B52-9E67-854153907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" y="3429000"/>
            <a:ext cx="5785409" cy="3240176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558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75AFF13C-4571-4609-8015-FDC1C3697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4038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Ettrick</a:t>
            </a:r>
            <a:r>
              <a:rPr lang="en-GB" altLang="en-US" sz="16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endParaRPr lang="en-US" altLang="en-US" sz="12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Online Media 3" title="Ettrick (illustration for JGU Mainz)">
            <a:hlinkClick r:id="" action="ppaction://media"/>
            <a:extLst>
              <a:ext uri="{FF2B5EF4-FFF2-40B4-BE49-F238E27FC236}">
                <a16:creationId xmlns:a16="http://schemas.microsoft.com/office/drawing/2014/main" id="{B96B54F6-09E0-4C22-AE3F-158DA0A2C5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3528" y="764704"/>
            <a:ext cx="853900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C33463-4B20-4F1C-8966-B77A89FC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Ettrick</a:t>
            </a: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  <a:endParaRPr lang="en-US" altLang="en-US" sz="1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EA4032-C200-48F2-9EFF-BEBDBFCC3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527" r="3063" b="17586"/>
          <a:stretch/>
        </p:blipFill>
        <p:spPr>
          <a:xfrm>
            <a:off x="6060278" y="108259"/>
            <a:ext cx="2976218" cy="3968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28AA0-C057-4693-A2CE-C910DBE92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1562862" cy="1866900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3060A537-A7B3-4C96-A298-757215784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" y="2988670"/>
            <a:ext cx="2607869" cy="3752698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B56FD239-F552-4B28-906E-BA7196F9A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318" y="962228"/>
            <a:ext cx="3505810" cy="43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84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Musical time machine! </a:t>
            </a:r>
            <a:endParaRPr lang="en-US" altLang="en-US" sz="1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E6CB4C84-9FCA-4067-B230-1EAA1C625592}"/>
              </a:ext>
            </a:extLst>
          </p:cNvPr>
          <p:cNvGraphicFramePr>
            <a:graphicFrameLocks noGrp="1"/>
          </p:cNvGraphicFramePr>
          <p:nvPr/>
        </p:nvGraphicFramePr>
        <p:xfrm>
          <a:off x="7308304" y="476672"/>
          <a:ext cx="1679852" cy="62026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9963">
                  <a:extLst>
                    <a:ext uri="{9D8B030D-6E8A-4147-A177-3AD203B41FA5}">
                      <a16:colId xmlns:a16="http://schemas.microsoft.com/office/drawing/2014/main" val="2946857563"/>
                    </a:ext>
                  </a:extLst>
                </a:gridCol>
                <a:gridCol w="419963">
                  <a:extLst>
                    <a:ext uri="{9D8B030D-6E8A-4147-A177-3AD203B41FA5}">
                      <a16:colId xmlns:a16="http://schemas.microsoft.com/office/drawing/2014/main" val="3486500436"/>
                    </a:ext>
                  </a:extLst>
                </a:gridCol>
                <a:gridCol w="419963">
                  <a:extLst>
                    <a:ext uri="{9D8B030D-6E8A-4147-A177-3AD203B41FA5}">
                      <a16:colId xmlns:a16="http://schemas.microsoft.com/office/drawing/2014/main" val="3388421434"/>
                    </a:ext>
                  </a:extLst>
                </a:gridCol>
                <a:gridCol w="419963">
                  <a:extLst>
                    <a:ext uri="{9D8B030D-6E8A-4147-A177-3AD203B41FA5}">
                      <a16:colId xmlns:a16="http://schemas.microsoft.com/office/drawing/2014/main" val="3544081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56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47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106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|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367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|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78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|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23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|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81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|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883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5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93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768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422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C16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194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288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82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C15</a:t>
                      </a:r>
                    </a:p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ym typeface="Symbol" panose="05050102010706020507" pitchFamily="18" charset="2"/>
                        </a:rPr>
                        <a:t>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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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355769"/>
                  </a:ext>
                </a:extLst>
              </a:tr>
            </a:tbl>
          </a:graphicData>
        </a:graphic>
      </p:graphicFrame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390D315-2BCA-4850-88F9-AE7E673C6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54" y="0"/>
            <a:ext cx="5216334" cy="685800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038F099-4701-43AE-804D-ABC35B0BE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583520"/>
            <a:ext cx="4320480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b="1" dirty="0">
                <a:solidFill>
                  <a:srgbClr val="002060"/>
                </a:solidFill>
                <a:latin typeface="Verdana" panose="020B0604030504040204" pitchFamily="34" charset="0"/>
              </a:rPr>
              <a:t>3 Scots songs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GB" altLang="en-US" sz="18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2060"/>
                </a:solidFill>
                <a:latin typeface="Verdana" panose="020B0604030504040204" pitchFamily="34" charset="0"/>
              </a:rPr>
              <a:t>Late C18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2060"/>
                </a:solidFill>
                <a:latin typeface="Verdana" panose="020B0604030504040204" pitchFamily="34" charset="0"/>
              </a:rPr>
              <a:t>Early C19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2060"/>
                </a:solidFill>
                <a:latin typeface="Verdana" panose="020B0604030504040204" pitchFamily="34" charset="0"/>
              </a:rPr>
              <a:t>Mid C20</a:t>
            </a:r>
          </a:p>
        </p:txBody>
      </p:sp>
    </p:spTree>
    <p:extLst>
      <p:ext uri="{BB962C8B-B14F-4D97-AF65-F5344CB8AC3E}">
        <p14:creationId xmlns:p14="http://schemas.microsoft.com/office/powerpoint/2010/main" val="1583308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7B28F-8932-406C-8415-2C542E1AA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564904"/>
            <a:ext cx="4876800" cy="36576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61215CA-6F7F-49DC-A40C-E6BAAC96A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2134597"/>
            <a:ext cx="432048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GB" altLang="en-US" sz="1800" b="1" spc="600" dirty="0">
                <a:solidFill>
                  <a:srgbClr val="002060"/>
                </a:solidFill>
                <a:latin typeface="Verdana" panose="020B0604030504040204" pitchFamily="34" charset="0"/>
              </a:rPr>
              <a:t>Thank You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en-GB" altLang="en-US" sz="18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8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Scotland’s song literature 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AC4A275-6E10-489B-A7B7-48D9464490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586635"/>
              </p:ext>
            </p:extLst>
          </p:nvPr>
        </p:nvGraphicFramePr>
        <p:xfrm>
          <a:off x="179512" y="1397000"/>
          <a:ext cx="8784975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708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Musical time machine! 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7BB3D-287C-49B8-89C1-97A8A189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54846"/>
            <a:ext cx="5580888" cy="4181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D31EC7-3DCB-4A0F-A43B-57682491D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5" y="1174533"/>
            <a:ext cx="4879239" cy="3262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09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Musical time machine! </a:t>
            </a:r>
            <a:endParaRPr lang="en-US" altLang="en-US" sz="12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B1B-E1AE-4D92-9695-FCD50A698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54" y="0"/>
            <a:ext cx="5216334" cy="685800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92D2351-363C-448A-9B01-91761691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583520"/>
            <a:ext cx="4320480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b="1" dirty="0">
                <a:solidFill>
                  <a:srgbClr val="002060"/>
                </a:solidFill>
                <a:latin typeface="Verdana" panose="020B0604030504040204" pitchFamily="34" charset="0"/>
              </a:rPr>
              <a:t>3 Scots songs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GB" altLang="en-US" sz="1800" dirty="0">
              <a:solidFill>
                <a:srgbClr val="00206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2060"/>
                </a:solidFill>
                <a:latin typeface="Verdana" panose="020B0604030504040204" pitchFamily="34" charset="0"/>
              </a:rPr>
              <a:t>Late C18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2060"/>
                </a:solidFill>
                <a:latin typeface="Verdana" panose="020B0604030504040204" pitchFamily="34" charset="0"/>
              </a:rPr>
              <a:t>Early C19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2060"/>
                </a:solidFill>
                <a:latin typeface="Verdana" panose="020B0604030504040204" pitchFamily="34" charset="0"/>
              </a:rPr>
              <a:t>Mid C20</a:t>
            </a:r>
          </a:p>
        </p:txBody>
      </p:sp>
    </p:spTree>
    <p:extLst>
      <p:ext uri="{BB962C8B-B14F-4D97-AF65-F5344CB8AC3E}">
        <p14:creationId xmlns:p14="http://schemas.microsoft.com/office/powerpoint/2010/main" val="218891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CD05968D-B699-42AF-B7D4-9C4351AB425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r="10859"/>
          <a:stretch/>
        </p:blipFill>
        <p:spPr>
          <a:xfrm>
            <a:off x="0" y="0"/>
            <a:ext cx="9144000" cy="6862674"/>
          </a:xfrm>
          <a:prstGeom prst="rect">
            <a:avLst/>
          </a:prstGeom>
        </p:spPr>
      </p:pic>
      <p:sp>
        <p:nvSpPr>
          <p:cNvPr id="7171" name="Text Box 5">
            <a:extLst>
              <a:ext uri="{FF2B5EF4-FFF2-40B4-BE49-F238E27FC236}">
                <a16:creationId xmlns:a16="http://schemas.microsoft.com/office/drawing/2014/main" id="{F5412969-73B6-4841-84F6-089D6C2D9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556792"/>
            <a:ext cx="4320480" cy="2585323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Ca’ the </a:t>
            </a:r>
            <a:r>
              <a:rPr lang="en-GB" altLang="en-US" sz="18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yowes</a:t>
            </a: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 to the </a:t>
            </a:r>
            <a:r>
              <a:rPr lang="en-GB" altLang="en-US" sz="18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knowes</a:t>
            </a: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,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Ca’ them whare the heather </a:t>
            </a:r>
            <a:r>
              <a:rPr lang="en-GB" altLang="en-US" sz="18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growes</a:t>
            </a:r>
            <a:endParaRPr lang="en-GB" altLang="en-US" sz="1800" i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Ca’ them whare the burnie </a:t>
            </a:r>
            <a:r>
              <a:rPr lang="en-GB" altLang="en-US" sz="18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rowes</a:t>
            </a: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,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My bonnie dearie.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GB" altLang="en-US" sz="1800" i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Hark! The mavis’ evening sang,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Sounding </a:t>
            </a:r>
            <a:r>
              <a:rPr lang="en-GB" altLang="en-US" sz="18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Cluden’s</a:t>
            </a: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 woods </a:t>
            </a:r>
            <a:r>
              <a:rPr lang="en-GB" altLang="en-US" sz="18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amang</a:t>
            </a: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!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Then a-</a:t>
            </a:r>
            <a:r>
              <a:rPr lang="en-GB" altLang="en-US" sz="18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fauldin</a:t>
            </a: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 let us gang,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i="1" dirty="0">
                <a:solidFill>
                  <a:schemeClr val="bg1"/>
                </a:solidFill>
                <a:latin typeface="Verdana" panose="020B0604030504040204" pitchFamily="34" charset="0"/>
              </a:rPr>
              <a:t>My bonnie dearie. </a:t>
            </a:r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491711B9-437F-4547-B8ED-7B707B29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3"/>
          <a:stretch/>
        </p:blipFill>
        <p:spPr>
          <a:xfrm>
            <a:off x="6046985" y="862014"/>
            <a:ext cx="2557463" cy="3320682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89256A8E-8469-4426-9794-729C51EE8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64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Ca’ the </a:t>
            </a:r>
            <a:r>
              <a:rPr lang="en-GB" altLang="en-US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yowes</a:t>
            </a:r>
            <a:r>
              <a:rPr lang="en-GB" altLang="en-US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to the </a:t>
            </a:r>
            <a:r>
              <a:rPr lang="en-GB" altLang="en-US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knowes</a:t>
            </a:r>
            <a:endParaRPr lang="en-US" altLang="en-US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0A37C54-A5D4-4869-BCF8-77568FCA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84" y="4184621"/>
            <a:ext cx="255746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dirty="0">
                <a:solidFill>
                  <a:schemeClr val="bg1"/>
                </a:solidFill>
                <a:latin typeface="Verdana" panose="020B0604030504040204" pitchFamily="34" charset="0"/>
              </a:rPr>
              <a:t>Robert Burns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CFF4D7F-60CB-4557-97C8-4B0E62B44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372036"/>
            <a:ext cx="417646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dirty="0" err="1">
                <a:solidFill>
                  <a:schemeClr val="bg1"/>
                </a:solidFill>
                <a:latin typeface="Verdana" panose="020B0604030504040204" pitchFamily="34" charset="0"/>
              </a:rPr>
              <a:t>Cluden</a:t>
            </a:r>
            <a:r>
              <a:rPr lang="en-GB" altLang="en-US" sz="1800" dirty="0">
                <a:solidFill>
                  <a:schemeClr val="bg1"/>
                </a:solidFill>
                <a:latin typeface="Verdana" panose="020B0604030504040204" pitchFamily="34" charset="0"/>
              </a:rPr>
              <a:t> Water, Kirkcudbrightshire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CD05968D-B699-42AF-B7D4-9C4351AB425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r="10859"/>
          <a:stretch/>
        </p:blipFill>
        <p:spPr>
          <a:xfrm>
            <a:off x="0" y="0"/>
            <a:ext cx="9144000" cy="6862674"/>
          </a:xfrm>
          <a:prstGeom prst="rect">
            <a:avLst/>
          </a:prstGeom>
        </p:spPr>
      </p:pic>
      <p:sp>
        <p:nvSpPr>
          <p:cNvPr id="7170" name="Text Box 5">
            <a:extLst>
              <a:ext uri="{FF2B5EF4-FFF2-40B4-BE49-F238E27FC236}">
                <a16:creationId xmlns:a16="http://schemas.microsoft.com/office/drawing/2014/main" id="{14C84907-E4DB-43B4-9614-A2887A855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64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Ca’ the </a:t>
            </a:r>
            <a:r>
              <a:rPr lang="en-GB" altLang="en-US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yowes</a:t>
            </a:r>
            <a:r>
              <a:rPr lang="en-GB" altLang="en-US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to the </a:t>
            </a:r>
            <a:r>
              <a:rPr lang="en-GB" altLang="en-US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knowes</a:t>
            </a:r>
            <a:endParaRPr lang="en-US" altLang="en-US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491711B9-437F-4547-B8ED-7B707B29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3"/>
          <a:stretch/>
        </p:blipFill>
        <p:spPr>
          <a:xfrm>
            <a:off x="6046985" y="862014"/>
            <a:ext cx="2557463" cy="3320682"/>
          </a:xfrm>
          <a:prstGeom prst="rect">
            <a:avLst/>
          </a:prstGeom>
        </p:spPr>
      </p:pic>
      <p:pic>
        <p:nvPicPr>
          <p:cNvPr id="6" name="Picture 5" descr="A picture containing outdoor, grass, photo, old&#10;&#10;Description automatically generated">
            <a:extLst>
              <a:ext uri="{FF2B5EF4-FFF2-40B4-BE49-F238E27FC236}">
                <a16:creationId xmlns:a16="http://schemas.microsoft.com/office/drawing/2014/main" id="{3A61E0B8-FABF-456D-8925-26F178DA0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36" y="3861048"/>
            <a:ext cx="3714877" cy="2492682"/>
          </a:xfrm>
          <a:prstGeom prst="rect">
            <a:avLst/>
          </a:prstGeom>
        </p:spPr>
      </p:pic>
      <p:pic>
        <p:nvPicPr>
          <p:cNvPr id="7" name="Picture 6" descr="A vintage photo of a forest&#10;&#10;Description automatically generated">
            <a:extLst>
              <a:ext uri="{FF2B5EF4-FFF2-40B4-BE49-F238E27FC236}">
                <a16:creationId xmlns:a16="http://schemas.microsoft.com/office/drawing/2014/main" id="{B65038AD-AB80-4D1C-9CF3-59BD705E6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8550"/>
            <a:ext cx="3871295" cy="24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09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CD05968D-B699-42AF-B7D4-9C4351AB425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r="10859"/>
          <a:stretch/>
        </p:blipFill>
        <p:spPr>
          <a:xfrm>
            <a:off x="0" y="0"/>
            <a:ext cx="9144000" cy="6862674"/>
          </a:xfrm>
          <a:prstGeom prst="rect">
            <a:avLst/>
          </a:prstGeom>
        </p:spPr>
      </p:pic>
      <p:sp>
        <p:nvSpPr>
          <p:cNvPr id="7170" name="Text Box 5">
            <a:extLst>
              <a:ext uri="{FF2B5EF4-FFF2-40B4-BE49-F238E27FC236}">
                <a16:creationId xmlns:a16="http://schemas.microsoft.com/office/drawing/2014/main" id="{14C84907-E4DB-43B4-9614-A2887A855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64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Ca’ the </a:t>
            </a:r>
            <a:r>
              <a:rPr lang="en-GB" altLang="en-US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yowes</a:t>
            </a:r>
            <a:r>
              <a:rPr lang="en-GB" altLang="en-US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to the </a:t>
            </a:r>
            <a:r>
              <a:rPr lang="en-GB" altLang="en-US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knowes</a:t>
            </a:r>
            <a:endParaRPr lang="en-US" altLang="en-US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491711B9-437F-4547-B8ED-7B707B29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3"/>
          <a:stretch/>
        </p:blipFill>
        <p:spPr>
          <a:xfrm>
            <a:off x="6046985" y="862014"/>
            <a:ext cx="2557463" cy="3320682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75ACB24-855B-4BE2-B729-E7F91CE29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2689627" cy="398934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3AA2F06-0195-4E33-8BCB-219A75FEB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04864"/>
            <a:ext cx="2488753" cy="40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3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00CB29-1D12-4F8F-B86A-3B39A736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The </a:t>
            </a:r>
            <a:r>
              <a:rPr lang="en-GB" altLang="en-US" sz="1800" b="1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boatie</a:t>
            </a: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rows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DF0C8-7755-479B-80E3-51540E32E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919" r="16107" b="-2270"/>
          <a:stretch/>
        </p:blipFill>
        <p:spPr>
          <a:xfrm>
            <a:off x="0" y="0"/>
            <a:ext cx="2700000" cy="208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CFBD683C-74B9-4DE2-9B0F-168061D4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691516"/>
            <a:ext cx="255746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Joanna Baillie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92FD2F2-4A29-4607-A6FA-11270909E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5097" y="6300028"/>
            <a:ext cx="162135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1800" dirty="0">
                <a:solidFill>
                  <a:schemeClr val="bg1"/>
                </a:solidFill>
                <a:latin typeface="Verdana" panose="020B0604030504040204" pitchFamily="34" charset="0"/>
              </a:rPr>
              <a:t>Largo, Fife</a:t>
            </a:r>
          </a:p>
        </p:txBody>
      </p:sp>
    </p:spTree>
    <p:extLst>
      <p:ext uri="{BB962C8B-B14F-4D97-AF65-F5344CB8AC3E}">
        <p14:creationId xmlns:p14="http://schemas.microsoft.com/office/powerpoint/2010/main" val="412136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00CB29-1D12-4F8F-B86A-3B39A736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Text Box 5">
            <a:extLst>
              <a:ext uri="{FF2B5EF4-FFF2-40B4-BE49-F238E27FC236}">
                <a16:creationId xmlns:a16="http://schemas.microsoft.com/office/drawing/2014/main" id="{149A694E-EEA8-4854-8C55-118519DC5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369332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The </a:t>
            </a:r>
            <a:r>
              <a:rPr lang="en-GB" altLang="en-US" sz="1800" b="1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boatie</a:t>
            </a:r>
            <a: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rows</a:t>
            </a:r>
            <a:endParaRPr lang="en-US" altLang="en-US" sz="18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DF0C8-7755-479B-80E3-51540E32E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919" r="16107" b="-2270"/>
          <a:stretch/>
        </p:blipFill>
        <p:spPr>
          <a:xfrm>
            <a:off x="0" y="0"/>
            <a:ext cx="2700000" cy="2088000"/>
          </a:xfrm>
          <a:prstGeom prst="rect">
            <a:avLst/>
          </a:prstGeom>
        </p:spPr>
      </p:pic>
      <p:pic>
        <p:nvPicPr>
          <p:cNvPr id="5" name="Picture 4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0861500F-2207-4B59-A9C0-00FF5FD4D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49270"/>
            <a:ext cx="5486400" cy="4008730"/>
          </a:xfrm>
          <a:prstGeom prst="rect">
            <a:avLst/>
          </a:prstGeom>
          <a:effectLst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49B10D7-D909-4179-B087-4F9287AFA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4" y="4077072"/>
            <a:ext cx="2057400" cy="25717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93134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On-screen Show (4:3)</PresentationFormat>
  <Paragraphs>82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Gill Sans</vt:lpstr>
      <vt:lpstr>Symbol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Mons Graupius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Garden</dc:creator>
  <cp:lastModifiedBy>Sally Garden</cp:lastModifiedBy>
  <cp:revision>1381</cp:revision>
  <dcterms:created xsi:type="dcterms:W3CDTF">2005-02-18T09:40:09Z</dcterms:created>
  <dcterms:modified xsi:type="dcterms:W3CDTF">2020-12-22T15:19:15Z</dcterms:modified>
</cp:coreProperties>
</file>