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CA8C-3504-4C4F-BEE9-461B43DA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A0A4A-1DBE-4ADD-82B2-DA50AD43C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B1A15-4EF2-469E-8B5B-D198E559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CB31-F6F2-40A1-915C-73F12F30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F712-CA90-4CE6-97FA-F349C69F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9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3F11-74B3-47D7-8AA8-AFE2EC74E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23D0A-9FC0-428A-8A62-0361AF10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99F17-B225-489F-901B-75B81216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743E-CF23-4B93-B16C-3AEF4C85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43DB0-A8F4-4F34-AE53-463B3EB9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3D5B9-4A7B-4328-8C25-9F0B4CB5D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868E5-DFC5-4188-A8CF-04368D771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A8F11-9AC8-4915-B24E-A58AE5DA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E81F5-2E5A-4D28-9089-7B292B29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E2CE0-B670-4EE8-93F2-6CB378A8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24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8490-2631-42CB-AC28-2EC4290D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E14E-D9EC-42AE-BC5F-F294D73E3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DEED-33CC-4E0E-9E86-FFC95FF9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81137-39BF-49E8-99C3-4DA65786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349EE-49D5-49F3-ACBD-FDBF6457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7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D204-948A-4809-9D77-2A3F6569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5C646-0334-48BA-B42A-73FFF146A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AEBDE-50C6-45E9-AE20-4B0926A3F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49897-1DB3-4221-8DCD-0E9F553D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95C27-BB77-44DF-A9EE-84245F49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1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FEDF-AC42-486D-9B52-8A537CFF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A839-EACD-475D-9540-EB6A7FFCD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D2257-2624-4B9A-8AA9-0CDCA845A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4FA7-2645-42F3-8E6A-235EE1A1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9A076-16FD-4596-85DA-61D1C60E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31D44-D9BF-48E7-95B1-91480215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1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E2BA-71A8-4DAC-87D6-17DAED45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7DC15-402D-41AD-8E0C-EE84BD6AE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3A92D-B78B-4500-BFCA-074EA9904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53CDC-4B6E-4821-B0A8-6D860B2C2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BAA1CA-9667-474C-9ACC-49C41A282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BF41F-0C9B-494D-B5E5-1BB7C6FB8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1A341-64BC-4F76-9D76-795B5F78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82615-D170-447A-8A39-42C3672C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B83F-95A7-46C3-AAB7-88A2B71A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1DEA3-E7CE-453C-B957-74D9E70D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ABAAA-59FD-4091-BDD7-A2331B95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92996-4D30-4494-9AB5-99AC0137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02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294F0-4960-42B5-99C8-56323BF2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43559-8360-444E-AF08-9A09A073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4B8E4-B6EE-4DD1-92AC-E9B2997D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3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CA5E-9D66-4A1E-8BA9-A6BA3EC5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C8E0-6064-4A99-A21E-C23D1E0FE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FD60B-34A5-48B9-B667-2FFA90D0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B73E8-AABA-4575-8826-3E99BE62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6B4C8-3C76-4906-BAF6-DF88DE6D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AADD-25CC-4109-A937-D8FD183C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020F-4B67-420D-B162-6B663AAF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C5C8A-1528-4DFD-98D4-C81DF3E7E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596BD-0BEA-4092-AE6F-28BADE0FD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19D8C-17C5-4BEC-81F4-9C1B4AFD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CD207-373D-472D-BF98-B9F5B933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C7A57-4FD1-46DB-8156-36186EBB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97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D2D4F-3AD7-4469-A8F6-782C6D60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E5D76-78AE-4CE0-90D5-045AEDCF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146A6-3105-4B80-B06F-DFB45C720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30DF-31BC-487A-B13C-3944F924FB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4373E-253A-49C8-BD3F-18B1AFEEC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25993-7F06-4018-9A11-4BBB4B066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4FD7-6961-4F10-B614-252B70B43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8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62C400-2698-4846-AFB9-91B8CC264043}"/>
              </a:ext>
            </a:extLst>
          </p:cNvPr>
          <p:cNvSpPr txBox="1"/>
          <p:nvPr/>
        </p:nvSpPr>
        <p:spPr>
          <a:xfrm>
            <a:off x="3048755" y="707441"/>
            <a:ext cx="6097508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Fossil Record</a:t>
            </a:r>
            <a:endParaRPr lang="en-GB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Wind was stammering at the windows all night.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If I slept at all it was a half-sleep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filled with thoughts that halved into dreams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and back again. The first cells divided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identically, for millions of years.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Millions of years before difference began.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Slow learning life. Slower than stone. I would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like a sleep as deep as those first fractal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animals,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colourless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, rooted in the dark 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of empty oceans, carbon-paper thin.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 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Everything in the wind says give me time,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I can change: minerals in the rocks and streams;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proteins in warm seas; memories; children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who will remind us they never asked to be born.</a:t>
            </a:r>
            <a:endParaRPr lang="en-GB" sz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ヒラギノ角ゴ Pro W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4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BCAB9-F06B-425B-9457-395ECEACD19A}"/>
              </a:ext>
            </a:extLst>
          </p:cNvPr>
          <p:cNvSpPr txBox="1"/>
          <p:nvPr/>
        </p:nvSpPr>
        <p:spPr>
          <a:xfrm>
            <a:off x="2759044" y="335845"/>
            <a:ext cx="609750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nearer the stars, the kettle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quick as a dog to its own whistle.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night, faint detonations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dry lightning over the skerries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 the highlights of distant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others at war, the world's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 turned low.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occurs to me suddenly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light from the furthest star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travelled equally far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other way. Perhaps to another tower.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morning, a field mouse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brained in the trap. Its fine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 tail for balancing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how many thousands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generations on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swaying ears of corn?</a:t>
            </a:r>
          </a:p>
        </p:txBody>
      </p:sp>
    </p:spTree>
    <p:extLst>
      <p:ext uri="{BB962C8B-B14F-4D97-AF65-F5344CB8AC3E}">
        <p14:creationId xmlns:p14="http://schemas.microsoft.com/office/powerpoint/2010/main" val="251861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FEF90-7BED-4CE4-A5D4-37B90A890CB8}"/>
              </a:ext>
            </a:extLst>
          </p:cNvPr>
          <p:cNvSpPr txBox="1"/>
          <p:nvPr/>
        </p:nvSpPr>
        <p:spPr>
          <a:xfrm>
            <a:off x="2614188" y="1156393"/>
            <a:ext cx="609750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Winter soon. The herring fleets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gone, that shifted on the rim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 ghost towns. The ocean painting itself again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wide brushes of storm.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night the blatant harvest moon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constellations I never learned,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 I think I recognise the twins, and the hunter's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arrowless bow. Awake in my bunk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try to remember the words I knew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stones and water, or for the dreaming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heavy-headed waves of grass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beating at the tower door.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42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50F004-094E-439E-8ED4-0F16A211C1A2}"/>
              </a:ext>
            </a:extLst>
          </p:cNvPr>
          <p:cNvSpPr txBox="1"/>
          <p:nvPr/>
        </p:nvSpPr>
        <p:spPr>
          <a:xfrm>
            <a:off x="3121183" y="939072"/>
            <a:ext cx="6097508" cy="4755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 the Place but How the Place Was Found</a:t>
            </a:r>
            <a:endParaRPr lang="en-GB" sz="24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Travelling lost is one way to get there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(not the place but how the place was found);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falling and lying all night is another.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rooms that filled with snow, the quick black river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fished and followed underground; 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drowned bells in the loch at the heart of the moor.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Two beetles I poured from a graveside jar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were rowing to get there, round and round.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know this road but not the places. Where your 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house should stand is a foreign town.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Travelling lost is one way to get here.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 the place but how the place was found.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530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4CF0B8-406A-439E-BC32-82C7BC8A1243}"/>
              </a:ext>
            </a:extLst>
          </p:cNvPr>
          <p:cNvSpPr txBox="1"/>
          <p:nvPr/>
        </p:nvSpPr>
        <p:spPr>
          <a:xfrm>
            <a:off x="3791139" y="587423"/>
            <a:ext cx="6097508" cy="5913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Soft, Unbreakable Creatures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Soft, unbreakable creatures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the deep sea's stairways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night, all day, like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Jaccottet's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servant silence, clearing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speech has left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smeared glasses and forks,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table's mulberry-ringed cloth)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act itself, always in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parenthesis, always between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surface of the sea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its buried woods that were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once, its drowned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453AC6-83E1-43CD-A9B9-B2CA7A88CFB0}"/>
              </a:ext>
            </a:extLst>
          </p:cNvPr>
          <p:cNvSpPr txBox="1"/>
          <p:nvPr/>
        </p:nvSpPr>
        <p:spPr>
          <a:xfrm>
            <a:off x="3791140" y="1026804"/>
            <a:ext cx="6097508" cy="3577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desert floors. The syntax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rolling processes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more or less known;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mid-Atlantic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waves that seem to surge tonight 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thought through the trees. Simple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rain, long before life,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the first impatient 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wanderer, leaving its small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footprints, for a short time, everywhere.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81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ACA27-D754-4ED9-AECB-A9D7D35C6F2E}"/>
              </a:ext>
            </a:extLst>
          </p:cNvPr>
          <p:cNvSpPr txBox="1"/>
          <p:nvPr/>
        </p:nvSpPr>
        <p:spPr>
          <a:xfrm>
            <a:off x="3410894" y="289679"/>
            <a:ext cx="6097508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sprung horizons of desert and grassland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eased them upright, complaining,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lolling tongues in their heavy skulls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tasting the first granular nouns.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followed the shorelines, it seems –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 sands beneath the verbal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tides, the darker shoals that seemed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depths but were rich, slick, harvest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fields – knowing better than to stray too far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great simplicity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shallow seas. And in high, offshore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winds, the bright scallops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reflected sun – a cold simmering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old affront of land. Middens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shell and fish-bone. A vast, mackerel sky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silver and grey; the high offshore wind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gulls might brace, and wheel.</a:t>
            </a:r>
          </a:p>
        </p:txBody>
      </p:sp>
    </p:spTree>
    <p:extLst>
      <p:ext uri="{BB962C8B-B14F-4D97-AF65-F5344CB8AC3E}">
        <p14:creationId xmlns:p14="http://schemas.microsoft.com/office/powerpoint/2010/main" val="72389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50091F-C4B1-4FBC-91F2-F6CD65958650}"/>
              </a:ext>
            </a:extLst>
          </p:cNvPr>
          <p:cNvSpPr txBox="1"/>
          <p:nvPr/>
        </p:nvSpPr>
        <p:spPr>
          <a:xfrm>
            <a:off x="3628177" y="949988"/>
            <a:ext cx="6097508" cy="4958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Owl, and the memory of owl, just after dusk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wooded spot along the salmon fishers’ path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banks of the Tweed. Mist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spilling into the world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clinking shallows of the river.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it was nothing more, that creature,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inches from the skull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cups my brain in place and offers it up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every passing thing: a glimpsed face 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flat as the dial of a clock,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moon, the constellations.</a:t>
            </a:r>
          </a:p>
        </p:txBody>
      </p:sp>
    </p:spTree>
    <p:extLst>
      <p:ext uri="{BB962C8B-B14F-4D97-AF65-F5344CB8AC3E}">
        <p14:creationId xmlns:p14="http://schemas.microsoft.com/office/powerpoint/2010/main" val="351884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09B2E4-C222-4B13-A63B-6F84EA4C10B4}"/>
              </a:ext>
            </a:extLst>
          </p:cNvPr>
          <p:cNvSpPr txBox="1"/>
          <p:nvPr/>
        </p:nvSpPr>
        <p:spPr>
          <a:xfrm>
            <a:off x="3047071" y="677606"/>
            <a:ext cx="6094140" cy="5502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lives are a kind of whispering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sunny lawns, like the hurry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blood in the veins goes on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clothes, ceilings, conversations.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mounds are neither towns nor ruins.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Dead, their hands upturned are pink –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nerved and naked as our own. Tall trees frame 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narrow gardens they mine. 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Night comes down. Thieves in dreams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 their own homes. What if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blind frenzy of moles in the ground</a:t>
            </a: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buried, lifelong panic it seems?</a:t>
            </a:r>
          </a:p>
        </p:txBody>
      </p:sp>
    </p:spTree>
    <p:extLst>
      <p:ext uri="{BB962C8B-B14F-4D97-AF65-F5344CB8AC3E}">
        <p14:creationId xmlns:p14="http://schemas.microsoft.com/office/powerpoint/2010/main" val="175691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0710FC-4046-4292-AF21-AFE82F790C39}"/>
              </a:ext>
            </a:extLst>
          </p:cNvPr>
          <p:cNvSpPr txBox="1"/>
          <p:nvPr/>
        </p:nvSpPr>
        <p:spPr>
          <a:xfrm>
            <a:off x="3048755" y="153443"/>
            <a:ext cx="6097508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Lookout's Diary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weather comes from the empty west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 carnival, on stilts of rain.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happy in my simple, tall needle of attention,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pointing one way, facing everywhere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down. I keep neat as a white laboratory rat;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pink clean fingers, warm palms.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Tired of the wider place where every word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another's guest, I like this middle kingdom,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country of one. Whatever my instructions,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commands, I have already forgotten them.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Hail, all day at the great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walls of my windows, like thrown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fistfuls of stones. I have finished the diary</a:t>
            </a:r>
          </a:p>
        </p:txBody>
      </p:sp>
    </p:spTree>
    <p:extLst>
      <p:ext uri="{BB962C8B-B14F-4D97-AF65-F5344CB8AC3E}">
        <p14:creationId xmlns:p14="http://schemas.microsoft.com/office/powerpoint/2010/main" val="85217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9C604C-0740-4FD2-9EF4-0FAB77798800}"/>
              </a:ext>
            </a:extLst>
          </p:cNvPr>
          <p:cNvSpPr txBox="1"/>
          <p:nvPr/>
        </p:nvSpPr>
        <p:spPr>
          <a:xfrm>
            <a:off x="2831471" y="566182"/>
            <a:ext cx="60975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lookout before me. The pick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his throat like a fishbone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was cancer all along, and swallowed him.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bearers, gossiping, carried the body down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morning I arrived. It passed me on the spiral stair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pitching like an empty canoe in their arms.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Spring. At last the thin air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warming. The bright brass handrail out of doors,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plain and smooth as a wedding ring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singing in the wind again.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its shine the glassy latitudes curl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perfect zeros. Mornings, bent double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its slippery band, I try to read the pages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seabirds' white shoulders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wheeling below. I am too remote, too slow. </a:t>
            </a:r>
          </a:p>
        </p:txBody>
      </p:sp>
    </p:spTree>
    <p:extLst>
      <p:ext uri="{BB962C8B-B14F-4D97-AF65-F5344CB8AC3E}">
        <p14:creationId xmlns:p14="http://schemas.microsoft.com/office/powerpoint/2010/main" val="250793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951F63-4789-4BEB-8DE3-9090B84E5C64}"/>
              </a:ext>
            </a:extLst>
          </p:cNvPr>
          <p:cNvSpPr txBox="1"/>
          <p:nvPr/>
        </p:nvSpPr>
        <p:spPr>
          <a:xfrm>
            <a:off x="3048755" y="338109"/>
            <a:ext cx="609750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 June.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like a fly in a long-necked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bottle in the sun.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remember how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summer moves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stately and slow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across cornfields, pasture, the wind-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scrubbed hilltops at noon.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the delicate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telescope, or what its sliding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magician's cabinet reveals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eyes me when I lift it –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insect-like, tiny?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much further from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core, this much </a:t>
            </a:r>
          </a:p>
        </p:txBody>
      </p:sp>
    </p:spTree>
    <p:extLst>
      <p:ext uri="{BB962C8B-B14F-4D97-AF65-F5344CB8AC3E}">
        <p14:creationId xmlns:p14="http://schemas.microsoft.com/office/powerpoint/2010/main" val="414291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1217</Words>
  <Application>Microsoft Office PowerPoint</Application>
  <PresentationFormat>Widescreen</PresentationFormat>
  <Paragraphs>213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Price</dc:creator>
  <cp:lastModifiedBy>Wayne Price</cp:lastModifiedBy>
  <cp:revision>6</cp:revision>
  <dcterms:created xsi:type="dcterms:W3CDTF">2020-12-08T12:07:22Z</dcterms:created>
  <dcterms:modified xsi:type="dcterms:W3CDTF">2020-12-08T15:12:50Z</dcterms:modified>
</cp:coreProperties>
</file>